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bc228a82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bc228a82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c228a8286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bc228a8286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b3462ec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b3462ec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c228a8286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c228a8286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604904e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604904e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hyperlink" Target="mailto:mkazi3@uic.edu" TargetMode="External"/><Relationship Id="rId9" Type="http://schemas.openxmlformats.org/officeDocument/2006/relationships/image" Target="../media/image1.jpg"/><Relationship Id="rId5" Type="http://schemas.openxmlformats.org/officeDocument/2006/relationships/hyperlink" Target="mailto:mkhan387@uic.edu" TargetMode="External"/><Relationship Id="rId6" Type="http://schemas.openxmlformats.org/officeDocument/2006/relationships/hyperlink" Target="mailto:dkhokh2@uic.edu" TargetMode="External"/><Relationship Id="rId7" Type="http://schemas.openxmlformats.org/officeDocument/2006/relationships/hyperlink" Target="mailto:arahm20@uic.edu" TargetMode="External"/><Relationship Id="rId8" Type="http://schemas.openxmlformats.org/officeDocument/2006/relationships/hyperlink" Target="mailto:asheh3@uic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atalog.data.gov/dataset/influenza-covid-19-rsv-and-other-respiratory-virus-laboratory-surveillance" TargetMode="External"/><Relationship Id="rId4" Type="http://schemas.openxmlformats.org/officeDocument/2006/relationships/image" Target="../media/image5.jpg"/><Relationship Id="rId5" Type="http://schemas.openxmlformats.org/officeDocument/2006/relationships/hyperlink" Target="https://catalog.data.gov/dataset/covid-19-vaccinations-by-age-and-race-ethnicit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ers.usda.gov/data-products/county-level-data-sets/county-level-data-sets-download-dat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COVID-19 Cases &amp; Vaccination Rates of Age and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Ethnic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 Demographics 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Team Name: Mamba Mentality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Team Members: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Musab Kazi, </a:t>
            </a:r>
            <a:r>
              <a:rPr lang="en" u="sng">
                <a:solidFill>
                  <a:schemeClr val="lt1"/>
                </a:solidFill>
                <a:highlight>
                  <a:schemeClr val="dk1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mkazi3@uic.edu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, mkazi3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Talha Khan, </a:t>
            </a:r>
            <a:r>
              <a:rPr lang="en" u="sng">
                <a:solidFill>
                  <a:schemeClr val="lt1"/>
                </a:solidFill>
                <a:highlight>
                  <a:schemeClr val="dk1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mkhan387@uic.edu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, BlackPanther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Daniyal Khokhar, </a:t>
            </a:r>
            <a:r>
              <a:rPr lang="en" u="sng">
                <a:solidFill>
                  <a:schemeClr val="lt1"/>
                </a:solidFill>
                <a:highlight>
                  <a:schemeClr val="dk1"/>
                </a:highlight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dkhokh2@uic.edu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, DaniyalSKKR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Ameen Rahman, </a:t>
            </a:r>
            <a:r>
              <a:rPr lang="en" u="sng">
                <a:solidFill>
                  <a:schemeClr val="lt1"/>
                </a:solidFill>
                <a:highlight>
                  <a:schemeClr val="dk1"/>
                </a:highlight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arahm20@uic.edu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, ARahm20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Ameer Shehayber, </a:t>
            </a:r>
            <a:r>
              <a:rPr lang="en" u="sng">
                <a:solidFill>
                  <a:schemeClr val="lt1"/>
                </a:solidFill>
                <a:highlight>
                  <a:schemeClr val="dk1"/>
                </a:highlight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asheh3@uic.edu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, Ashehayber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GitHub Project Repository: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https://github.com/uic-cs418/Mamba-Mentality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96300" y="1377875"/>
            <a:ext cx="3340651" cy="16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COVID-19 quickly spread across Chicago, not everyone made the decision to receive vaccinations against the virus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understand</a:t>
            </a:r>
            <a:r>
              <a:rPr lang="en"/>
              <a:t> the </a:t>
            </a:r>
            <a:r>
              <a:rPr lang="en"/>
              <a:t>relationship</a:t>
            </a:r>
            <a:r>
              <a:rPr lang="en"/>
              <a:t> between COVID-19 cases and vaccinated individuals of various age and ethnic groups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hypothesize that the increase in COVID-19 cases increased the count of vaccinations, albeit at significantly lower rates among minorities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Developing such an understanding allows for more effective advertisement and </a:t>
            </a:r>
            <a:r>
              <a:rPr lang="en"/>
              <a:t>initiatives</a:t>
            </a:r>
            <a:r>
              <a:rPr lang="en"/>
              <a:t> to target demographics whos vaccination rates do not significantly increase when more COVID-19 cases are </a:t>
            </a:r>
            <a:r>
              <a:rPr lang="en"/>
              <a:t>prevalent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8450" y="159450"/>
            <a:ext cx="5515225" cy="13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Dataset: Influenza, COVID-19, RSV, and Other Respiratory Virus Laboratory Surveillance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https://catalog.data.gov/dataset/influenza-covid-19-rsv-and-other-respiratory-virus-laboratory-surveillance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raw dataset contains 2276 rows</a:t>
            </a:r>
            <a:endParaRPr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Data from 2010-2011 - 2018-2019 (approximately 468 rows) would need to be removed because Influenza was the only virus tracked during that time period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dataset includes the total number of tests, the number of positive cases, and the percentage of positive cases on a weekly basis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data is accessible and does not require any further collection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6825" y="0"/>
            <a:ext cx="3837174" cy="152927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Dataset: COVID-19 Vaccinations by Age and Race-Ethnicity - Historical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https://catalog.data.gov/dataset/covid-19-vaccinations-by-age-and-race-ethnicity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raw dataset contains 7600 rows</a:t>
            </a:r>
            <a:endParaRPr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Data needs to be reorganized because it is currently not easily read with the data not being in chronological order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dataset includes the population size, the amount and percentage who have received their first dose, who have completed their vaccine series, who are boosted, and who have received bivalent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data is accessible and does not require any further collection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Temporal Analysis: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Examining the </a:t>
            </a:r>
            <a:r>
              <a:rPr b="1" lang="en"/>
              <a:t>trends </a:t>
            </a:r>
            <a:r>
              <a:rPr lang="en"/>
              <a:t>over time for each demographic’s vaccination rates by plotting the weekly or cumulative lab positive rates for COVID-19 to identify any significant changes by week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Investigating if there are changes in the </a:t>
            </a:r>
            <a:r>
              <a:rPr b="1" lang="en"/>
              <a:t>seasonality </a:t>
            </a:r>
            <a:r>
              <a:rPr lang="en"/>
              <a:t>of vaccination rates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Comparative Analysis: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Comparison of Prevalence: Compare the</a:t>
            </a:r>
            <a:r>
              <a:rPr b="1" lang="en"/>
              <a:t> </a:t>
            </a:r>
            <a:r>
              <a:rPr b="1" lang="en"/>
              <a:t>vaccination</a:t>
            </a:r>
            <a:r>
              <a:rPr b="1" lang="en"/>
              <a:t> rates</a:t>
            </a:r>
            <a:r>
              <a:rPr lang="en"/>
              <a:t> for COVID-19 per demographic throughout the COVID-19 pandemic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Impact on Specific Demographics: Focus on </a:t>
            </a:r>
            <a:r>
              <a:rPr b="1" lang="en"/>
              <a:t>specific demographics</a:t>
            </a:r>
            <a:r>
              <a:rPr lang="en"/>
              <a:t> to understand how their vaccination rates were affected by the presence of COVID-19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225" y="53551"/>
            <a:ext cx="4689626" cy="179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 Data: Unemployment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https://www.ers.usda.gov/data-products/county-level-data-sets/county-level-data-sets-download-data/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