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MetaVerse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MetaVerse</a:t>
            </a:r>
            <a:r>
              <a:rPr lang="en-US" dirty="0"/>
              <a:t> is a 3D technology  in which you will Enter a new world</a:t>
            </a:r>
          </a:p>
          <a:p>
            <a:r>
              <a:rPr lang="en-US" dirty="0" err="1"/>
              <a:t>Metaverse</a:t>
            </a:r>
            <a:r>
              <a:rPr lang="en-US" dirty="0"/>
              <a:t> is the combination of technologies like virtual reality (VR), augmented reality (AR), AI, social media, and digital currency.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metaverse</a:t>
            </a:r>
            <a:r>
              <a:rPr lang="en-US" dirty="0"/>
              <a:t> is a concept of an online, 3D, virtual space connecting users in all aspects of their lives. It would connect multiple platforms, similar to the internet containing different websites accessible through a single browser.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</a:t>
            </a:r>
            <a:r>
              <a:rPr lang="en-US" dirty="0"/>
              <a:t>gaming or social media, the </a:t>
            </a:r>
            <a:r>
              <a:rPr lang="en-US" dirty="0" err="1"/>
              <a:t>metaverse</a:t>
            </a:r>
            <a:r>
              <a:rPr lang="en-US" dirty="0"/>
              <a:t> will combine economies, digital identity, decentralized governance, and other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71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What is MetaVerse?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MetaVerse?</dc:title>
  <dc:creator>DELL</dc:creator>
  <cp:lastModifiedBy>ismail - [2010]</cp:lastModifiedBy>
  <cp:revision>5</cp:revision>
  <dcterms:created xsi:type="dcterms:W3CDTF">2006-08-16T00:00:00Z</dcterms:created>
  <dcterms:modified xsi:type="dcterms:W3CDTF">2022-11-03T19:23:48Z</dcterms:modified>
</cp:coreProperties>
</file>