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MetaVerse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What is MetaVerse?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MetaVerse?</dc:title>
  <dc:creator>DELL</dc:creator>
  <cp:lastModifiedBy>ismail - [2010]</cp:lastModifiedBy>
  <cp:revision>1</cp:revision>
  <dcterms:created xsi:type="dcterms:W3CDTF">2006-08-16T00:00:00Z</dcterms:created>
  <dcterms:modified xsi:type="dcterms:W3CDTF">2022-10-29T09:19:38Z</dcterms:modified>
</cp:coreProperties>
</file>