
<file path=[Content_Types].xml><?xml version="1.0" encoding="utf-8"?>
<Types xmlns="http://schemas.openxmlformats.org/package/2006/content-types">
  <Default Extension="fntdata" ContentType="application/x-fontdata"/>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6" r:id="rId3"/>
    <p:sldId id="257" r:id="rId4"/>
    <p:sldId id="260" r:id="rId5"/>
    <p:sldId id="259" r:id="rId6"/>
    <p:sldId id="263" r:id="rId7"/>
    <p:sldId id="264" r:id="rId8"/>
    <p:sldId id="267" r:id="rId9"/>
    <p:sldId id="269" r:id="rId10"/>
    <p:sldId id="262" r:id="rId11"/>
  </p:sldIdLst>
  <p:sldSz cx="12192000" cy="6858000"/>
  <p:notesSz cx="6858000" cy="9144000"/>
  <p:embeddedFontLst>
    <p:embeddedFont>
      <p:font typeface="Arial Black" panose="020B0A04020102020204" pitchFamily="34" charset="0"/>
      <p:bold r:id="rId12"/>
    </p:embeddedFont>
    <p:embeddedFont>
      <p:font typeface="Besmellah 1" panose="020B0604020202020204" charset="0"/>
      <p:regular r:id="rId13"/>
    </p:embeddedFont>
    <p:embeddedFont>
      <p:font typeface="Calibri" panose="020F0502020204030204" pitchFamily="34" charset="0"/>
      <p:regular r:id="rId14"/>
      <p:bold r:id="rId15"/>
      <p:italic r:id="rId16"/>
      <p:boldItalic r:id="rId17"/>
    </p:embeddedFont>
    <p:embeddedFont>
      <p:font typeface="Calibri Light" panose="020F0302020204030204" pitchFamily="34" charset="0"/>
      <p:regular r:id="rId18"/>
      <p:italic r:id="rId19"/>
    </p:embeddedFont>
    <p:embeddedFont>
      <p:font typeface="IranNastaliq" panose="020B0604020202020204" charset="0"/>
      <p:regular r:id="rId20"/>
    </p:embeddedFont>
    <p:embeddedFont>
      <p:font typeface="IRANSans(FaNum)" panose="020B0506030804020204" pitchFamily="34" charset="-78"/>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B9B3"/>
    <a:srgbClr val="333F50"/>
    <a:srgbClr val="425166"/>
    <a:srgbClr val="70D2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60"/>
  </p:normalViewPr>
  <p:slideViewPr>
    <p:cSldViewPr snapToGrid="0">
      <p:cViewPr varScale="1">
        <p:scale>
          <a:sx n="88" d="100"/>
          <a:sy n="88" d="100"/>
        </p:scale>
        <p:origin x="348"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FFAAE0-D712-44A4-A295-EC2055613431}"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254845423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FFAAE0-D712-44A4-A295-EC2055613431}"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121706271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FFAAE0-D712-44A4-A295-EC2055613431}"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378429108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FFAAE0-D712-44A4-A295-EC2055613431}"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220155848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FFAAE0-D712-44A4-A295-EC2055613431}"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338681345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FFAAE0-D712-44A4-A295-EC2055613431}"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93307903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FFAAE0-D712-44A4-A295-EC2055613431}" type="datetimeFigureOut">
              <a:rPr lang="en-US" smtClean="0"/>
              <a:t>4/10/2021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425407494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FFAAE0-D712-44A4-A295-EC2055613431}" type="datetimeFigureOut">
              <a:rPr lang="en-US" smtClean="0"/>
              <a:t>4/10/2021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27999814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FAAE0-D712-44A4-A295-EC2055613431}" type="datetimeFigureOut">
              <a:rPr lang="en-US" smtClean="0"/>
              <a:t>4/10/2021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55007990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FFAAE0-D712-44A4-A295-EC2055613431}"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240584097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FFAAE0-D712-44A4-A295-EC2055613431}"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365158538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rgbClr val="3BB9B3"/>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FAAE0-D712-44A4-A295-EC2055613431}" type="datetimeFigureOut">
              <a:rPr lang="en-US" smtClean="0"/>
              <a:t>4/10/2021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2C5AED-8DC5-4838-84C6-11736826F2B4}" type="slidenum">
              <a:rPr lang="en-US" smtClean="0"/>
              <a:t>‹#›</a:t>
            </a:fld>
            <a:endParaRPr lang="en-US"/>
          </a:p>
        </p:txBody>
      </p:sp>
    </p:spTree>
    <p:extLst>
      <p:ext uri="{BB962C8B-B14F-4D97-AF65-F5344CB8AC3E}">
        <p14:creationId xmlns:p14="http://schemas.microsoft.com/office/powerpoint/2010/main" val="2542635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flipH="1">
            <a:off x="7714890" y="0"/>
            <a:ext cx="4477110" cy="6858002"/>
            <a:chOff x="0" y="-2"/>
            <a:chExt cx="6452558" cy="6858002"/>
          </a:xfrm>
        </p:grpSpPr>
        <p:sp>
          <p:nvSpPr>
            <p:cNvPr id="5" name="Rectangle 1"/>
            <p:cNvSpPr/>
            <p:nvPr/>
          </p:nvSpPr>
          <p:spPr>
            <a:xfrm>
              <a:off x="1647645" y="-2"/>
              <a:ext cx="4804913" cy="6858000"/>
            </a:xfrm>
            <a:custGeom>
              <a:avLst/>
              <a:gdLst>
                <a:gd name="connsiteX0" fmla="*/ 0 w 4804913"/>
                <a:gd name="connsiteY0" fmla="*/ 0 h 6858000"/>
                <a:gd name="connsiteX1" fmla="*/ 4804913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 name="connsiteX0" fmla="*/ 0 w 4804913"/>
                <a:gd name="connsiteY0" fmla="*/ 0 h 6858000"/>
                <a:gd name="connsiteX1" fmla="*/ 1319842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4913" h="6858000">
                  <a:moveTo>
                    <a:pt x="0" y="0"/>
                  </a:moveTo>
                  <a:lnTo>
                    <a:pt x="1319842" y="0"/>
                  </a:lnTo>
                  <a:lnTo>
                    <a:pt x="4804913" y="6858000"/>
                  </a:lnTo>
                  <a:lnTo>
                    <a:pt x="0" y="6858000"/>
                  </a:lnTo>
                  <a:lnTo>
                    <a:pt x="0" y="0"/>
                  </a:lnTo>
                  <a:close/>
                </a:path>
              </a:pathLst>
            </a:custGeom>
            <a:solidFill>
              <a:srgbClr val="425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flipV="1">
              <a:off x="0" y="-2"/>
              <a:ext cx="5796951" cy="6426680"/>
            </a:xfrm>
            <a:prstGeom prst="triangle">
              <a:avLst>
                <a:gd name="adj" fmla="val 30842"/>
              </a:avLst>
            </a:prstGeom>
            <a:solidFill>
              <a:srgbClr val="3BB9B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ctangle 1"/>
            <p:cNvSpPr/>
            <p:nvPr/>
          </p:nvSpPr>
          <p:spPr>
            <a:xfrm>
              <a:off x="0" y="0"/>
              <a:ext cx="4804913" cy="6858000"/>
            </a:xfrm>
            <a:custGeom>
              <a:avLst/>
              <a:gdLst>
                <a:gd name="connsiteX0" fmla="*/ 0 w 4804913"/>
                <a:gd name="connsiteY0" fmla="*/ 0 h 6858000"/>
                <a:gd name="connsiteX1" fmla="*/ 4804913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 name="connsiteX0" fmla="*/ 0 w 4804913"/>
                <a:gd name="connsiteY0" fmla="*/ 0 h 6858000"/>
                <a:gd name="connsiteX1" fmla="*/ 1319842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4913" h="6858000">
                  <a:moveTo>
                    <a:pt x="0" y="0"/>
                  </a:moveTo>
                  <a:lnTo>
                    <a:pt x="1319842" y="0"/>
                  </a:lnTo>
                  <a:lnTo>
                    <a:pt x="4804913" y="6858000"/>
                  </a:lnTo>
                  <a:lnTo>
                    <a:pt x="0" y="6858000"/>
                  </a:lnTo>
                  <a:lnTo>
                    <a:pt x="0" y="0"/>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p:cNvCxnSpPr/>
          <p:nvPr/>
        </p:nvCxnSpPr>
        <p:spPr>
          <a:xfrm>
            <a:off x="9195759" y="2838093"/>
            <a:ext cx="543464" cy="1190445"/>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773065" y="4028538"/>
            <a:ext cx="966158" cy="2714363"/>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19" name="Title 1"/>
          <p:cNvSpPr txBox="1">
            <a:spLocks/>
          </p:cNvSpPr>
          <p:nvPr/>
        </p:nvSpPr>
        <p:spPr>
          <a:xfrm>
            <a:off x="2544792" y="1462811"/>
            <a:ext cx="5178099" cy="42716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lnSpc>
                <a:spcPct val="150000"/>
              </a:lnSpc>
            </a:pPr>
            <a:r>
              <a:rPr lang="en-US" sz="28700" dirty="0">
                <a:solidFill>
                  <a:srgbClr val="333F50">
                    <a:alpha val="20000"/>
                  </a:srgbClr>
                </a:solidFill>
                <a:latin typeface="Besmellah 1" pitchFamily="2" charset="0"/>
                <a:cs typeface="IRANSans(FaNum)" panose="02040503050201020203" pitchFamily="18" charset="-78"/>
              </a:rPr>
              <a:t>s</a:t>
            </a:r>
          </a:p>
        </p:txBody>
      </p:sp>
      <p:sp>
        <p:nvSpPr>
          <p:cNvPr id="20" name="Title 1"/>
          <p:cNvSpPr txBox="1">
            <a:spLocks/>
          </p:cNvSpPr>
          <p:nvPr/>
        </p:nvSpPr>
        <p:spPr>
          <a:xfrm>
            <a:off x="2392392" y="1310411"/>
            <a:ext cx="5178099" cy="42716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lnSpc>
                <a:spcPct val="150000"/>
              </a:lnSpc>
            </a:pPr>
            <a:r>
              <a:rPr lang="en-US" sz="28700" dirty="0">
                <a:solidFill>
                  <a:srgbClr val="333F50"/>
                </a:solidFill>
                <a:latin typeface="Besmellah 1" pitchFamily="2" charset="0"/>
                <a:cs typeface="IRANSans(FaNum)" panose="02040503050201020203" pitchFamily="18" charset="-78"/>
              </a:rPr>
              <a:t>s</a:t>
            </a:r>
          </a:p>
        </p:txBody>
      </p:sp>
      <p:sp>
        <p:nvSpPr>
          <p:cNvPr id="21" name="Rectangle 1"/>
          <p:cNvSpPr/>
          <p:nvPr/>
        </p:nvSpPr>
        <p:spPr>
          <a:xfrm>
            <a:off x="-319312" y="0"/>
            <a:ext cx="1279348" cy="6858000"/>
          </a:xfrm>
          <a:custGeom>
            <a:avLst/>
            <a:gdLst>
              <a:gd name="connsiteX0" fmla="*/ 0 w 4804913"/>
              <a:gd name="connsiteY0" fmla="*/ 0 h 6858000"/>
              <a:gd name="connsiteX1" fmla="*/ 4804913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 name="connsiteX0" fmla="*/ 0 w 4804913"/>
              <a:gd name="connsiteY0" fmla="*/ 0 h 6858000"/>
              <a:gd name="connsiteX1" fmla="*/ 1319842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4913" h="6858000">
                <a:moveTo>
                  <a:pt x="0" y="0"/>
                </a:moveTo>
                <a:lnTo>
                  <a:pt x="1319842" y="0"/>
                </a:lnTo>
                <a:lnTo>
                  <a:pt x="4804913" y="6858000"/>
                </a:lnTo>
                <a:lnTo>
                  <a:pt x="0" y="6858000"/>
                </a:lnTo>
                <a:lnTo>
                  <a:pt x="0" y="0"/>
                </a:lnTo>
                <a:close/>
              </a:path>
            </a:pathLst>
          </a:custGeom>
          <a:solidFill>
            <a:srgbClr val="425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371329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flipH="1">
            <a:off x="1524" y="-1"/>
            <a:ext cx="12188952" cy="6858002"/>
            <a:chOff x="0" y="-1"/>
            <a:chExt cx="12192001" cy="6858002"/>
          </a:xfrm>
          <a:effectLst/>
        </p:grpSpPr>
        <p:sp>
          <p:nvSpPr>
            <p:cNvPr id="4" name="Isosceles Triangle 3"/>
            <p:cNvSpPr/>
            <p:nvPr/>
          </p:nvSpPr>
          <p:spPr>
            <a:xfrm rot="5400000" flipV="1">
              <a:off x="10778706" y="268857"/>
              <a:ext cx="1682151" cy="1144437"/>
            </a:xfrm>
            <a:prstGeom prst="triangle">
              <a:avLst>
                <a:gd name="adj" fmla="val 30842"/>
              </a:avLst>
            </a:prstGeom>
            <a:solidFill>
              <a:schemeClr val="tx2">
                <a:lumMod val="75000"/>
              </a:schemeClr>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Isosceles Triangle 4"/>
            <p:cNvSpPr/>
            <p:nvPr/>
          </p:nvSpPr>
          <p:spPr>
            <a:xfrm flipV="1">
              <a:off x="1500997" y="-1"/>
              <a:ext cx="10691004" cy="5788325"/>
            </a:xfrm>
            <a:prstGeom prst="triangle">
              <a:avLst>
                <a:gd name="adj" fmla="val 30842"/>
              </a:avLst>
            </a:prstGeom>
            <a:solidFill>
              <a:srgbClr val="3BB9B3"/>
            </a:solidFill>
            <a:ln>
              <a:noFill/>
            </a:ln>
            <a:effectLst>
              <a:outerShdw blurRad="50800" dist="38100" dir="8100000" algn="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ectangle 3"/>
            <p:cNvSpPr/>
            <p:nvPr/>
          </p:nvSpPr>
          <p:spPr>
            <a:xfrm>
              <a:off x="0" y="1"/>
              <a:ext cx="8255479" cy="6858000"/>
            </a:xfrm>
            <a:custGeom>
              <a:avLst/>
              <a:gdLst>
                <a:gd name="connsiteX0" fmla="*/ 0 w 8255479"/>
                <a:gd name="connsiteY0" fmla="*/ 0 h 6858000"/>
                <a:gd name="connsiteX1" fmla="*/ 8255479 w 8255479"/>
                <a:gd name="connsiteY1" fmla="*/ 0 h 6858000"/>
                <a:gd name="connsiteX2" fmla="*/ 8255479 w 8255479"/>
                <a:gd name="connsiteY2" fmla="*/ 6858000 h 6858000"/>
                <a:gd name="connsiteX3" fmla="*/ 0 w 8255479"/>
                <a:gd name="connsiteY3" fmla="*/ 6858000 h 6858000"/>
                <a:gd name="connsiteX4" fmla="*/ 0 w 8255479"/>
                <a:gd name="connsiteY4" fmla="*/ 0 h 6858000"/>
                <a:gd name="connsiteX0" fmla="*/ 0 w 8255479"/>
                <a:gd name="connsiteY0" fmla="*/ 0 h 6858000"/>
                <a:gd name="connsiteX1" fmla="*/ 3942271 w 8255479"/>
                <a:gd name="connsiteY1" fmla="*/ 8626 h 6858000"/>
                <a:gd name="connsiteX2" fmla="*/ 8255479 w 8255479"/>
                <a:gd name="connsiteY2" fmla="*/ 6858000 h 6858000"/>
                <a:gd name="connsiteX3" fmla="*/ 0 w 8255479"/>
                <a:gd name="connsiteY3" fmla="*/ 6858000 h 6858000"/>
                <a:gd name="connsiteX4" fmla="*/ 0 w 8255479"/>
                <a:gd name="connsiteY4" fmla="*/ 0 h 6858000"/>
                <a:gd name="connsiteX0" fmla="*/ 0 w 8255479"/>
                <a:gd name="connsiteY0" fmla="*/ 0 h 6858000"/>
                <a:gd name="connsiteX1" fmla="*/ 3942271 w 8255479"/>
                <a:gd name="connsiteY1" fmla="*/ 8626 h 6858000"/>
                <a:gd name="connsiteX2" fmla="*/ 8255479 w 8255479"/>
                <a:gd name="connsiteY2" fmla="*/ 6858000 h 6858000"/>
                <a:gd name="connsiteX3" fmla="*/ 0 w 8255479"/>
                <a:gd name="connsiteY3" fmla="*/ 6858000 h 6858000"/>
                <a:gd name="connsiteX4" fmla="*/ 0 w 8255479"/>
                <a:gd name="connsiteY4" fmla="*/ 0 h 6858000"/>
                <a:gd name="connsiteX0" fmla="*/ 0 w 8255479"/>
                <a:gd name="connsiteY0" fmla="*/ 0 h 6858000"/>
                <a:gd name="connsiteX1" fmla="*/ 3950898 w 8255479"/>
                <a:gd name="connsiteY1" fmla="*/ 0 h 6858000"/>
                <a:gd name="connsiteX2" fmla="*/ 8255479 w 8255479"/>
                <a:gd name="connsiteY2" fmla="*/ 6858000 h 6858000"/>
                <a:gd name="connsiteX3" fmla="*/ 0 w 8255479"/>
                <a:gd name="connsiteY3" fmla="*/ 6858000 h 6858000"/>
                <a:gd name="connsiteX4" fmla="*/ 0 w 8255479"/>
                <a:gd name="connsiteY4" fmla="*/ 0 h 6858000"/>
                <a:gd name="connsiteX0" fmla="*/ 0 w 8255479"/>
                <a:gd name="connsiteY0" fmla="*/ 0 h 6858000"/>
                <a:gd name="connsiteX1" fmla="*/ 2078966 w 8255479"/>
                <a:gd name="connsiteY1" fmla="*/ 0 h 6858000"/>
                <a:gd name="connsiteX2" fmla="*/ 8255479 w 8255479"/>
                <a:gd name="connsiteY2" fmla="*/ 6858000 h 6858000"/>
                <a:gd name="connsiteX3" fmla="*/ 0 w 8255479"/>
                <a:gd name="connsiteY3" fmla="*/ 6858000 h 6858000"/>
                <a:gd name="connsiteX4" fmla="*/ 0 w 825547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5479" h="6858000">
                  <a:moveTo>
                    <a:pt x="0" y="0"/>
                  </a:moveTo>
                  <a:lnTo>
                    <a:pt x="2078966" y="0"/>
                  </a:lnTo>
                  <a:lnTo>
                    <a:pt x="8255479" y="6858000"/>
                  </a:lnTo>
                  <a:lnTo>
                    <a:pt x="0" y="6858000"/>
                  </a:lnTo>
                  <a:lnTo>
                    <a:pt x="0" y="0"/>
                  </a:lnTo>
                  <a:close/>
                </a:path>
              </a:pathLst>
            </a:custGeom>
            <a:solidFill>
              <a:schemeClr val="tx2">
                <a:lumMod val="7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8432560" y="2177869"/>
            <a:ext cx="3300904" cy="1138773"/>
          </a:xfrm>
          <a:prstGeom prst="rect">
            <a:avLst/>
          </a:prstGeom>
          <a:noFill/>
        </p:spPr>
        <p:txBody>
          <a:bodyPr wrap="none" rtlCol="0">
            <a:spAutoFit/>
          </a:bodyPr>
          <a:lstStyle/>
          <a:p>
            <a:pPr algn="r" rtl="1">
              <a:lnSpc>
                <a:spcPct val="250000"/>
              </a:lnSpc>
            </a:pPr>
            <a:r>
              <a:rPr lang="fa-IR" sz="3200" b="1" dirty="0">
                <a:solidFill>
                  <a:schemeClr val="bg1"/>
                </a:solidFill>
                <a:latin typeface="IRANSans(FaNum)" panose="02040503050201020203" pitchFamily="18" charset="-78"/>
                <a:cs typeface="IRANSans(FaNum)" panose="02040503050201020203" pitchFamily="18" charset="-78"/>
              </a:rPr>
              <a:t>با تشکر از توجه شما</a:t>
            </a:r>
          </a:p>
        </p:txBody>
      </p:sp>
      <p:sp>
        <p:nvSpPr>
          <p:cNvPr id="9" name="Round Same Side Corner Rectangle 8"/>
          <p:cNvSpPr/>
          <p:nvPr/>
        </p:nvSpPr>
        <p:spPr>
          <a:xfrm rot="16200000">
            <a:off x="11049993" y="2971800"/>
            <a:ext cx="45720" cy="914400"/>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354220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flipH="1">
            <a:off x="7714890" y="0"/>
            <a:ext cx="4477110" cy="6858002"/>
            <a:chOff x="0" y="-2"/>
            <a:chExt cx="6452558" cy="6858002"/>
          </a:xfrm>
        </p:grpSpPr>
        <p:sp>
          <p:nvSpPr>
            <p:cNvPr id="5" name="Rectangle 1"/>
            <p:cNvSpPr/>
            <p:nvPr/>
          </p:nvSpPr>
          <p:spPr>
            <a:xfrm>
              <a:off x="1647645" y="-2"/>
              <a:ext cx="4804913" cy="6858000"/>
            </a:xfrm>
            <a:custGeom>
              <a:avLst/>
              <a:gdLst>
                <a:gd name="connsiteX0" fmla="*/ 0 w 4804913"/>
                <a:gd name="connsiteY0" fmla="*/ 0 h 6858000"/>
                <a:gd name="connsiteX1" fmla="*/ 4804913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 name="connsiteX0" fmla="*/ 0 w 4804913"/>
                <a:gd name="connsiteY0" fmla="*/ 0 h 6858000"/>
                <a:gd name="connsiteX1" fmla="*/ 1319842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4913" h="6858000">
                  <a:moveTo>
                    <a:pt x="0" y="0"/>
                  </a:moveTo>
                  <a:lnTo>
                    <a:pt x="1319842" y="0"/>
                  </a:lnTo>
                  <a:lnTo>
                    <a:pt x="4804913" y="6858000"/>
                  </a:lnTo>
                  <a:lnTo>
                    <a:pt x="0" y="6858000"/>
                  </a:lnTo>
                  <a:lnTo>
                    <a:pt x="0" y="0"/>
                  </a:lnTo>
                  <a:close/>
                </a:path>
              </a:pathLst>
            </a:custGeom>
            <a:solidFill>
              <a:srgbClr val="425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flipV="1">
              <a:off x="0" y="-2"/>
              <a:ext cx="5796951" cy="6426680"/>
            </a:xfrm>
            <a:prstGeom prst="triangle">
              <a:avLst>
                <a:gd name="adj" fmla="val 30842"/>
              </a:avLst>
            </a:prstGeom>
            <a:solidFill>
              <a:srgbClr val="3BB9B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ctangle 1"/>
            <p:cNvSpPr/>
            <p:nvPr/>
          </p:nvSpPr>
          <p:spPr>
            <a:xfrm>
              <a:off x="0" y="0"/>
              <a:ext cx="4804913" cy="6858000"/>
            </a:xfrm>
            <a:custGeom>
              <a:avLst/>
              <a:gdLst>
                <a:gd name="connsiteX0" fmla="*/ 0 w 4804913"/>
                <a:gd name="connsiteY0" fmla="*/ 0 h 6858000"/>
                <a:gd name="connsiteX1" fmla="*/ 4804913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 name="connsiteX0" fmla="*/ 0 w 4804913"/>
                <a:gd name="connsiteY0" fmla="*/ 0 h 6858000"/>
                <a:gd name="connsiteX1" fmla="*/ 1319842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4913" h="6858000">
                  <a:moveTo>
                    <a:pt x="0" y="0"/>
                  </a:moveTo>
                  <a:lnTo>
                    <a:pt x="1319842" y="0"/>
                  </a:lnTo>
                  <a:lnTo>
                    <a:pt x="4804913" y="6858000"/>
                  </a:lnTo>
                  <a:lnTo>
                    <a:pt x="0" y="6858000"/>
                  </a:lnTo>
                  <a:lnTo>
                    <a:pt x="0" y="0"/>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794737" y="3889038"/>
            <a:ext cx="6431569" cy="523220"/>
          </a:xfrm>
          <a:prstGeom prst="rect">
            <a:avLst/>
          </a:prstGeom>
          <a:noFill/>
        </p:spPr>
        <p:txBody>
          <a:bodyPr wrap="none" rtlCol="0">
            <a:spAutoFit/>
          </a:bodyPr>
          <a:lstStyle/>
          <a:p>
            <a:pPr algn="ctr" rtl="1"/>
            <a:r>
              <a:rPr lang="fa-IR" sz="2800" b="1" dirty="0">
                <a:solidFill>
                  <a:srgbClr val="333F50"/>
                </a:solidFill>
                <a:latin typeface="IRANSans(FaNum)" panose="02040503050201020203" pitchFamily="18" charset="-78"/>
                <a:cs typeface="IRANSans(FaNum)" panose="02040503050201020203" pitchFamily="18" charset="-78"/>
              </a:rPr>
              <a:t>پیاده سازی نسخه های مختلف </a:t>
            </a:r>
            <a:r>
              <a:rPr lang="en-US" sz="2800" b="1" dirty="0" err="1">
                <a:solidFill>
                  <a:srgbClr val="333F50"/>
                </a:solidFill>
                <a:latin typeface="IRANSans(FaNum)" panose="02040503050201020203" pitchFamily="18" charset="-78"/>
                <a:cs typeface="IRANSans(FaNum)" panose="02040503050201020203" pitchFamily="18" charset="-78"/>
              </a:rPr>
              <a:t>ClubHouse</a:t>
            </a:r>
            <a:endParaRPr lang="en-US" sz="2800" b="1" dirty="0">
              <a:solidFill>
                <a:srgbClr val="333F50"/>
              </a:solidFill>
              <a:latin typeface="IRANSans(FaNum)" panose="02040503050201020203" pitchFamily="18" charset="-78"/>
              <a:cs typeface="IRANSans(FaNum)" panose="02040503050201020203" pitchFamily="18" charset="-78"/>
            </a:endParaRPr>
          </a:p>
        </p:txBody>
      </p:sp>
      <p:sp>
        <p:nvSpPr>
          <p:cNvPr id="10" name="TextBox 9"/>
          <p:cNvSpPr txBox="1"/>
          <p:nvPr/>
        </p:nvSpPr>
        <p:spPr>
          <a:xfrm>
            <a:off x="3154348" y="2372316"/>
            <a:ext cx="1669047" cy="854080"/>
          </a:xfrm>
          <a:prstGeom prst="rect">
            <a:avLst/>
          </a:prstGeom>
          <a:noFill/>
        </p:spPr>
        <p:txBody>
          <a:bodyPr wrap="none" rtlCol="0">
            <a:spAutoFit/>
          </a:bodyPr>
          <a:lstStyle/>
          <a:p>
            <a:pPr algn="ctr" rtl="1">
              <a:lnSpc>
                <a:spcPct val="150000"/>
              </a:lnSpc>
            </a:pPr>
            <a:r>
              <a:rPr lang="fa-IR" sz="3600" dirty="0">
                <a:solidFill>
                  <a:srgbClr val="333F50"/>
                </a:solidFill>
                <a:latin typeface="IranNastaliq" panose="02020505000000020003" pitchFamily="18" charset="0"/>
                <a:cs typeface="IranNastaliq" panose="02020505000000020003" pitchFamily="18" charset="0"/>
              </a:rPr>
              <a:t>دانشکده فنی و مهندسی</a:t>
            </a:r>
            <a:endParaRPr lang="en-US" sz="3600" b="1" dirty="0">
              <a:solidFill>
                <a:srgbClr val="333F50"/>
              </a:solidFill>
              <a:latin typeface="IranNastaliq" panose="02020505000000020003" pitchFamily="18" charset="0"/>
              <a:cs typeface="IranNastaliq" panose="02020505000000020003" pitchFamily="18" charset="0"/>
            </a:endParaRPr>
          </a:p>
        </p:txBody>
      </p:sp>
      <p:sp>
        <p:nvSpPr>
          <p:cNvPr id="11" name="TextBox 10"/>
          <p:cNvSpPr txBox="1"/>
          <p:nvPr/>
        </p:nvSpPr>
        <p:spPr>
          <a:xfrm>
            <a:off x="3275375" y="4445137"/>
            <a:ext cx="1426994" cy="977191"/>
          </a:xfrm>
          <a:prstGeom prst="rect">
            <a:avLst/>
          </a:prstGeom>
          <a:noFill/>
        </p:spPr>
        <p:txBody>
          <a:bodyPr wrap="none" rtlCol="0">
            <a:spAutoFit/>
          </a:bodyPr>
          <a:lstStyle/>
          <a:p>
            <a:pPr algn="ctr" rtl="1">
              <a:lnSpc>
                <a:spcPct val="150000"/>
              </a:lnSpc>
            </a:pPr>
            <a:r>
              <a:rPr lang="fa-IR" sz="2000" dirty="0">
                <a:solidFill>
                  <a:srgbClr val="333F50"/>
                </a:solidFill>
                <a:latin typeface="IRANSans(FaNum)" panose="02040503050201020203" pitchFamily="18" charset="-78"/>
                <a:cs typeface="IRANSans(FaNum)" panose="02040503050201020203" pitchFamily="18" charset="-78"/>
              </a:rPr>
              <a:t>استاد :</a:t>
            </a:r>
          </a:p>
          <a:p>
            <a:pPr algn="ctr" rtl="1">
              <a:lnSpc>
                <a:spcPct val="150000"/>
              </a:lnSpc>
            </a:pPr>
            <a:r>
              <a:rPr lang="fa-IR" sz="2000" dirty="0">
                <a:solidFill>
                  <a:srgbClr val="333F50"/>
                </a:solidFill>
                <a:latin typeface="IRANSans(FaNum)" panose="02040503050201020203" pitchFamily="18" charset="-78"/>
                <a:cs typeface="IRANSans(FaNum)" panose="02040503050201020203" pitchFamily="18" charset="-78"/>
              </a:rPr>
              <a:t>لیلا یوسفوند</a:t>
            </a:r>
          </a:p>
        </p:txBody>
      </p:sp>
      <p:sp>
        <p:nvSpPr>
          <p:cNvPr id="12" name="TextBox 11"/>
          <p:cNvSpPr txBox="1"/>
          <p:nvPr/>
        </p:nvSpPr>
        <p:spPr>
          <a:xfrm>
            <a:off x="1793399" y="5501940"/>
            <a:ext cx="4390946" cy="977191"/>
          </a:xfrm>
          <a:prstGeom prst="rect">
            <a:avLst/>
          </a:prstGeom>
          <a:noFill/>
        </p:spPr>
        <p:txBody>
          <a:bodyPr wrap="none" rtlCol="0">
            <a:spAutoFit/>
          </a:bodyPr>
          <a:lstStyle/>
          <a:p>
            <a:pPr algn="ctr" rtl="1">
              <a:lnSpc>
                <a:spcPct val="150000"/>
              </a:lnSpc>
            </a:pPr>
            <a:r>
              <a:rPr lang="fa-IR" sz="2000" dirty="0">
                <a:solidFill>
                  <a:srgbClr val="333F50"/>
                </a:solidFill>
                <a:latin typeface="IRANSans(FaNum)" panose="02040503050201020203" pitchFamily="18" charset="-78"/>
                <a:cs typeface="IRANSans(FaNum)" panose="02040503050201020203" pitchFamily="18" charset="-78"/>
              </a:rPr>
              <a:t>اعضای تیم:</a:t>
            </a:r>
          </a:p>
          <a:p>
            <a:pPr algn="ctr" rtl="1">
              <a:lnSpc>
                <a:spcPct val="150000"/>
              </a:lnSpc>
            </a:pPr>
            <a:r>
              <a:rPr lang="fa-IR" sz="2000" dirty="0">
                <a:solidFill>
                  <a:srgbClr val="333F50"/>
                </a:solidFill>
                <a:latin typeface="IRANSans(FaNum)" panose="02040503050201020203" pitchFamily="18" charset="-78"/>
                <a:cs typeface="IRANSans(FaNum)" panose="02040503050201020203" pitchFamily="18" charset="-78"/>
              </a:rPr>
              <a:t>سینا دالوند – دانیال رومیانی – علی بهاروند</a:t>
            </a:r>
            <a:endParaRPr lang="en-US" sz="2000" dirty="0">
              <a:solidFill>
                <a:srgbClr val="333F50"/>
              </a:solidFill>
              <a:latin typeface="IRANSans(FaNum)" panose="02040503050201020203" pitchFamily="18" charset="-78"/>
              <a:cs typeface="IRANSans(FaNum)" panose="02040503050201020203" pitchFamily="18" charset="-78"/>
            </a:endParaRPr>
          </a:p>
        </p:txBody>
      </p:sp>
      <p:cxnSp>
        <p:nvCxnSpPr>
          <p:cNvPr id="15" name="Straight Connector 14"/>
          <p:cNvCxnSpPr/>
          <p:nvPr/>
        </p:nvCxnSpPr>
        <p:spPr>
          <a:xfrm>
            <a:off x="9195759" y="2838093"/>
            <a:ext cx="543464" cy="1190445"/>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773065" y="4028538"/>
            <a:ext cx="966158" cy="2714363"/>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13B52AE-70DB-44B9-893F-497EDCE8A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278" y="795980"/>
            <a:ext cx="2606486" cy="973308"/>
          </a:xfrm>
          <a:prstGeom prst="rect">
            <a:avLst/>
          </a:prstGeom>
        </p:spPr>
      </p:pic>
    </p:spTree>
    <p:extLst>
      <p:ext uri="{BB962C8B-B14F-4D97-AF65-F5344CB8AC3E}">
        <p14:creationId xmlns:p14="http://schemas.microsoft.com/office/powerpoint/2010/main" val="53149850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
          <p:cNvSpPr/>
          <p:nvPr/>
        </p:nvSpPr>
        <p:spPr>
          <a:xfrm rot="10800000">
            <a:off x="7258584" y="-14695"/>
            <a:ext cx="2787902" cy="6858000"/>
          </a:xfrm>
          <a:custGeom>
            <a:avLst/>
            <a:gdLst>
              <a:gd name="connsiteX0" fmla="*/ 0 w 4804913"/>
              <a:gd name="connsiteY0" fmla="*/ 0 h 6858000"/>
              <a:gd name="connsiteX1" fmla="*/ 4804913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 name="connsiteX0" fmla="*/ 0 w 4804913"/>
              <a:gd name="connsiteY0" fmla="*/ 0 h 6858000"/>
              <a:gd name="connsiteX1" fmla="*/ 1319842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4913" h="6858000">
                <a:moveTo>
                  <a:pt x="0" y="0"/>
                </a:moveTo>
                <a:lnTo>
                  <a:pt x="1319842" y="0"/>
                </a:lnTo>
                <a:lnTo>
                  <a:pt x="4804913" y="6858000"/>
                </a:lnTo>
                <a:lnTo>
                  <a:pt x="0" y="6858000"/>
                </a:lnTo>
                <a:lnTo>
                  <a:pt x="0" y="0"/>
                </a:lnTo>
                <a:close/>
              </a:path>
            </a:pathLst>
          </a:custGeom>
          <a:solidFill>
            <a:srgbClr val="425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
          <p:cNvSpPr/>
          <p:nvPr/>
        </p:nvSpPr>
        <p:spPr>
          <a:xfrm flipH="1">
            <a:off x="6918382" y="-8624"/>
            <a:ext cx="6455434" cy="6866626"/>
          </a:xfrm>
          <a:custGeom>
            <a:avLst/>
            <a:gdLst>
              <a:gd name="connsiteX0" fmla="*/ 0 w 4804913"/>
              <a:gd name="connsiteY0" fmla="*/ 0 h 6858000"/>
              <a:gd name="connsiteX1" fmla="*/ 4804913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 name="connsiteX0" fmla="*/ 0 w 4804913"/>
              <a:gd name="connsiteY0" fmla="*/ 0 h 6858000"/>
              <a:gd name="connsiteX1" fmla="*/ 1319842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 name="connsiteX0" fmla="*/ 0 w 4804913"/>
              <a:gd name="connsiteY0" fmla="*/ 8626 h 6866626"/>
              <a:gd name="connsiteX1" fmla="*/ 2679723 w 4804913"/>
              <a:gd name="connsiteY1" fmla="*/ 0 h 6866626"/>
              <a:gd name="connsiteX2" fmla="*/ 4804913 w 4804913"/>
              <a:gd name="connsiteY2" fmla="*/ 6866626 h 6866626"/>
              <a:gd name="connsiteX3" fmla="*/ 0 w 4804913"/>
              <a:gd name="connsiteY3" fmla="*/ 6866626 h 6866626"/>
              <a:gd name="connsiteX4" fmla="*/ 0 w 4804913"/>
              <a:gd name="connsiteY4" fmla="*/ 8626 h 6866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4913" h="6866626">
                <a:moveTo>
                  <a:pt x="0" y="8626"/>
                </a:moveTo>
                <a:lnTo>
                  <a:pt x="2679723" y="0"/>
                </a:lnTo>
                <a:lnTo>
                  <a:pt x="4804913" y="6866626"/>
                </a:lnTo>
                <a:lnTo>
                  <a:pt x="0" y="6866626"/>
                </a:lnTo>
                <a:lnTo>
                  <a:pt x="0" y="8626"/>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rot="5400000">
            <a:off x="9234856" y="2159160"/>
            <a:ext cx="2585964" cy="584775"/>
          </a:xfrm>
          <a:prstGeom prst="rect">
            <a:avLst/>
          </a:prstGeom>
          <a:noFill/>
        </p:spPr>
        <p:txBody>
          <a:bodyPr wrap="none" rtlCol="0">
            <a:spAutoFit/>
          </a:bodyPr>
          <a:lstStyle/>
          <a:p>
            <a:r>
              <a:rPr lang="fa-IR" sz="3200" b="1" dirty="0">
                <a:solidFill>
                  <a:schemeClr val="bg1"/>
                </a:solidFill>
                <a:latin typeface="IRANSans(FaNum)" panose="02040503050201020203" pitchFamily="18" charset="-78"/>
                <a:cs typeface="IRANSans(FaNum)" panose="02040503050201020203" pitchFamily="18" charset="-78"/>
              </a:rPr>
              <a:t>فهرست مطالب</a:t>
            </a:r>
            <a:endParaRPr lang="en-US" sz="3200" b="1" dirty="0">
              <a:solidFill>
                <a:schemeClr val="bg1"/>
              </a:solidFill>
              <a:latin typeface="IRANSans(FaNum)" panose="02040503050201020203" pitchFamily="18" charset="-78"/>
              <a:cs typeface="IRANSans(FaNum)" panose="02040503050201020203" pitchFamily="18" charset="-78"/>
            </a:endParaRPr>
          </a:p>
        </p:txBody>
      </p:sp>
      <p:sp>
        <p:nvSpPr>
          <p:cNvPr id="14" name="Rounded Rectangle 13"/>
          <p:cNvSpPr/>
          <p:nvPr/>
        </p:nvSpPr>
        <p:spPr>
          <a:xfrm>
            <a:off x="4028536" y="1194663"/>
            <a:ext cx="5950026" cy="1005840"/>
          </a:xfrm>
          <a:prstGeom prst="roundRect">
            <a:avLst>
              <a:gd name="adj" fmla="val 0"/>
            </a:avLst>
          </a:prstGeom>
          <a:solidFill>
            <a:srgbClr val="3BB9B3"/>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028536" y="2348941"/>
            <a:ext cx="5950026" cy="1005840"/>
          </a:xfrm>
          <a:prstGeom prst="roundRect">
            <a:avLst>
              <a:gd name="adj" fmla="val 0"/>
            </a:avLst>
          </a:prstGeom>
          <a:solidFill>
            <a:srgbClr val="3BB9B3"/>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028536" y="3503219"/>
            <a:ext cx="5950026" cy="1005840"/>
          </a:xfrm>
          <a:prstGeom prst="roundRect">
            <a:avLst>
              <a:gd name="adj" fmla="val 0"/>
            </a:avLst>
          </a:prstGeom>
          <a:solidFill>
            <a:srgbClr val="3BB9B3"/>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19040" y="1435973"/>
            <a:ext cx="821059" cy="400110"/>
          </a:xfrm>
          <a:prstGeom prst="rect">
            <a:avLst/>
          </a:prstGeom>
          <a:noFill/>
        </p:spPr>
        <p:txBody>
          <a:bodyPr wrap="none" rtlCol="0">
            <a:spAutoFit/>
          </a:bodyPr>
          <a:lstStyle/>
          <a:p>
            <a:pPr algn="ctr" rtl="1"/>
            <a:r>
              <a:rPr lang="fa-IR" sz="2000" b="1" dirty="0">
                <a:solidFill>
                  <a:schemeClr val="bg1"/>
                </a:solidFill>
                <a:latin typeface="IRANSans(FaNum)" panose="02040503050201020203" pitchFamily="18" charset="-78"/>
                <a:cs typeface="IRANSans(FaNum)" panose="02040503050201020203" pitchFamily="18" charset="-78"/>
              </a:rPr>
              <a:t>مقدمه	</a:t>
            </a:r>
            <a:endParaRPr lang="en-US" sz="1400" dirty="0">
              <a:solidFill>
                <a:schemeClr val="bg1"/>
              </a:solidFill>
              <a:latin typeface="IRANSans(FaNum)" panose="02040503050201020203" pitchFamily="18" charset="-78"/>
              <a:cs typeface="IRANSans(FaNum)" panose="02040503050201020203" pitchFamily="18" charset="-78"/>
            </a:endParaRPr>
          </a:p>
        </p:txBody>
      </p:sp>
      <p:sp>
        <p:nvSpPr>
          <p:cNvPr id="21" name="TextBox 20"/>
          <p:cNvSpPr txBox="1"/>
          <p:nvPr/>
        </p:nvSpPr>
        <p:spPr>
          <a:xfrm>
            <a:off x="6739506" y="2590251"/>
            <a:ext cx="1180131" cy="400110"/>
          </a:xfrm>
          <a:prstGeom prst="rect">
            <a:avLst/>
          </a:prstGeom>
          <a:noFill/>
        </p:spPr>
        <p:txBody>
          <a:bodyPr wrap="none" rtlCol="0">
            <a:spAutoFit/>
          </a:bodyPr>
          <a:lstStyle/>
          <a:p>
            <a:pPr algn="ctr" rtl="1"/>
            <a:r>
              <a:rPr lang="fa-IR" sz="2000" b="1" dirty="0">
                <a:solidFill>
                  <a:schemeClr val="bg1"/>
                </a:solidFill>
                <a:latin typeface="IRANSans(FaNum)" panose="02040503050201020203" pitchFamily="18" charset="-78"/>
                <a:cs typeface="IRANSans(FaNum)" panose="02040503050201020203" pitchFamily="18" charset="-78"/>
              </a:rPr>
              <a:t>چشم</a:t>
            </a:r>
            <a:r>
              <a:rPr lang="fa-IR" sz="1400" dirty="0">
                <a:solidFill>
                  <a:schemeClr val="bg1"/>
                </a:solidFill>
                <a:latin typeface="IRANSans(FaNum)" panose="02040503050201020203" pitchFamily="18" charset="-78"/>
                <a:cs typeface="IRANSans(FaNum)" panose="02040503050201020203" pitchFamily="18" charset="-78"/>
              </a:rPr>
              <a:t> </a:t>
            </a:r>
            <a:r>
              <a:rPr lang="fa-IR" sz="2000" b="1" dirty="0">
                <a:solidFill>
                  <a:schemeClr val="bg1"/>
                </a:solidFill>
                <a:latin typeface="IRANSans(FaNum)" panose="02040503050201020203" pitchFamily="18" charset="-78"/>
                <a:cs typeface="IRANSans(FaNum)" panose="02040503050201020203" pitchFamily="18" charset="-78"/>
              </a:rPr>
              <a:t>انداز</a:t>
            </a:r>
            <a:endParaRPr lang="en-US" sz="2000" b="1" dirty="0">
              <a:solidFill>
                <a:schemeClr val="bg1"/>
              </a:solidFill>
              <a:latin typeface="IRANSans(FaNum)" panose="02040503050201020203" pitchFamily="18" charset="-78"/>
              <a:cs typeface="IRANSans(FaNum)" panose="02040503050201020203" pitchFamily="18" charset="-78"/>
            </a:endParaRPr>
          </a:p>
        </p:txBody>
      </p:sp>
      <p:sp>
        <p:nvSpPr>
          <p:cNvPr id="22" name="TextBox 21"/>
          <p:cNvSpPr txBox="1"/>
          <p:nvPr/>
        </p:nvSpPr>
        <p:spPr>
          <a:xfrm>
            <a:off x="6655346" y="3744529"/>
            <a:ext cx="1348447" cy="400110"/>
          </a:xfrm>
          <a:prstGeom prst="rect">
            <a:avLst/>
          </a:prstGeom>
          <a:noFill/>
        </p:spPr>
        <p:txBody>
          <a:bodyPr wrap="none" rtlCol="0">
            <a:spAutoFit/>
          </a:bodyPr>
          <a:lstStyle/>
          <a:p>
            <a:pPr algn="ctr" rtl="1"/>
            <a:r>
              <a:rPr lang="fa-IR" sz="2000" b="1" dirty="0">
                <a:solidFill>
                  <a:schemeClr val="bg1"/>
                </a:solidFill>
                <a:latin typeface="IRANSans(FaNum)" panose="02040503050201020203" pitchFamily="18" charset="-78"/>
                <a:cs typeface="IRANSans(FaNum)" panose="02040503050201020203" pitchFamily="18" charset="-78"/>
              </a:rPr>
              <a:t>نیازمندی ها</a:t>
            </a:r>
            <a:endParaRPr lang="en-US" sz="1400" dirty="0">
              <a:solidFill>
                <a:schemeClr val="bg1"/>
              </a:solidFill>
              <a:latin typeface="IRANSans(FaNum)" panose="02040503050201020203" pitchFamily="18" charset="-78"/>
              <a:cs typeface="IRANSans(FaNum)" panose="02040503050201020203" pitchFamily="18" charset="-78"/>
            </a:endParaRPr>
          </a:p>
        </p:txBody>
      </p:sp>
      <p:sp>
        <p:nvSpPr>
          <p:cNvPr id="23" name="TextBox 22"/>
          <p:cNvSpPr txBox="1"/>
          <p:nvPr/>
        </p:nvSpPr>
        <p:spPr>
          <a:xfrm>
            <a:off x="7237204" y="4898807"/>
            <a:ext cx="184731" cy="307777"/>
          </a:xfrm>
          <a:prstGeom prst="rect">
            <a:avLst/>
          </a:prstGeom>
          <a:noFill/>
        </p:spPr>
        <p:txBody>
          <a:bodyPr wrap="none" rtlCol="0">
            <a:spAutoFit/>
          </a:bodyPr>
          <a:lstStyle/>
          <a:p>
            <a:pPr algn="ctr" rtl="1"/>
            <a:endParaRPr lang="en-US" sz="1400" dirty="0">
              <a:solidFill>
                <a:schemeClr val="bg1"/>
              </a:solidFill>
              <a:latin typeface="IRANSans(FaNum)" panose="02040503050201020203" pitchFamily="18" charset="-78"/>
              <a:cs typeface="IRANSans(FaNum)" panose="02040503050201020203" pitchFamily="18" charset="-78"/>
            </a:endParaRPr>
          </a:p>
        </p:txBody>
      </p:sp>
      <p:cxnSp>
        <p:nvCxnSpPr>
          <p:cNvPr id="27" name="Straight Connector 26"/>
          <p:cNvCxnSpPr/>
          <p:nvPr/>
        </p:nvCxnSpPr>
        <p:spPr>
          <a:xfrm>
            <a:off x="11898054" y="378565"/>
            <a:ext cx="23653" cy="6168884"/>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444597" y="6547449"/>
            <a:ext cx="4480560" cy="0"/>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27686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33F50"/>
        </a:solidFill>
        <a:effectLst/>
      </p:bgPr>
    </p:bg>
    <p:spTree>
      <p:nvGrpSpPr>
        <p:cNvPr id="1" name=""/>
        <p:cNvGrpSpPr/>
        <p:nvPr/>
      </p:nvGrpSpPr>
      <p:grpSpPr>
        <a:xfrm>
          <a:off x="0" y="0"/>
          <a:ext cx="0" cy="0"/>
          <a:chOff x="0" y="0"/>
          <a:chExt cx="0" cy="0"/>
        </a:xfrm>
      </p:grpSpPr>
      <p:grpSp>
        <p:nvGrpSpPr>
          <p:cNvPr id="4" name="Группа 1"/>
          <p:cNvGrpSpPr/>
          <p:nvPr/>
        </p:nvGrpSpPr>
        <p:grpSpPr>
          <a:xfrm>
            <a:off x="242411" y="1466749"/>
            <a:ext cx="7831917" cy="3924503"/>
            <a:chOff x="3748088" y="2270125"/>
            <a:chExt cx="13711237" cy="6837363"/>
          </a:xfrm>
          <a:solidFill>
            <a:schemeClr val="bg1"/>
          </a:solidFill>
        </p:grpSpPr>
        <p:sp>
          <p:nvSpPr>
            <p:cNvPr id="5" name="Freeform 4"/>
            <p:cNvSpPr>
              <a:spLocks/>
            </p:cNvSpPr>
            <p:nvPr/>
          </p:nvSpPr>
          <p:spPr bwMode="auto">
            <a:xfrm>
              <a:off x="11815763" y="7159625"/>
              <a:ext cx="277812" cy="534988"/>
            </a:xfrm>
            <a:custGeom>
              <a:avLst/>
              <a:gdLst>
                <a:gd name="T0" fmla="*/ 69 w 349"/>
                <a:gd name="T1" fmla="*/ 363 h 675"/>
                <a:gd name="T2" fmla="*/ 66 w 349"/>
                <a:gd name="T3" fmla="*/ 345 h 675"/>
                <a:gd name="T4" fmla="*/ 56 w 349"/>
                <a:gd name="T5" fmla="*/ 322 h 675"/>
                <a:gd name="T6" fmla="*/ 46 w 349"/>
                <a:gd name="T7" fmla="*/ 297 h 675"/>
                <a:gd name="T8" fmla="*/ 43 w 349"/>
                <a:gd name="T9" fmla="*/ 274 h 675"/>
                <a:gd name="T10" fmla="*/ 45 w 349"/>
                <a:gd name="T11" fmla="*/ 247 h 675"/>
                <a:gd name="T12" fmla="*/ 53 w 349"/>
                <a:gd name="T13" fmla="*/ 225 h 675"/>
                <a:gd name="T14" fmla="*/ 64 w 349"/>
                <a:gd name="T15" fmla="*/ 210 h 675"/>
                <a:gd name="T16" fmla="*/ 80 w 349"/>
                <a:gd name="T17" fmla="*/ 198 h 675"/>
                <a:gd name="T18" fmla="*/ 154 w 349"/>
                <a:gd name="T19" fmla="*/ 166 h 675"/>
                <a:gd name="T20" fmla="*/ 184 w 349"/>
                <a:gd name="T21" fmla="*/ 142 h 675"/>
                <a:gd name="T22" fmla="*/ 218 w 349"/>
                <a:gd name="T23" fmla="*/ 109 h 675"/>
                <a:gd name="T24" fmla="*/ 273 w 349"/>
                <a:gd name="T25" fmla="*/ 50 h 675"/>
                <a:gd name="T26" fmla="*/ 276 w 349"/>
                <a:gd name="T27" fmla="*/ 41 h 675"/>
                <a:gd name="T28" fmla="*/ 278 w 349"/>
                <a:gd name="T29" fmla="*/ 28 h 675"/>
                <a:gd name="T30" fmla="*/ 280 w 349"/>
                <a:gd name="T31" fmla="*/ 0 h 675"/>
                <a:gd name="T32" fmla="*/ 290 w 349"/>
                <a:gd name="T33" fmla="*/ 2 h 675"/>
                <a:gd name="T34" fmla="*/ 299 w 349"/>
                <a:gd name="T35" fmla="*/ 8 h 675"/>
                <a:gd name="T36" fmla="*/ 313 w 349"/>
                <a:gd name="T37" fmla="*/ 23 h 675"/>
                <a:gd name="T38" fmla="*/ 324 w 349"/>
                <a:gd name="T39" fmla="*/ 43 h 675"/>
                <a:gd name="T40" fmla="*/ 330 w 349"/>
                <a:gd name="T41" fmla="*/ 68 h 675"/>
                <a:gd name="T42" fmla="*/ 340 w 349"/>
                <a:gd name="T43" fmla="*/ 120 h 675"/>
                <a:gd name="T44" fmla="*/ 349 w 349"/>
                <a:gd name="T45" fmla="*/ 162 h 675"/>
                <a:gd name="T46" fmla="*/ 349 w 349"/>
                <a:gd name="T47" fmla="*/ 190 h 675"/>
                <a:gd name="T48" fmla="*/ 322 w 349"/>
                <a:gd name="T49" fmla="*/ 182 h 675"/>
                <a:gd name="T50" fmla="*/ 320 w 349"/>
                <a:gd name="T51" fmla="*/ 226 h 675"/>
                <a:gd name="T52" fmla="*/ 316 w 349"/>
                <a:gd name="T53" fmla="*/ 267 h 675"/>
                <a:gd name="T54" fmla="*/ 308 w 349"/>
                <a:gd name="T55" fmla="*/ 307 h 675"/>
                <a:gd name="T56" fmla="*/ 299 w 349"/>
                <a:gd name="T57" fmla="*/ 344 h 675"/>
                <a:gd name="T58" fmla="*/ 274 w 349"/>
                <a:gd name="T59" fmla="*/ 416 h 675"/>
                <a:gd name="T60" fmla="*/ 246 w 349"/>
                <a:gd name="T61" fmla="*/ 487 h 675"/>
                <a:gd name="T62" fmla="*/ 224 w 349"/>
                <a:gd name="T63" fmla="*/ 549 h 675"/>
                <a:gd name="T64" fmla="*/ 212 w 349"/>
                <a:gd name="T65" fmla="*/ 580 h 675"/>
                <a:gd name="T66" fmla="*/ 198 w 349"/>
                <a:gd name="T67" fmla="*/ 610 h 675"/>
                <a:gd name="T68" fmla="*/ 181 w 349"/>
                <a:gd name="T69" fmla="*/ 636 h 675"/>
                <a:gd name="T70" fmla="*/ 158 w 349"/>
                <a:gd name="T71" fmla="*/ 657 h 675"/>
                <a:gd name="T72" fmla="*/ 145 w 349"/>
                <a:gd name="T73" fmla="*/ 664 h 675"/>
                <a:gd name="T74" fmla="*/ 131 w 349"/>
                <a:gd name="T75" fmla="*/ 671 h 675"/>
                <a:gd name="T76" fmla="*/ 114 w 349"/>
                <a:gd name="T77" fmla="*/ 674 h 675"/>
                <a:gd name="T78" fmla="*/ 96 w 349"/>
                <a:gd name="T79" fmla="*/ 675 h 675"/>
                <a:gd name="T80" fmla="*/ 81 w 349"/>
                <a:gd name="T81" fmla="*/ 674 h 675"/>
                <a:gd name="T82" fmla="*/ 67 w 349"/>
                <a:gd name="T83" fmla="*/ 668 h 675"/>
                <a:gd name="T84" fmla="*/ 54 w 349"/>
                <a:gd name="T85" fmla="*/ 659 h 675"/>
                <a:gd name="T86" fmla="*/ 42 w 349"/>
                <a:gd name="T87" fmla="*/ 647 h 675"/>
                <a:gd name="T88" fmla="*/ 32 w 349"/>
                <a:gd name="T89" fmla="*/ 633 h 675"/>
                <a:gd name="T90" fmla="*/ 26 w 349"/>
                <a:gd name="T91" fmla="*/ 617 h 675"/>
                <a:gd name="T92" fmla="*/ 21 w 349"/>
                <a:gd name="T93" fmla="*/ 601 h 675"/>
                <a:gd name="T94" fmla="*/ 19 w 349"/>
                <a:gd name="T95" fmla="*/ 583 h 675"/>
                <a:gd name="T96" fmla="*/ 21 w 349"/>
                <a:gd name="T97" fmla="*/ 557 h 675"/>
                <a:gd name="T98" fmla="*/ 19 w 349"/>
                <a:gd name="T99" fmla="*/ 541 h 675"/>
                <a:gd name="T100" fmla="*/ 8 w 349"/>
                <a:gd name="T101" fmla="*/ 527 h 675"/>
                <a:gd name="T102" fmla="*/ 3 w 349"/>
                <a:gd name="T103" fmla="*/ 510 h 675"/>
                <a:gd name="T104" fmla="*/ 0 w 349"/>
                <a:gd name="T105" fmla="*/ 471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9" h="675">
                  <a:moveTo>
                    <a:pt x="34" y="441"/>
                  </a:moveTo>
                  <a:lnTo>
                    <a:pt x="69" y="363"/>
                  </a:lnTo>
                  <a:lnTo>
                    <a:pt x="68" y="355"/>
                  </a:lnTo>
                  <a:lnTo>
                    <a:pt x="66" y="345"/>
                  </a:lnTo>
                  <a:lnTo>
                    <a:pt x="61" y="333"/>
                  </a:lnTo>
                  <a:lnTo>
                    <a:pt x="56" y="322"/>
                  </a:lnTo>
                  <a:lnTo>
                    <a:pt x="50" y="310"/>
                  </a:lnTo>
                  <a:lnTo>
                    <a:pt x="46" y="297"/>
                  </a:lnTo>
                  <a:lnTo>
                    <a:pt x="44" y="285"/>
                  </a:lnTo>
                  <a:lnTo>
                    <a:pt x="43" y="274"/>
                  </a:lnTo>
                  <a:lnTo>
                    <a:pt x="43" y="260"/>
                  </a:lnTo>
                  <a:lnTo>
                    <a:pt x="45" y="247"/>
                  </a:lnTo>
                  <a:lnTo>
                    <a:pt x="48" y="235"/>
                  </a:lnTo>
                  <a:lnTo>
                    <a:pt x="53" y="225"/>
                  </a:lnTo>
                  <a:lnTo>
                    <a:pt x="58" y="217"/>
                  </a:lnTo>
                  <a:lnTo>
                    <a:pt x="64" y="210"/>
                  </a:lnTo>
                  <a:lnTo>
                    <a:pt x="71" y="204"/>
                  </a:lnTo>
                  <a:lnTo>
                    <a:pt x="80" y="198"/>
                  </a:lnTo>
                  <a:lnTo>
                    <a:pt x="115" y="183"/>
                  </a:lnTo>
                  <a:lnTo>
                    <a:pt x="154" y="166"/>
                  </a:lnTo>
                  <a:lnTo>
                    <a:pt x="168" y="156"/>
                  </a:lnTo>
                  <a:lnTo>
                    <a:pt x="184" y="142"/>
                  </a:lnTo>
                  <a:lnTo>
                    <a:pt x="200" y="127"/>
                  </a:lnTo>
                  <a:lnTo>
                    <a:pt x="218" y="109"/>
                  </a:lnTo>
                  <a:lnTo>
                    <a:pt x="248" y="77"/>
                  </a:lnTo>
                  <a:lnTo>
                    <a:pt x="273" y="50"/>
                  </a:lnTo>
                  <a:lnTo>
                    <a:pt x="275" y="47"/>
                  </a:lnTo>
                  <a:lnTo>
                    <a:pt x="276" y="41"/>
                  </a:lnTo>
                  <a:lnTo>
                    <a:pt x="277" y="35"/>
                  </a:lnTo>
                  <a:lnTo>
                    <a:pt x="278" y="28"/>
                  </a:lnTo>
                  <a:lnTo>
                    <a:pt x="278" y="13"/>
                  </a:lnTo>
                  <a:lnTo>
                    <a:pt x="280" y="0"/>
                  </a:lnTo>
                  <a:lnTo>
                    <a:pt x="286" y="1"/>
                  </a:lnTo>
                  <a:lnTo>
                    <a:pt x="290" y="2"/>
                  </a:lnTo>
                  <a:lnTo>
                    <a:pt x="294" y="5"/>
                  </a:lnTo>
                  <a:lnTo>
                    <a:pt x="299" y="8"/>
                  </a:lnTo>
                  <a:lnTo>
                    <a:pt x="306" y="14"/>
                  </a:lnTo>
                  <a:lnTo>
                    <a:pt x="313" y="23"/>
                  </a:lnTo>
                  <a:lnTo>
                    <a:pt x="318" y="33"/>
                  </a:lnTo>
                  <a:lnTo>
                    <a:pt x="324" y="43"/>
                  </a:lnTo>
                  <a:lnTo>
                    <a:pt x="327" y="55"/>
                  </a:lnTo>
                  <a:lnTo>
                    <a:pt x="330" y="68"/>
                  </a:lnTo>
                  <a:lnTo>
                    <a:pt x="335" y="94"/>
                  </a:lnTo>
                  <a:lnTo>
                    <a:pt x="340" y="120"/>
                  </a:lnTo>
                  <a:lnTo>
                    <a:pt x="344" y="143"/>
                  </a:lnTo>
                  <a:lnTo>
                    <a:pt x="349" y="162"/>
                  </a:lnTo>
                  <a:lnTo>
                    <a:pt x="349" y="186"/>
                  </a:lnTo>
                  <a:lnTo>
                    <a:pt x="349" y="190"/>
                  </a:lnTo>
                  <a:lnTo>
                    <a:pt x="334" y="184"/>
                  </a:lnTo>
                  <a:lnTo>
                    <a:pt x="322" y="182"/>
                  </a:lnTo>
                  <a:lnTo>
                    <a:pt x="321" y="205"/>
                  </a:lnTo>
                  <a:lnTo>
                    <a:pt x="320" y="226"/>
                  </a:lnTo>
                  <a:lnTo>
                    <a:pt x="318" y="248"/>
                  </a:lnTo>
                  <a:lnTo>
                    <a:pt x="316" y="267"/>
                  </a:lnTo>
                  <a:lnTo>
                    <a:pt x="313" y="288"/>
                  </a:lnTo>
                  <a:lnTo>
                    <a:pt x="308" y="307"/>
                  </a:lnTo>
                  <a:lnTo>
                    <a:pt x="303" y="326"/>
                  </a:lnTo>
                  <a:lnTo>
                    <a:pt x="299" y="344"/>
                  </a:lnTo>
                  <a:lnTo>
                    <a:pt x="287" y="380"/>
                  </a:lnTo>
                  <a:lnTo>
                    <a:pt x="274" y="416"/>
                  </a:lnTo>
                  <a:lnTo>
                    <a:pt x="260" y="451"/>
                  </a:lnTo>
                  <a:lnTo>
                    <a:pt x="246" y="487"/>
                  </a:lnTo>
                  <a:lnTo>
                    <a:pt x="235" y="517"/>
                  </a:lnTo>
                  <a:lnTo>
                    <a:pt x="224" y="549"/>
                  </a:lnTo>
                  <a:lnTo>
                    <a:pt x="218" y="565"/>
                  </a:lnTo>
                  <a:lnTo>
                    <a:pt x="212" y="580"/>
                  </a:lnTo>
                  <a:lnTo>
                    <a:pt x="206" y="595"/>
                  </a:lnTo>
                  <a:lnTo>
                    <a:pt x="198" y="610"/>
                  </a:lnTo>
                  <a:lnTo>
                    <a:pt x="190" y="623"/>
                  </a:lnTo>
                  <a:lnTo>
                    <a:pt x="181" y="636"/>
                  </a:lnTo>
                  <a:lnTo>
                    <a:pt x="170" y="647"/>
                  </a:lnTo>
                  <a:lnTo>
                    <a:pt x="158" y="657"/>
                  </a:lnTo>
                  <a:lnTo>
                    <a:pt x="152" y="661"/>
                  </a:lnTo>
                  <a:lnTo>
                    <a:pt x="145" y="664"/>
                  </a:lnTo>
                  <a:lnTo>
                    <a:pt x="139" y="668"/>
                  </a:lnTo>
                  <a:lnTo>
                    <a:pt x="131" y="671"/>
                  </a:lnTo>
                  <a:lnTo>
                    <a:pt x="123" y="673"/>
                  </a:lnTo>
                  <a:lnTo>
                    <a:pt x="114" y="674"/>
                  </a:lnTo>
                  <a:lnTo>
                    <a:pt x="105" y="675"/>
                  </a:lnTo>
                  <a:lnTo>
                    <a:pt x="96" y="675"/>
                  </a:lnTo>
                  <a:lnTo>
                    <a:pt x="88" y="675"/>
                  </a:lnTo>
                  <a:lnTo>
                    <a:pt x="81" y="674"/>
                  </a:lnTo>
                  <a:lnTo>
                    <a:pt x="73" y="671"/>
                  </a:lnTo>
                  <a:lnTo>
                    <a:pt x="67" y="668"/>
                  </a:lnTo>
                  <a:lnTo>
                    <a:pt x="59" y="663"/>
                  </a:lnTo>
                  <a:lnTo>
                    <a:pt x="54" y="659"/>
                  </a:lnTo>
                  <a:lnTo>
                    <a:pt x="47" y="653"/>
                  </a:lnTo>
                  <a:lnTo>
                    <a:pt x="42" y="647"/>
                  </a:lnTo>
                  <a:lnTo>
                    <a:pt x="36" y="640"/>
                  </a:lnTo>
                  <a:lnTo>
                    <a:pt x="32" y="633"/>
                  </a:lnTo>
                  <a:lnTo>
                    <a:pt x="29" y="626"/>
                  </a:lnTo>
                  <a:lnTo>
                    <a:pt x="26" y="617"/>
                  </a:lnTo>
                  <a:lnTo>
                    <a:pt x="22" y="609"/>
                  </a:lnTo>
                  <a:lnTo>
                    <a:pt x="21" y="601"/>
                  </a:lnTo>
                  <a:lnTo>
                    <a:pt x="20" y="592"/>
                  </a:lnTo>
                  <a:lnTo>
                    <a:pt x="19" y="583"/>
                  </a:lnTo>
                  <a:lnTo>
                    <a:pt x="20" y="568"/>
                  </a:lnTo>
                  <a:lnTo>
                    <a:pt x="21" y="557"/>
                  </a:lnTo>
                  <a:lnTo>
                    <a:pt x="21" y="549"/>
                  </a:lnTo>
                  <a:lnTo>
                    <a:pt x="19" y="541"/>
                  </a:lnTo>
                  <a:lnTo>
                    <a:pt x="13" y="535"/>
                  </a:lnTo>
                  <a:lnTo>
                    <a:pt x="8" y="527"/>
                  </a:lnTo>
                  <a:lnTo>
                    <a:pt x="5" y="520"/>
                  </a:lnTo>
                  <a:lnTo>
                    <a:pt x="3" y="510"/>
                  </a:lnTo>
                  <a:lnTo>
                    <a:pt x="1" y="491"/>
                  </a:lnTo>
                  <a:lnTo>
                    <a:pt x="0" y="471"/>
                  </a:lnTo>
                  <a:lnTo>
                    <a:pt x="34" y="44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6" name="Freeform 5"/>
            <p:cNvSpPr>
              <a:spLocks/>
            </p:cNvSpPr>
            <p:nvPr/>
          </p:nvSpPr>
          <p:spPr bwMode="auto">
            <a:xfrm>
              <a:off x="9512300" y="5160963"/>
              <a:ext cx="2613025" cy="2933700"/>
            </a:xfrm>
            <a:custGeom>
              <a:avLst/>
              <a:gdLst>
                <a:gd name="T0" fmla="*/ 1961 w 3292"/>
                <a:gd name="T1" fmla="*/ 306 h 3694"/>
                <a:gd name="T2" fmla="*/ 2226 w 3292"/>
                <a:gd name="T3" fmla="*/ 359 h 3694"/>
                <a:gd name="T4" fmla="*/ 2383 w 3292"/>
                <a:gd name="T5" fmla="*/ 344 h 3694"/>
                <a:gd name="T6" fmla="*/ 2511 w 3292"/>
                <a:gd name="T7" fmla="*/ 416 h 3694"/>
                <a:gd name="T8" fmla="*/ 2384 w 3292"/>
                <a:gd name="T9" fmla="*/ 413 h 3694"/>
                <a:gd name="T10" fmla="*/ 2552 w 3292"/>
                <a:gd name="T11" fmla="*/ 772 h 3694"/>
                <a:gd name="T12" fmla="*/ 2628 w 3292"/>
                <a:gd name="T13" fmla="*/ 977 h 3694"/>
                <a:gd name="T14" fmla="*/ 2718 w 3292"/>
                <a:gd name="T15" fmla="*/ 1128 h 3694"/>
                <a:gd name="T16" fmla="*/ 2847 w 3292"/>
                <a:gd name="T17" fmla="*/ 1251 h 3694"/>
                <a:gd name="T18" fmla="*/ 2909 w 3292"/>
                <a:gd name="T19" fmla="*/ 1337 h 3694"/>
                <a:gd name="T20" fmla="*/ 3005 w 3292"/>
                <a:gd name="T21" fmla="*/ 1403 h 3694"/>
                <a:gd name="T22" fmla="*/ 3168 w 3292"/>
                <a:gd name="T23" fmla="*/ 1369 h 3694"/>
                <a:gd name="T24" fmla="*/ 3268 w 3292"/>
                <a:gd name="T25" fmla="*/ 1475 h 3694"/>
                <a:gd name="T26" fmla="*/ 3051 w 3292"/>
                <a:gd name="T27" fmla="*/ 1810 h 3694"/>
                <a:gd name="T28" fmla="*/ 2785 w 3292"/>
                <a:gd name="T29" fmla="*/ 2036 h 3694"/>
                <a:gd name="T30" fmla="*/ 2708 w 3292"/>
                <a:gd name="T31" fmla="*/ 2181 h 3694"/>
                <a:gd name="T32" fmla="*/ 2754 w 3292"/>
                <a:gd name="T33" fmla="*/ 2386 h 3694"/>
                <a:gd name="T34" fmla="*/ 2773 w 3292"/>
                <a:gd name="T35" fmla="*/ 2527 h 3694"/>
                <a:gd name="T36" fmla="*/ 2746 w 3292"/>
                <a:gd name="T37" fmla="*/ 2722 h 3694"/>
                <a:gd name="T38" fmla="*/ 2549 w 3292"/>
                <a:gd name="T39" fmla="*/ 2847 h 3694"/>
                <a:gd name="T40" fmla="*/ 2496 w 3292"/>
                <a:gd name="T41" fmla="*/ 2953 h 3694"/>
                <a:gd name="T42" fmla="*/ 2518 w 3292"/>
                <a:gd name="T43" fmla="*/ 3144 h 3694"/>
                <a:gd name="T44" fmla="*/ 2405 w 3292"/>
                <a:gd name="T45" fmla="*/ 3245 h 3694"/>
                <a:gd name="T46" fmla="*/ 2334 w 3292"/>
                <a:gd name="T47" fmla="*/ 3387 h 3694"/>
                <a:gd name="T48" fmla="*/ 2170 w 3292"/>
                <a:gd name="T49" fmla="*/ 3607 h 3694"/>
                <a:gd name="T50" fmla="*/ 2062 w 3292"/>
                <a:gd name="T51" fmla="*/ 3652 h 3694"/>
                <a:gd name="T52" fmla="*/ 1944 w 3292"/>
                <a:gd name="T53" fmla="*/ 3647 h 3694"/>
                <a:gd name="T54" fmla="*/ 1754 w 3292"/>
                <a:gd name="T55" fmla="*/ 3680 h 3694"/>
                <a:gd name="T56" fmla="*/ 1692 w 3292"/>
                <a:gd name="T57" fmla="*/ 3586 h 3694"/>
                <a:gd name="T58" fmla="*/ 1634 w 3292"/>
                <a:gd name="T59" fmla="*/ 3409 h 3694"/>
                <a:gd name="T60" fmla="*/ 1519 w 3292"/>
                <a:gd name="T61" fmla="*/ 3064 h 3694"/>
                <a:gd name="T62" fmla="*/ 1411 w 3292"/>
                <a:gd name="T63" fmla="*/ 2858 h 3694"/>
                <a:gd name="T64" fmla="*/ 1418 w 3292"/>
                <a:gd name="T65" fmla="*/ 2630 h 3694"/>
                <a:gd name="T66" fmla="*/ 1487 w 3292"/>
                <a:gd name="T67" fmla="*/ 2455 h 3694"/>
                <a:gd name="T68" fmla="*/ 1412 w 3292"/>
                <a:gd name="T69" fmla="*/ 2179 h 3694"/>
                <a:gd name="T70" fmla="*/ 1258 w 3292"/>
                <a:gd name="T71" fmla="*/ 1975 h 3694"/>
                <a:gd name="T72" fmla="*/ 1298 w 3292"/>
                <a:gd name="T73" fmla="*/ 1821 h 3694"/>
                <a:gd name="T74" fmla="*/ 1254 w 3292"/>
                <a:gd name="T75" fmla="*/ 1719 h 3694"/>
                <a:gd name="T76" fmla="*/ 1103 w 3292"/>
                <a:gd name="T77" fmla="*/ 1695 h 3694"/>
                <a:gd name="T78" fmla="*/ 958 w 3292"/>
                <a:gd name="T79" fmla="*/ 1614 h 3694"/>
                <a:gd name="T80" fmla="*/ 734 w 3292"/>
                <a:gd name="T81" fmla="*/ 1698 h 3694"/>
                <a:gd name="T82" fmla="*/ 532 w 3292"/>
                <a:gd name="T83" fmla="*/ 1699 h 3694"/>
                <a:gd name="T84" fmla="*/ 323 w 3292"/>
                <a:gd name="T85" fmla="*/ 1629 h 3694"/>
                <a:gd name="T86" fmla="*/ 160 w 3292"/>
                <a:gd name="T87" fmla="*/ 1431 h 3694"/>
                <a:gd name="T88" fmla="*/ 30 w 3292"/>
                <a:gd name="T89" fmla="*/ 1273 h 3694"/>
                <a:gd name="T90" fmla="*/ 44 w 3292"/>
                <a:gd name="T91" fmla="*/ 1136 h 3694"/>
                <a:gd name="T92" fmla="*/ 40 w 3292"/>
                <a:gd name="T93" fmla="*/ 875 h 3694"/>
                <a:gd name="T94" fmla="*/ 119 w 3292"/>
                <a:gd name="T95" fmla="*/ 687 h 3694"/>
                <a:gd name="T96" fmla="*/ 295 w 3292"/>
                <a:gd name="T97" fmla="*/ 509 h 3694"/>
                <a:gd name="T98" fmla="*/ 383 w 3292"/>
                <a:gd name="T99" fmla="*/ 344 h 3694"/>
                <a:gd name="T100" fmla="*/ 571 w 3292"/>
                <a:gd name="T101" fmla="*/ 97 h 3694"/>
                <a:gd name="T102" fmla="*/ 769 w 3292"/>
                <a:gd name="T103" fmla="*/ 112 h 3694"/>
                <a:gd name="T104" fmla="*/ 1077 w 3292"/>
                <a:gd name="T105" fmla="*/ 28 h 3694"/>
                <a:gd name="T106" fmla="*/ 1196 w 3292"/>
                <a:gd name="T107" fmla="*/ 17 h 3694"/>
                <a:gd name="T108" fmla="*/ 1285 w 3292"/>
                <a:gd name="T109" fmla="*/ 3 h 3694"/>
                <a:gd name="T110" fmla="*/ 1350 w 3292"/>
                <a:gd name="T111" fmla="*/ 31 h 3694"/>
                <a:gd name="T112" fmla="*/ 1351 w 3292"/>
                <a:gd name="T113" fmla="*/ 71 h 3694"/>
                <a:gd name="T114" fmla="*/ 1350 w 3292"/>
                <a:gd name="T115" fmla="*/ 170 h 3694"/>
                <a:gd name="T116" fmla="*/ 1420 w 3292"/>
                <a:gd name="T117" fmla="*/ 246 h 3694"/>
                <a:gd name="T118" fmla="*/ 1578 w 3292"/>
                <a:gd name="T119" fmla="*/ 291 h 3694"/>
                <a:gd name="T120" fmla="*/ 1756 w 3292"/>
                <a:gd name="T121" fmla="*/ 385 h 3694"/>
                <a:gd name="T122" fmla="*/ 1792 w 3292"/>
                <a:gd name="T123" fmla="*/ 293 h 3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92" h="3694">
                  <a:moveTo>
                    <a:pt x="1885" y="255"/>
                  </a:moveTo>
                  <a:lnTo>
                    <a:pt x="1905" y="255"/>
                  </a:lnTo>
                  <a:lnTo>
                    <a:pt x="1915" y="255"/>
                  </a:lnTo>
                  <a:lnTo>
                    <a:pt x="1919" y="255"/>
                  </a:lnTo>
                  <a:lnTo>
                    <a:pt x="1919" y="255"/>
                  </a:lnTo>
                  <a:lnTo>
                    <a:pt x="1920" y="264"/>
                  </a:lnTo>
                  <a:lnTo>
                    <a:pt x="1922" y="271"/>
                  </a:lnTo>
                  <a:lnTo>
                    <a:pt x="1926" y="278"/>
                  </a:lnTo>
                  <a:lnTo>
                    <a:pt x="1930" y="282"/>
                  </a:lnTo>
                  <a:lnTo>
                    <a:pt x="1939" y="290"/>
                  </a:lnTo>
                  <a:lnTo>
                    <a:pt x="1946" y="297"/>
                  </a:lnTo>
                  <a:lnTo>
                    <a:pt x="1949" y="300"/>
                  </a:lnTo>
                  <a:lnTo>
                    <a:pt x="1953" y="304"/>
                  </a:lnTo>
                  <a:lnTo>
                    <a:pt x="1957" y="305"/>
                  </a:lnTo>
                  <a:lnTo>
                    <a:pt x="1961" y="306"/>
                  </a:lnTo>
                  <a:lnTo>
                    <a:pt x="1971" y="308"/>
                  </a:lnTo>
                  <a:lnTo>
                    <a:pt x="1982" y="308"/>
                  </a:lnTo>
                  <a:lnTo>
                    <a:pt x="1994" y="308"/>
                  </a:lnTo>
                  <a:lnTo>
                    <a:pt x="2006" y="308"/>
                  </a:lnTo>
                  <a:lnTo>
                    <a:pt x="2016" y="310"/>
                  </a:lnTo>
                  <a:lnTo>
                    <a:pt x="2027" y="312"/>
                  </a:lnTo>
                  <a:lnTo>
                    <a:pt x="2049" y="320"/>
                  </a:lnTo>
                  <a:lnTo>
                    <a:pt x="2071" y="329"/>
                  </a:lnTo>
                  <a:lnTo>
                    <a:pt x="2095" y="336"/>
                  </a:lnTo>
                  <a:lnTo>
                    <a:pt x="2120" y="344"/>
                  </a:lnTo>
                  <a:lnTo>
                    <a:pt x="2145" y="349"/>
                  </a:lnTo>
                  <a:lnTo>
                    <a:pt x="2170" y="355"/>
                  </a:lnTo>
                  <a:lnTo>
                    <a:pt x="2193" y="358"/>
                  </a:lnTo>
                  <a:lnTo>
                    <a:pt x="2215" y="359"/>
                  </a:lnTo>
                  <a:lnTo>
                    <a:pt x="2226" y="359"/>
                  </a:lnTo>
                  <a:lnTo>
                    <a:pt x="2235" y="358"/>
                  </a:lnTo>
                  <a:lnTo>
                    <a:pt x="2244" y="357"/>
                  </a:lnTo>
                  <a:lnTo>
                    <a:pt x="2252" y="355"/>
                  </a:lnTo>
                  <a:lnTo>
                    <a:pt x="2267" y="350"/>
                  </a:lnTo>
                  <a:lnTo>
                    <a:pt x="2281" y="346"/>
                  </a:lnTo>
                  <a:lnTo>
                    <a:pt x="2294" y="341"/>
                  </a:lnTo>
                  <a:lnTo>
                    <a:pt x="2308" y="336"/>
                  </a:lnTo>
                  <a:lnTo>
                    <a:pt x="2315" y="335"/>
                  </a:lnTo>
                  <a:lnTo>
                    <a:pt x="2324" y="333"/>
                  </a:lnTo>
                  <a:lnTo>
                    <a:pt x="2333" y="333"/>
                  </a:lnTo>
                  <a:lnTo>
                    <a:pt x="2342" y="332"/>
                  </a:lnTo>
                  <a:lnTo>
                    <a:pt x="2353" y="333"/>
                  </a:lnTo>
                  <a:lnTo>
                    <a:pt x="2364" y="336"/>
                  </a:lnTo>
                  <a:lnTo>
                    <a:pt x="2374" y="339"/>
                  </a:lnTo>
                  <a:lnTo>
                    <a:pt x="2383" y="344"/>
                  </a:lnTo>
                  <a:lnTo>
                    <a:pt x="2394" y="348"/>
                  </a:lnTo>
                  <a:lnTo>
                    <a:pt x="2405" y="351"/>
                  </a:lnTo>
                  <a:lnTo>
                    <a:pt x="2418" y="355"/>
                  </a:lnTo>
                  <a:lnTo>
                    <a:pt x="2431" y="356"/>
                  </a:lnTo>
                  <a:lnTo>
                    <a:pt x="2438" y="355"/>
                  </a:lnTo>
                  <a:lnTo>
                    <a:pt x="2445" y="355"/>
                  </a:lnTo>
                  <a:lnTo>
                    <a:pt x="2449" y="352"/>
                  </a:lnTo>
                  <a:lnTo>
                    <a:pt x="2454" y="351"/>
                  </a:lnTo>
                  <a:lnTo>
                    <a:pt x="2463" y="347"/>
                  </a:lnTo>
                  <a:lnTo>
                    <a:pt x="2477" y="344"/>
                  </a:lnTo>
                  <a:lnTo>
                    <a:pt x="2487" y="363"/>
                  </a:lnTo>
                  <a:lnTo>
                    <a:pt x="2499" y="384"/>
                  </a:lnTo>
                  <a:lnTo>
                    <a:pt x="2504" y="394"/>
                  </a:lnTo>
                  <a:lnTo>
                    <a:pt x="2508" y="404"/>
                  </a:lnTo>
                  <a:lnTo>
                    <a:pt x="2511" y="416"/>
                  </a:lnTo>
                  <a:lnTo>
                    <a:pt x="2512" y="429"/>
                  </a:lnTo>
                  <a:lnTo>
                    <a:pt x="2511" y="437"/>
                  </a:lnTo>
                  <a:lnTo>
                    <a:pt x="2508" y="448"/>
                  </a:lnTo>
                  <a:lnTo>
                    <a:pt x="2503" y="461"/>
                  </a:lnTo>
                  <a:lnTo>
                    <a:pt x="2498" y="476"/>
                  </a:lnTo>
                  <a:lnTo>
                    <a:pt x="2486" y="504"/>
                  </a:lnTo>
                  <a:lnTo>
                    <a:pt x="2477" y="526"/>
                  </a:lnTo>
                  <a:lnTo>
                    <a:pt x="2471" y="523"/>
                  </a:lnTo>
                  <a:lnTo>
                    <a:pt x="2464" y="520"/>
                  </a:lnTo>
                  <a:lnTo>
                    <a:pt x="2458" y="516"/>
                  </a:lnTo>
                  <a:lnTo>
                    <a:pt x="2451" y="510"/>
                  </a:lnTo>
                  <a:lnTo>
                    <a:pt x="2440" y="496"/>
                  </a:lnTo>
                  <a:lnTo>
                    <a:pt x="2428" y="479"/>
                  </a:lnTo>
                  <a:lnTo>
                    <a:pt x="2406" y="443"/>
                  </a:lnTo>
                  <a:lnTo>
                    <a:pt x="2384" y="413"/>
                  </a:lnTo>
                  <a:lnTo>
                    <a:pt x="2384" y="440"/>
                  </a:lnTo>
                  <a:lnTo>
                    <a:pt x="2384" y="444"/>
                  </a:lnTo>
                  <a:lnTo>
                    <a:pt x="2438" y="539"/>
                  </a:lnTo>
                  <a:lnTo>
                    <a:pt x="2478" y="609"/>
                  </a:lnTo>
                  <a:lnTo>
                    <a:pt x="2506" y="660"/>
                  </a:lnTo>
                  <a:lnTo>
                    <a:pt x="2526" y="694"/>
                  </a:lnTo>
                  <a:lnTo>
                    <a:pt x="2538" y="715"/>
                  </a:lnTo>
                  <a:lnTo>
                    <a:pt x="2544" y="726"/>
                  </a:lnTo>
                  <a:lnTo>
                    <a:pt x="2546" y="729"/>
                  </a:lnTo>
                  <a:lnTo>
                    <a:pt x="2546" y="730"/>
                  </a:lnTo>
                  <a:lnTo>
                    <a:pt x="2545" y="736"/>
                  </a:lnTo>
                  <a:lnTo>
                    <a:pt x="2545" y="745"/>
                  </a:lnTo>
                  <a:lnTo>
                    <a:pt x="2546" y="753"/>
                  </a:lnTo>
                  <a:lnTo>
                    <a:pt x="2549" y="762"/>
                  </a:lnTo>
                  <a:lnTo>
                    <a:pt x="2552" y="772"/>
                  </a:lnTo>
                  <a:lnTo>
                    <a:pt x="2556" y="782"/>
                  </a:lnTo>
                  <a:lnTo>
                    <a:pt x="2560" y="792"/>
                  </a:lnTo>
                  <a:lnTo>
                    <a:pt x="2566" y="801"/>
                  </a:lnTo>
                  <a:lnTo>
                    <a:pt x="2578" y="820"/>
                  </a:lnTo>
                  <a:lnTo>
                    <a:pt x="2591" y="837"/>
                  </a:lnTo>
                  <a:lnTo>
                    <a:pt x="2601" y="851"/>
                  </a:lnTo>
                  <a:lnTo>
                    <a:pt x="2612" y="861"/>
                  </a:lnTo>
                  <a:lnTo>
                    <a:pt x="2612" y="913"/>
                  </a:lnTo>
                  <a:lnTo>
                    <a:pt x="2612" y="939"/>
                  </a:lnTo>
                  <a:lnTo>
                    <a:pt x="2612" y="949"/>
                  </a:lnTo>
                  <a:lnTo>
                    <a:pt x="2612" y="950"/>
                  </a:lnTo>
                  <a:lnTo>
                    <a:pt x="2615" y="958"/>
                  </a:lnTo>
                  <a:lnTo>
                    <a:pt x="2620" y="965"/>
                  </a:lnTo>
                  <a:lnTo>
                    <a:pt x="2624" y="971"/>
                  </a:lnTo>
                  <a:lnTo>
                    <a:pt x="2628" y="977"/>
                  </a:lnTo>
                  <a:lnTo>
                    <a:pt x="2637" y="986"/>
                  </a:lnTo>
                  <a:lnTo>
                    <a:pt x="2648" y="995"/>
                  </a:lnTo>
                  <a:lnTo>
                    <a:pt x="2658" y="1003"/>
                  </a:lnTo>
                  <a:lnTo>
                    <a:pt x="2668" y="1010"/>
                  </a:lnTo>
                  <a:lnTo>
                    <a:pt x="2678" y="1019"/>
                  </a:lnTo>
                  <a:lnTo>
                    <a:pt x="2689" y="1031"/>
                  </a:lnTo>
                  <a:lnTo>
                    <a:pt x="2694" y="1038"/>
                  </a:lnTo>
                  <a:lnTo>
                    <a:pt x="2699" y="1047"/>
                  </a:lnTo>
                  <a:lnTo>
                    <a:pt x="2702" y="1055"/>
                  </a:lnTo>
                  <a:lnTo>
                    <a:pt x="2704" y="1062"/>
                  </a:lnTo>
                  <a:lnTo>
                    <a:pt x="2707" y="1078"/>
                  </a:lnTo>
                  <a:lnTo>
                    <a:pt x="2709" y="1094"/>
                  </a:lnTo>
                  <a:lnTo>
                    <a:pt x="2713" y="1108"/>
                  </a:lnTo>
                  <a:lnTo>
                    <a:pt x="2716" y="1122"/>
                  </a:lnTo>
                  <a:lnTo>
                    <a:pt x="2718" y="1128"/>
                  </a:lnTo>
                  <a:lnTo>
                    <a:pt x="2721" y="1135"/>
                  </a:lnTo>
                  <a:lnTo>
                    <a:pt x="2726" y="1141"/>
                  </a:lnTo>
                  <a:lnTo>
                    <a:pt x="2731" y="1147"/>
                  </a:lnTo>
                  <a:lnTo>
                    <a:pt x="2741" y="1156"/>
                  </a:lnTo>
                  <a:lnTo>
                    <a:pt x="2750" y="1163"/>
                  </a:lnTo>
                  <a:lnTo>
                    <a:pt x="2759" y="1169"/>
                  </a:lnTo>
                  <a:lnTo>
                    <a:pt x="2768" y="1175"/>
                  </a:lnTo>
                  <a:lnTo>
                    <a:pt x="2787" y="1184"/>
                  </a:lnTo>
                  <a:lnTo>
                    <a:pt x="2808" y="1197"/>
                  </a:lnTo>
                  <a:lnTo>
                    <a:pt x="2813" y="1202"/>
                  </a:lnTo>
                  <a:lnTo>
                    <a:pt x="2817" y="1207"/>
                  </a:lnTo>
                  <a:lnTo>
                    <a:pt x="2823" y="1214"/>
                  </a:lnTo>
                  <a:lnTo>
                    <a:pt x="2827" y="1221"/>
                  </a:lnTo>
                  <a:lnTo>
                    <a:pt x="2836" y="1236"/>
                  </a:lnTo>
                  <a:lnTo>
                    <a:pt x="2847" y="1251"/>
                  </a:lnTo>
                  <a:lnTo>
                    <a:pt x="2852" y="1259"/>
                  </a:lnTo>
                  <a:lnTo>
                    <a:pt x="2857" y="1267"/>
                  </a:lnTo>
                  <a:lnTo>
                    <a:pt x="2864" y="1273"/>
                  </a:lnTo>
                  <a:lnTo>
                    <a:pt x="2870" y="1279"/>
                  </a:lnTo>
                  <a:lnTo>
                    <a:pt x="2878" y="1283"/>
                  </a:lnTo>
                  <a:lnTo>
                    <a:pt x="2885" y="1286"/>
                  </a:lnTo>
                  <a:lnTo>
                    <a:pt x="2894" y="1288"/>
                  </a:lnTo>
                  <a:lnTo>
                    <a:pt x="2904" y="1289"/>
                  </a:lnTo>
                  <a:lnTo>
                    <a:pt x="2905" y="1299"/>
                  </a:lnTo>
                  <a:lnTo>
                    <a:pt x="2906" y="1307"/>
                  </a:lnTo>
                  <a:lnTo>
                    <a:pt x="2908" y="1313"/>
                  </a:lnTo>
                  <a:lnTo>
                    <a:pt x="2910" y="1320"/>
                  </a:lnTo>
                  <a:lnTo>
                    <a:pt x="2911" y="1325"/>
                  </a:lnTo>
                  <a:lnTo>
                    <a:pt x="2910" y="1330"/>
                  </a:lnTo>
                  <a:lnTo>
                    <a:pt x="2909" y="1337"/>
                  </a:lnTo>
                  <a:lnTo>
                    <a:pt x="2904" y="1343"/>
                  </a:lnTo>
                  <a:lnTo>
                    <a:pt x="2912" y="1351"/>
                  </a:lnTo>
                  <a:lnTo>
                    <a:pt x="2922" y="1361"/>
                  </a:lnTo>
                  <a:lnTo>
                    <a:pt x="2931" y="1373"/>
                  </a:lnTo>
                  <a:lnTo>
                    <a:pt x="2939" y="1385"/>
                  </a:lnTo>
                  <a:lnTo>
                    <a:pt x="2948" y="1395"/>
                  </a:lnTo>
                  <a:lnTo>
                    <a:pt x="2958" y="1404"/>
                  </a:lnTo>
                  <a:lnTo>
                    <a:pt x="2962" y="1408"/>
                  </a:lnTo>
                  <a:lnTo>
                    <a:pt x="2967" y="1411"/>
                  </a:lnTo>
                  <a:lnTo>
                    <a:pt x="2972" y="1413"/>
                  </a:lnTo>
                  <a:lnTo>
                    <a:pt x="2977" y="1413"/>
                  </a:lnTo>
                  <a:lnTo>
                    <a:pt x="2987" y="1413"/>
                  </a:lnTo>
                  <a:lnTo>
                    <a:pt x="2993" y="1409"/>
                  </a:lnTo>
                  <a:lnTo>
                    <a:pt x="3000" y="1406"/>
                  </a:lnTo>
                  <a:lnTo>
                    <a:pt x="3005" y="1403"/>
                  </a:lnTo>
                  <a:lnTo>
                    <a:pt x="3011" y="1398"/>
                  </a:lnTo>
                  <a:lnTo>
                    <a:pt x="3015" y="1393"/>
                  </a:lnTo>
                  <a:lnTo>
                    <a:pt x="3020" y="1390"/>
                  </a:lnTo>
                  <a:lnTo>
                    <a:pt x="3027" y="1386"/>
                  </a:lnTo>
                  <a:lnTo>
                    <a:pt x="3037" y="1383"/>
                  </a:lnTo>
                  <a:lnTo>
                    <a:pt x="3046" y="1383"/>
                  </a:lnTo>
                  <a:lnTo>
                    <a:pt x="3054" y="1383"/>
                  </a:lnTo>
                  <a:lnTo>
                    <a:pt x="3062" y="1385"/>
                  </a:lnTo>
                  <a:lnTo>
                    <a:pt x="3070" y="1386"/>
                  </a:lnTo>
                  <a:lnTo>
                    <a:pt x="3079" y="1387"/>
                  </a:lnTo>
                  <a:lnTo>
                    <a:pt x="3087" y="1387"/>
                  </a:lnTo>
                  <a:lnTo>
                    <a:pt x="3097" y="1386"/>
                  </a:lnTo>
                  <a:lnTo>
                    <a:pt x="3121" y="1381"/>
                  </a:lnTo>
                  <a:lnTo>
                    <a:pt x="3145" y="1376"/>
                  </a:lnTo>
                  <a:lnTo>
                    <a:pt x="3168" y="1369"/>
                  </a:lnTo>
                  <a:lnTo>
                    <a:pt x="3192" y="1362"/>
                  </a:lnTo>
                  <a:lnTo>
                    <a:pt x="3215" y="1355"/>
                  </a:lnTo>
                  <a:lnTo>
                    <a:pt x="3237" y="1349"/>
                  </a:lnTo>
                  <a:lnTo>
                    <a:pt x="3259" y="1342"/>
                  </a:lnTo>
                  <a:lnTo>
                    <a:pt x="3282" y="1336"/>
                  </a:lnTo>
                  <a:lnTo>
                    <a:pt x="3286" y="1341"/>
                  </a:lnTo>
                  <a:lnTo>
                    <a:pt x="3290" y="1348"/>
                  </a:lnTo>
                  <a:lnTo>
                    <a:pt x="3292" y="1353"/>
                  </a:lnTo>
                  <a:lnTo>
                    <a:pt x="3292" y="1359"/>
                  </a:lnTo>
                  <a:lnTo>
                    <a:pt x="3292" y="1377"/>
                  </a:lnTo>
                  <a:lnTo>
                    <a:pt x="3289" y="1396"/>
                  </a:lnTo>
                  <a:lnTo>
                    <a:pt x="3286" y="1416"/>
                  </a:lnTo>
                  <a:lnTo>
                    <a:pt x="3281" y="1435"/>
                  </a:lnTo>
                  <a:lnTo>
                    <a:pt x="3274" y="1456"/>
                  </a:lnTo>
                  <a:lnTo>
                    <a:pt x="3268" y="1475"/>
                  </a:lnTo>
                  <a:lnTo>
                    <a:pt x="3260" y="1495"/>
                  </a:lnTo>
                  <a:lnTo>
                    <a:pt x="3251" y="1514"/>
                  </a:lnTo>
                  <a:lnTo>
                    <a:pt x="3232" y="1551"/>
                  </a:lnTo>
                  <a:lnTo>
                    <a:pt x="3214" y="1586"/>
                  </a:lnTo>
                  <a:lnTo>
                    <a:pt x="3194" y="1616"/>
                  </a:lnTo>
                  <a:lnTo>
                    <a:pt x="3177" y="1641"/>
                  </a:lnTo>
                  <a:lnTo>
                    <a:pt x="3159" y="1667"/>
                  </a:lnTo>
                  <a:lnTo>
                    <a:pt x="3142" y="1692"/>
                  </a:lnTo>
                  <a:lnTo>
                    <a:pt x="3127" y="1716"/>
                  </a:lnTo>
                  <a:lnTo>
                    <a:pt x="3112" y="1738"/>
                  </a:lnTo>
                  <a:lnTo>
                    <a:pt x="3097" y="1760"/>
                  </a:lnTo>
                  <a:lnTo>
                    <a:pt x="3081" y="1781"/>
                  </a:lnTo>
                  <a:lnTo>
                    <a:pt x="3071" y="1790"/>
                  </a:lnTo>
                  <a:lnTo>
                    <a:pt x="3061" y="1800"/>
                  </a:lnTo>
                  <a:lnTo>
                    <a:pt x="3051" y="1810"/>
                  </a:lnTo>
                  <a:lnTo>
                    <a:pt x="3039" y="1818"/>
                  </a:lnTo>
                  <a:lnTo>
                    <a:pt x="3018" y="1835"/>
                  </a:lnTo>
                  <a:lnTo>
                    <a:pt x="2997" y="1849"/>
                  </a:lnTo>
                  <a:lnTo>
                    <a:pt x="2976" y="1863"/>
                  </a:lnTo>
                  <a:lnTo>
                    <a:pt x="2956" y="1877"/>
                  </a:lnTo>
                  <a:lnTo>
                    <a:pt x="2915" y="1902"/>
                  </a:lnTo>
                  <a:lnTo>
                    <a:pt x="2877" y="1929"/>
                  </a:lnTo>
                  <a:lnTo>
                    <a:pt x="2858" y="1943"/>
                  </a:lnTo>
                  <a:lnTo>
                    <a:pt x="2841" y="1959"/>
                  </a:lnTo>
                  <a:lnTo>
                    <a:pt x="2825" y="1975"/>
                  </a:lnTo>
                  <a:lnTo>
                    <a:pt x="2811" y="1994"/>
                  </a:lnTo>
                  <a:lnTo>
                    <a:pt x="2803" y="2003"/>
                  </a:lnTo>
                  <a:lnTo>
                    <a:pt x="2797" y="2014"/>
                  </a:lnTo>
                  <a:lnTo>
                    <a:pt x="2790" y="2025"/>
                  </a:lnTo>
                  <a:lnTo>
                    <a:pt x="2785" y="2036"/>
                  </a:lnTo>
                  <a:lnTo>
                    <a:pt x="2780" y="2049"/>
                  </a:lnTo>
                  <a:lnTo>
                    <a:pt x="2774" y="2061"/>
                  </a:lnTo>
                  <a:lnTo>
                    <a:pt x="2770" y="2075"/>
                  </a:lnTo>
                  <a:lnTo>
                    <a:pt x="2766" y="2089"/>
                  </a:lnTo>
                  <a:lnTo>
                    <a:pt x="2763" y="2096"/>
                  </a:lnTo>
                  <a:lnTo>
                    <a:pt x="2760" y="2103"/>
                  </a:lnTo>
                  <a:lnTo>
                    <a:pt x="2756" y="2109"/>
                  </a:lnTo>
                  <a:lnTo>
                    <a:pt x="2752" y="2116"/>
                  </a:lnTo>
                  <a:lnTo>
                    <a:pt x="2743" y="2127"/>
                  </a:lnTo>
                  <a:lnTo>
                    <a:pt x="2732" y="2138"/>
                  </a:lnTo>
                  <a:lnTo>
                    <a:pt x="2723" y="2148"/>
                  </a:lnTo>
                  <a:lnTo>
                    <a:pt x="2716" y="2159"/>
                  </a:lnTo>
                  <a:lnTo>
                    <a:pt x="2713" y="2166"/>
                  </a:lnTo>
                  <a:lnTo>
                    <a:pt x="2710" y="2173"/>
                  </a:lnTo>
                  <a:lnTo>
                    <a:pt x="2708" y="2181"/>
                  </a:lnTo>
                  <a:lnTo>
                    <a:pt x="2708" y="2188"/>
                  </a:lnTo>
                  <a:lnTo>
                    <a:pt x="2708" y="2208"/>
                  </a:lnTo>
                  <a:lnTo>
                    <a:pt x="2710" y="2224"/>
                  </a:lnTo>
                  <a:lnTo>
                    <a:pt x="2713" y="2239"/>
                  </a:lnTo>
                  <a:lnTo>
                    <a:pt x="2716" y="2254"/>
                  </a:lnTo>
                  <a:lnTo>
                    <a:pt x="2718" y="2268"/>
                  </a:lnTo>
                  <a:lnTo>
                    <a:pt x="2721" y="2283"/>
                  </a:lnTo>
                  <a:lnTo>
                    <a:pt x="2722" y="2299"/>
                  </a:lnTo>
                  <a:lnTo>
                    <a:pt x="2723" y="2316"/>
                  </a:lnTo>
                  <a:lnTo>
                    <a:pt x="2725" y="2327"/>
                  </a:lnTo>
                  <a:lnTo>
                    <a:pt x="2726" y="2337"/>
                  </a:lnTo>
                  <a:lnTo>
                    <a:pt x="2729" y="2346"/>
                  </a:lnTo>
                  <a:lnTo>
                    <a:pt x="2733" y="2355"/>
                  </a:lnTo>
                  <a:lnTo>
                    <a:pt x="2743" y="2371"/>
                  </a:lnTo>
                  <a:lnTo>
                    <a:pt x="2754" y="2386"/>
                  </a:lnTo>
                  <a:lnTo>
                    <a:pt x="2766" y="2399"/>
                  </a:lnTo>
                  <a:lnTo>
                    <a:pt x="2775" y="2412"/>
                  </a:lnTo>
                  <a:lnTo>
                    <a:pt x="2780" y="2419"/>
                  </a:lnTo>
                  <a:lnTo>
                    <a:pt x="2782" y="2424"/>
                  </a:lnTo>
                  <a:lnTo>
                    <a:pt x="2784" y="2430"/>
                  </a:lnTo>
                  <a:lnTo>
                    <a:pt x="2785" y="2436"/>
                  </a:lnTo>
                  <a:lnTo>
                    <a:pt x="2784" y="2445"/>
                  </a:lnTo>
                  <a:lnTo>
                    <a:pt x="2781" y="2452"/>
                  </a:lnTo>
                  <a:lnTo>
                    <a:pt x="2776" y="2459"/>
                  </a:lnTo>
                  <a:lnTo>
                    <a:pt x="2773" y="2463"/>
                  </a:lnTo>
                  <a:lnTo>
                    <a:pt x="2773" y="2488"/>
                  </a:lnTo>
                  <a:lnTo>
                    <a:pt x="2773" y="2500"/>
                  </a:lnTo>
                  <a:lnTo>
                    <a:pt x="2773" y="2504"/>
                  </a:lnTo>
                  <a:lnTo>
                    <a:pt x="2773" y="2505"/>
                  </a:lnTo>
                  <a:lnTo>
                    <a:pt x="2773" y="2527"/>
                  </a:lnTo>
                  <a:lnTo>
                    <a:pt x="2771" y="2551"/>
                  </a:lnTo>
                  <a:lnTo>
                    <a:pt x="2770" y="2578"/>
                  </a:lnTo>
                  <a:lnTo>
                    <a:pt x="2770" y="2609"/>
                  </a:lnTo>
                  <a:lnTo>
                    <a:pt x="2774" y="2618"/>
                  </a:lnTo>
                  <a:lnTo>
                    <a:pt x="2779" y="2627"/>
                  </a:lnTo>
                  <a:lnTo>
                    <a:pt x="2781" y="2636"/>
                  </a:lnTo>
                  <a:lnTo>
                    <a:pt x="2781" y="2645"/>
                  </a:lnTo>
                  <a:lnTo>
                    <a:pt x="2781" y="2657"/>
                  </a:lnTo>
                  <a:lnTo>
                    <a:pt x="2779" y="2668"/>
                  </a:lnTo>
                  <a:lnTo>
                    <a:pt x="2775" y="2678"/>
                  </a:lnTo>
                  <a:lnTo>
                    <a:pt x="2771" y="2688"/>
                  </a:lnTo>
                  <a:lnTo>
                    <a:pt x="2767" y="2698"/>
                  </a:lnTo>
                  <a:lnTo>
                    <a:pt x="2760" y="2707"/>
                  </a:lnTo>
                  <a:lnTo>
                    <a:pt x="2754" y="2714"/>
                  </a:lnTo>
                  <a:lnTo>
                    <a:pt x="2746" y="2722"/>
                  </a:lnTo>
                  <a:lnTo>
                    <a:pt x="2737" y="2729"/>
                  </a:lnTo>
                  <a:lnTo>
                    <a:pt x="2729" y="2736"/>
                  </a:lnTo>
                  <a:lnTo>
                    <a:pt x="2719" y="2741"/>
                  </a:lnTo>
                  <a:lnTo>
                    <a:pt x="2709" y="2748"/>
                  </a:lnTo>
                  <a:lnTo>
                    <a:pt x="2689" y="2759"/>
                  </a:lnTo>
                  <a:lnTo>
                    <a:pt x="2667" y="2769"/>
                  </a:lnTo>
                  <a:lnTo>
                    <a:pt x="2646" y="2779"/>
                  </a:lnTo>
                  <a:lnTo>
                    <a:pt x="2624" y="2789"/>
                  </a:lnTo>
                  <a:lnTo>
                    <a:pt x="2604" y="2800"/>
                  </a:lnTo>
                  <a:lnTo>
                    <a:pt x="2584" y="2812"/>
                  </a:lnTo>
                  <a:lnTo>
                    <a:pt x="2576" y="2818"/>
                  </a:lnTo>
                  <a:lnTo>
                    <a:pt x="2568" y="2825"/>
                  </a:lnTo>
                  <a:lnTo>
                    <a:pt x="2562" y="2832"/>
                  </a:lnTo>
                  <a:lnTo>
                    <a:pt x="2555" y="2840"/>
                  </a:lnTo>
                  <a:lnTo>
                    <a:pt x="2549" y="2847"/>
                  </a:lnTo>
                  <a:lnTo>
                    <a:pt x="2544" y="2856"/>
                  </a:lnTo>
                  <a:lnTo>
                    <a:pt x="2541" y="2866"/>
                  </a:lnTo>
                  <a:lnTo>
                    <a:pt x="2539" y="2876"/>
                  </a:lnTo>
                  <a:lnTo>
                    <a:pt x="2530" y="2879"/>
                  </a:lnTo>
                  <a:lnTo>
                    <a:pt x="2522" y="2883"/>
                  </a:lnTo>
                  <a:lnTo>
                    <a:pt x="2513" y="2888"/>
                  </a:lnTo>
                  <a:lnTo>
                    <a:pt x="2505" y="2895"/>
                  </a:lnTo>
                  <a:lnTo>
                    <a:pt x="2499" y="2902"/>
                  </a:lnTo>
                  <a:lnTo>
                    <a:pt x="2493" y="2911"/>
                  </a:lnTo>
                  <a:lnTo>
                    <a:pt x="2490" y="2919"/>
                  </a:lnTo>
                  <a:lnTo>
                    <a:pt x="2489" y="2926"/>
                  </a:lnTo>
                  <a:lnTo>
                    <a:pt x="2489" y="2934"/>
                  </a:lnTo>
                  <a:lnTo>
                    <a:pt x="2490" y="2940"/>
                  </a:lnTo>
                  <a:lnTo>
                    <a:pt x="2492" y="2947"/>
                  </a:lnTo>
                  <a:lnTo>
                    <a:pt x="2496" y="2953"/>
                  </a:lnTo>
                  <a:lnTo>
                    <a:pt x="2503" y="2965"/>
                  </a:lnTo>
                  <a:lnTo>
                    <a:pt x="2512" y="2978"/>
                  </a:lnTo>
                  <a:lnTo>
                    <a:pt x="2520" y="2992"/>
                  </a:lnTo>
                  <a:lnTo>
                    <a:pt x="2528" y="3006"/>
                  </a:lnTo>
                  <a:lnTo>
                    <a:pt x="2530" y="3015"/>
                  </a:lnTo>
                  <a:lnTo>
                    <a:pt x="2532" y="3024"/>
                  </a:lnTo>
                  <a:lnTo>
                    <a:pt x="2535" y="3032"/>
                  </a:lnTo>
                  <a:lnTo>
                    <a:pt x="2535" y="3042"/>
                  </a:lnTo>
                  <a:lnTo>
                    <a:pt x="2535" y="3066"/>
                  </a:lnTo>
                  <a:lnTo>
                    <a:pt x="2532" y="3095"/>
                  </a:lnTo>
                  <a:lnTo>
                    <a:pt x="2530" y="3108"/>
                  </a:lnTo>
                  <a:lnTo>
                    <a:pt x="2528" y="3121"/>
                  </a:lnTo>
                  <a:lnTo>
                    <a:pt x="2526" y="3131"/>
                  </a:lnTo>
                  <a:lnTo>
                    <a:pt x="2524" y="3138"/>
                  </a:lnTo>
                  <a:lnTo>
                    <a:pt x="2518" y="3144"/>
                  </a:lnTo>
                  <a:lnTo>
                    <a:pt x="2512" y="3146"/>
                  </a:lnTo>
                  <a:lnTo>
                    <a:pt x="2505" y="3148"/>
                  </a:lnTo>
                  <a:lnTo>
                    <a:pt x="2498" y="3149"/>
                  </a:lnTo>
                  <a:lnTo>
                    <a:pt x="2485" y="3149"/>
                  </a:lnTo>
                  <a:lnTo>
                    <a:pt x="2473" y="3150"/>
                  </a:lnTo>
                  <a:lnTo>
                    <a:pt x="2458" y="3159"/>
                  </a:lnTo>
                  <a:lnTo>
                    <a:pt x="2445" y="3166"/>
                  </a:lnTo>
                  <a:lnTo>
                    <a:pt x="2433" y="3175"/>
                  </a:lnTo>
                  <a:lnTo>
                    <a:pt x="2422" y="3184"/>
                  </a:lnTo>
                  <a:lnTo>
                    <a:pt x="2413" y="3193"/>
                  </a:lnTo>
                  <a:lnTo>
                    <a:pt x="2404" y="3204"/>
                  </a:lnTo>
                  <a:lnTo>
                    <a:pt x="2396" y="3216"/>
                  </a:lnTo>
                  <a:lnTo>
                    <a:pt x="2389" y="3231"/>
                  </a:lnTo>
                  <a:lnTo>
                    <a:pt x="2397" y="3238"/>
                  </a:lnTo>
                  <a:lnTo>
                    <a:pt x="2405" y="3245"/>
                  </a:lnTo>
                  <a:lnTo>
                    <a:pt x="2407" y="3250"/>
                  </a:lnTo>
                  <a:lnTo>
                    <a:pt x="2409" y="3255"/>
                  </a:lnTo>
                  <a:lnTo>
                    <a:pt x="2411" y="3261"/>
                  </a:lnTo>
                  <a:lnTo>
                    <a:pt x="2411" y="3266"/>
                  </a:lnTo>
                  <a:lnTo>
                    <a:pt x="2411" y="3275"/>
                  </a:lnTo>
                  <a:lnTo>
                    <a:pt x="2409" y="3284"/>
                  </a:lnTo>
                  <a:lnTo>
                    <a:pt x="2407" y="3293"/>
                  </a:lnTo>
                  <a:lnTo>
                    <a:pt x="2404" y="3301"/>
                  </a:lnTo>
                  <a:lnTo>
                    <a:pt x="2401" y="3308"/>
                  </a:lnTo>
                  <a:lnTo>
                    <a:pt x="2396" y="3316"/>
                  </a:lnTo>
                  <a:lnTo>
                    <a:pt x="2391" y="3323"/>
                  </a:lnTo>
                  <a:lnTo>
                    <a:pt x="2387" y="3330"/>
                  </a:lnTo>
                  <a:lnTo>
                    <a:pt x="2365" y="3355"/>
                  </a:lnTo>
                  <a:lnTo>
                    <a:pt x="2347" y="3374"/>
                  </a:lnTo>
                  <a:lnTo>
                    <a:pt x="2334" y="3387"/>
                  </a:lnTo>
                  <a:lnTo>
                    <a:pt x="2323" y="3400"/>
                  </a:lnTo>
                  <a:lnTo>
                    <a:pt x="2314" y="3414"/>
                  </a:lnTo>
                  <a:lnTo>
                    <a:pt x="2308" y="3428"/>
                  </a:lnTo>
                  <a:lnTo>
                    <a:pt x="2300" y="3441"/>
                  </a:lnTo>
                  <a:lnTo>
                    <a:pt x="2294" y="3455"/>
                  </a:lnTo>
                  <a:lnTo>
                    <a:pt x="2286" y="3469"/>
                  </a:lnTo>
                  <a:lnTo>
                    <a:pt x="2278" y="3482"/>
                  </a:lnTo>
                  <a:lnTo>
                    <a:pt x="2248" y="3521"/>
                  </a:lnTo>
                  <a:lnTo>
                    <a:pt x="2221" y="3559"/>
                  </a:lnTo>
                  <a:lnTo>
                    <a:pt x="2215" y="3568"/>
                  </a:lnTo>
                  <a:lnTo>
                    <a:pt x="2207" y="3576"/>
                  </a:lnTo>
                  <a:lnTo>
                    <a:pt x="2199" y="3584"/>
                  </a:lnTo>
                  <a:lnTo>
                    <a:pt x="2190" y="3593"/>
                  </a:lnTo>
                  <a:lnTo>
                    <a:pt x="2180" y="3600"/>
                  </a:lnTo>
                  <a:lnTo>
                    <a:pt x="2170" y="3607"/>
                  </a:lnTo>
                  <a:lnTo>
                    <a:pt x="2159" y="3614"/>
                  </a:lnTo>
                  <a:lnTo>
                    <a:pt x="2146" y="3621"/>
                  </a:lnTo>
                  <a:lnTo>
                    <a:pt x="2134" y="3624"/>
                  </a:lnTo>
                  <a:lnTo>
                    <a:pt x="2122" y="3626"/>
                  </a:lnTo>
                  <a:lnTo>
                    <a:pt x="2109" y="3627"/>
                  </a:lnTo>
                  <a:lnTo>
                    <a:pt x="2097" y="3629"/>
                  </a:lnTo>
                  <a:lnTo>
                    <a:pt x="2092" y="3631"/>
                  </a:lnTo>
                  <a:lnTo>
                    <a:pt x="2088" y="3632"/>
                  </a:lnTo>
                  <a:lnTo>
                    <a:pt x="2082" y="3634"/>
                  </a:lnTo>
                  <a:lnTo>
                    <a:pt x="2079" y="3636"/>
                  </a:lnTo>
                  <a:lnTo>
                    <a:pt x="2076" y="3638"/>
                  </a:lnTo>
                  <a:lnTo>
                    <a:pt x="2072" y="3642"/>
                  </a:lnTo>
                  <a:lnTo>
                    <a:pt x="2070" y="3647"/>
                  </a:lnTo>
                  <a:lnTo>
                    <a:pt x="2069" y="3652"/>
                  </a:lnTo>
                  <a:lnTo>
                    <a:pt x="2062" y="3652"/>
                  </a:lnTo>
                  <a:lnTo>
                    <a:pt x="2054" y="3653"/>
                  </a:lnTo>
                  <a:lnTo>
                    <a:pt x="2048" y="3655"/>
                  </a:lnTo>
                  <a:lnTo>
                    <a:pt x="2041" y="3658"/>
                  </a:lnTo>
                  <a:lnTo>
                    <a:pt x="2030" y="3662"/>
                  </a:lnTo>
                  <a:lnTo>
                    <a:pt x="2020" y="3663"/>
                  </a:lnTo>
                  <a:lnTo>
                    <a:pt x="2012" y="3663"/>
                  </a:lnTo>
                  <a:lnTo>
                    <a:pt x="2006" y="3661"/>
                  </a:lnTo>
                  <a:lnTo>
                    <a:pt x="2000" y="3658"/>
                  </a:lnTo>
                  <a:lnTo>
                    <a:pt x="1995" y="3654"/>
                  </a:lnTo>
                  <a:lnTo>
                    <a:pt x="1988" y="3650"/>
                  </a:lnTo>
                  <a:lnTo>
                    <a:pt x="1983" y="3647"/>
                  </a:lnTo>
                  <a:lnTo>
                    <a:pt x="1976" y="3645"/>
                  </a:lnTo>
                  <a:lnTo>
                    <a:pt x="1969" y="3645"/>
                  </a:lnTo>
                  <a:lnTo>
                    <a:pt x="1957" y="3645"/>
                  </a:lnTo>
                  <a:lnTo>
                    <a:pt x="1944" y="3647"/>
                  </a:lnTo>
                  <a:lnTo>
                    <a:pt x="1933" y="3649"/>
                  </a:lnTo>
                  <a:lnTo>
                    <a:pt x="1921" y="3652"/>
                  </a:lnTo>
                  <a:lnTo>
                    <a:pt x="1900" y="3660"/>
                  </a:lnTo>
                  <a:lnTo>
                    <a:pt x="1879" y="3669"/>
                  </a:lnTo>
                  <a:lnTo>
                    <a:pt x="1859" y="3678"/>
                  </a:lnTo>
                  <a:lnTo>
                    <a:pt x="1838" y="3687"/>
                  </a:lnTo>
                  <a:lnTo>
                    <a:pt x="1827" y="3690"/>
                  </a:lnTo>
                  <a:lnTo>
                    <a:pt x="1815" y="3692"/>
                  </a:lnTo>
                  <a:lnTo>
                    <a:pt x="1805" y="3693"/>
                  </a:lnTo>
                  <a:lnTo>
                    <a:pt x="1793" y="3694"/>
                  </a:lnTo>
                  <a:lnTo>
                    <a:pt x="1783" y="3693"/>
                  </a:lnTo>
                  <a:lnTo>
                    <a:pt x="1774" y="3692"/>
                  </a:lnTo>
                  <a:lnTo>
                    <a:pt x="1767" y="3689"/>
                  </a:lnTo>
                  <a:lnTo>
                    <a:pt x="1759" y="3685"/>
                  </a:lnTo>
                  <a:lnTo>
                    <a:pt x="1754" y="3680"/>
                  </a:lnTo>
                  <a:lnTo>
                    <a:pt x="1747" y="3675"/>
                  </a:lnTo>
                  <a:lnTo>
                    <a:pt x="1743" y="3669"/>
                  </a:lnTo>
                  <a:lnTo>
                    <a:pt x="1739" y="3663"/>
                  </a:lnTo>
                  <a:lnTo>
                    <a:pt x="1731" y="3664"/>
                  </a:lnTo>
                  <a:lnTo>
                    <a:pt x="1728" y="3666"/>
                  </a:lnTo>
                  <a:lnTo>
                    <a:pt x="1726" y="3668"/>
                  </a:lnTo>
                  <a:lnTo>
                    <a:pt x="1723" y="3672"/>
                  </a:lnTo>
                  <a:lnTo>
                    <a:pt x="1723" y="3658"/>
                  </a:lnTo>
                  <a:lnTo>
                    <a:pt x="1719" y="3645"/>
                  </a:lnTo>
                  <a:lnTo>
                    <a:pt x="1716" y="3632"/>
                  </a:lnTo>
                  <a:lnTo>
                    <a:pt x="1712" y="3620"/>
                  </a:lnTo>
                  <a:lnTo>
                    <a:pt x="1708" y="3609"/>
                  </a:lnTo>
                  <a:lnTo>
                    <a:pt x="1702" y="3599"/>
                  </a:lnTo>
                  <a:lnTo>
                    <a:pt x="1697" y="3592"/>
                  </a:lnTo>
                  <a:lnTo>
                    <a:pt x="1692" y="3586"/>
                  </a:lnTo>
                  <a:lnTo>
                    <a:pt x="1700" y="3575"/>
                  </a:lnTo>
                  <a:lnTo>
                    <a:pt x="1706" y="3565"/>
                  </a:lnTo>
                  <a:lnTo>
                    <a:pt x="1709" y="3559"/>
                  </a:lnTo>
                  <a:lnTo>
                    <a:pt x="1710" y="3553"/>
                  </a:lnTo>
                  <a:lnTo>
                    <a:pt x="1711" y="3547"/>
                  </a:lnTo>
                  <a:lnTo>
                    <a:pt x="1712" y="3540"/>
                  </a:lnTo>
                  <a:lnTo>
                    <a:pt x="1711" y="3534"/>
                  </a:lnTo>
                  <a:lnTo>
                    <a:pt x="1710" y="3529"/>
                  </a:lnTo>
                  <a:lnTo>
                    <a:pt x="1708" y="3522"/>
                  </a:lnTo>
                  <a:lnTo>
                    <a:pt x="1704" y="3516"/>
                  </a:lnTo>
                  <a:lnTo>
                    <a:pt x="1697" y="3503"/>
                  </a:lnTo>
                  <a:lnTo>
                    <a:pt x="1687" y="3489"/>
                  </a:lnTo>
                  <a:lnTo>
                    <a:pt x="1670" y="3465"/>
                  </a:lnTo>
                  <a:lnTo>
                    <a:pt x="1658" y="3448"/>
                  </a:lnTo>
                  <a:lnTo>
                    <a:pt x="1634" y="3409"/>
                  </a:lnTo>
                  <a:lnTo>
                    <a:pt x="1610" y="3369"/>
                  </a:lnTo>
                  <a:lnTo>
                    <a:pt x="1598" y="3349"/>
                  </a:lnTo>
                  <a:lnTo>
                    <a:pt x="1587" y="3329"/>
                  </a:lnTo>
                  <a:lnTo>
                    <a:pt x="1576" y="3308"/>
                  </a:lnTo>
                  <a:lnTo>
                    <a:pt x="1565" y="3288"/>
                  </a:lnTo>
                  <a:lnTo>
                    <a:pt x="1555" y="3266"/>
                  </a:lnTo>
                  <a:lnTo>
                    <a:pt x="1547" y="3243"/>
                  </a:lnTo>
                  <a:lnTo>
                    <a:pt x="1539" y="3221"/>
                  </a:lnTo>
                  <a:lnTo>
                    <a:pt x="1532" y="3197"/>
                  </a:lnTo>
                  <a:lnTo>
                    <a:pt x="1526" y="3172"/>
                  </a:lnTo>
                  <a:lnTo>
                    <a:pt x="1523" y="3146"/>
                  </a:lnTo>
                  <a:lnTo>
                    <a:pt x="1520" y="3120"/>
                  </a:lnTo>
                  <a:lnTo>
                    <a:pt x="1519" y="3092"/>
                  </a:lnTo>
                  <a:lnTo>
                    <a:pt x="1519" y="3076"/>
                  </a:lnTo>
                  <a:lnTo>
                    <a:pt x="1519" y="3064"/>
                  </a:lnTo>
                  <a:lnTo>
                    <a:pt x="1519" y="3054"/>
                  </a:lnTo>
                  <a:lnTo>
                    <a:pt x="1519" y="3046"/>
                  </a:lnTo>
                  <a:lnTo>
                    <a:pt x="1519" y="3038"/>
                  </a:lnTo>
                  <a:lnTo>
                    <a:pt x="1515" y="3031"/>
                  </a:lnTo>
                  <a:lnTo>
                    <a:pt x="1511" y="3025"/>
                  </a:lnTo>
                  <a:lnTo>
                    <a:pt x="1506" y="3018"/>
                  </a:lnTo>
                  <a:lnTo>
                    <a:pt x="1500" y="3012"/>
                  </a:lnTo>
                  <a:lnTo>
                    <a:pt x="1495" y="3005"/>
                  </a:lnTo>
                  <a:lnTo>
                    <a:pt x="1489" y="2998"/>
                  </a:lnTo>
                  <a:lnTo>
                    <a:pt x="1484" y="2988"/>
                  </a:lnTo>
                  <a:lnTo>
                    <a:pt x="1467" y="2960"/>
                  </a:lnTo>
                  <a:lnTo>
                    <a:pt x="1449" y="2932"/>
                  </a:lnTo>
                  <a:lnTo>
                    <a:pt x="1432" y="2902"/>
                  </a:lnTo>
                  <a:lnTo>
                    <a:pt x="1417" y="2873"/>
                  </a:lnTo>
                  <a:lnTo>
                    <a:pt x="1411" y="2858"/>
                  </a:lnTo>
                  <a:lnTo>
                    <a:pt x="1404" y="2843"/>
                  </a:lnTo>
                  <a:lnTo>
                    <a:pt x="1399" y="2827"/>
                  </a:lnTo>
                  <a:lnTo>
                    <a:pt x="1393" y="2809"/>
                  </a:lnTo>
                  <a:lnTo>
                    <a:pt x="1390" y="2792"/>
                  </a:lnTo>
                  <a:lnTo>
                    <a:pt x="1387" y="2773"/>
                  </a:lnTo>
                  <a:lnTo>
                    <a:pt x="1385" y="2753"/>
                  </a:lnTo>
                  <a:lnTo>
                    <a:pt x="1385" y="2734"/>
                  </a:lnTo>
                  <a:lnTo>
                    <a:pt x="1385" y="2722"/>
                  </a:lnTo>
                  <a:lnTo>
                    <a:pt x="1386" y="2712"/>
                  </a:lnTo>
                  <a:lnTo>
                    <a:pt x="1387" y="2702"/>
                  </a:lnTo>
                  <a:lnTo>
                    <a:pt x="1389" y="2693"/>
                  </a:lnTo>
                  <a:lnTo>
                    <a:pt x="1394" y="2674"/>
                  </a:lnTo>
                  <a:lnTo>
                    <a:pt x="1401" y="2658"/>
                  </a:lnTo>
                  <a:lnTo>
                    <a:pt x="1410" y="2643"/>
                  </a:lnTo>
                  <a:lnTo>
                    <a:pt x="1418" y="2630"/>
                  </a:lnTo>
                  <a:lnTo>
                    <a:pt x="1428" y="2616"/>
                  </a:lnTo>
                  <a:lnTo>
                    <a:pt x="1439" y="2604"/>
                  </a:lnTo>
                  <a:lnTo>
                    <a:pt x="1448" y="2591"/>
                  </a:lnTo>
                  <a:lnTo>
                    <a:pt x="1458" y="2579"/>
                  </a:lnTo>
                  <a:lnTo>
                    <a:pt x="1467" y="2566"/>
                  </a:lnTo>
                  <a:lnTo>
                    <a:pt x="1475" y="2553"/>
                  </a:lnTo>
                  <a:lnTo>
                    <a:pt x="1482" y="2540"/>
                  </a:lnTo>
                  <a:lnTo>
                    <a:pt x="1487" y="2526"/>
                  </a:lnTo>
                  <a:lnTo>
                    <a:pt x="1489" y="2518"/>
                  </a:lnTo>
                  <a:lnTo>
                    <a:pt x="1491" y="2511"/>
                  </a:lnTo>
                  <a:lnTo>
                    <a:pt x="1492" y="2502"/>
                  </a:lnTo>
                  <a:lnTo>
                    <a:pt x="1493" y="2493"/>
                  </a:lnTo>
                  <a:lnTo>
                    <a:pt x="1492" y="2479"/>
                  </a:lnTo>
                  <a:lnTo>
                    <a:pt x="1489" y="2466"/>
                  </a:lnTo>
                  <a:lnTo>
                    <a:pt x="1487" y="2455"/>
                  </a:lnTo>
                  <a:lnTo>
                    <a:pt x="1483" y="2444"/>
                  </a:lnTo>
                  <a:lnTo>
                    <a:pt x="1475" y="2423"/>
                  </a:lnTo>
                  <a:lnTo>
                    <a:pt x="1469" y="2397"/>
                  </a:lnTo>
                  <a:lnTo>
                    <a:pt x="1465" y="2372"/>
                  </a:lnTo>
                  <a:lnTo>
                    <a:pt x="1460" y="2351"/>
                  </a:lnTo>
                  <a:lnTo>
                    <a:pt x="1456" y="2332"/>
                  </a:lnTo>
                  <a:lnTo>
                    <a:pt x="1451" y="2316"/>
                  </a:lnTo>
                  <a:lnTo>
                    <a:pt x="1440" y="2288"/>
                  </a:lnTo>
                  <a:lnTo>
                    <a:pt x="1427" y="2259"/>
                  </a:lnTo>
                  <a:lnTo>
                    <a:pt x="1424" y="2246"/>
                  </a:lnTo>
                  <a:lnTo>
                    <a:pt x="1421" y="2232"/>
                  </a:lnTo>
                  <a:lnTo>
                    <a:pt x="1419" y="2219"/>
                  </a:lnTo>
                  <a:lnTo>
                    <a:pt x="1417" y="2205"/>
                  </a:lnTo>
                  <a:lnTo>
                    <a:pt x="1415" y="2192"/>
                  </a:lnTo>
                  <a:lnTo>
                    <a:pt x="1412" y="2179"/>
                  </a:lnTo>
                  <a:lnTo>
                    <a:pt x="1410" y="2172"/>
                  </a:lnTo>
                  <a:lnTo>
                    <a:pt x="1407" y="2166"/>
                  </a:lnTo>
                  <a:lnTo>
                    <a:pt x="1404" y="2160"/>
                  </a:lnTo>
                  <a:lnTo>
                    <a:pt x="1400" y="2154"/>
                  </a:lnTo>
                  <a:lnTo>
                    <a:pt x="1380" y="2133"/>
                  </a:lnTo>
                  <a:lnTo>
                    <a:pt x="1358" y="2112"/>
                  </a:lnTo>
                  <a:lnTo>
                    <a:pt x="1334" y="2090"/>
                  </a:lnTo>
                  <a:lnTo>
                    <a:pt x="1311" y="2066"/>
                  </a:lnTo>
                  <a:lnTo>
                    <a:pt x="1301" y="2054"/>
                  </a:lnTo>
                  <a:lnTo>
                    <a:pt x="1291" y="2042"/>
                  </a:lnTo>
                  <a:lnTo>
                    <a:pt x="1281" y="2029"/>
                  </a:lnTo>
                  <a:lnTo>
                    <a:pt x="1274" y="2016"/>
                  </a:lnTo>
                  <a:lnTo>
                    <a:pt x="1267" y="2003"/>
                  </a:lnTo>
                  <a:lnTo>
                    <a:pt x="1262" y="1989"/>
                  </a:lnTo>
                  <a:lnTo>
                    <a:pt x="1258" y="1975"/>
                  </a:lnTo>
                  <a:lnTo>
                    <a:pt x="1257" y="1961"/>
                  </a:lnTo>
                  <a:lnTo>
                    <a:pt x="1258" y="1953"/>
                  </a:lnTo>
                  <a:lnTo>
                    <a:pt x="1262" y="1943"/>
                  </a:lnTo>
                  <a:lnTo>
                    <a:pt x="1267" y="1933"/>
                  </a:lnTo>
                  <a:lnTo>
                    <a:pt x="1272" y="1922"/>
                  </a:lnTo>
                  <a:lnTo>
                    <a:pt x="1279" y="1912"/>
                  </a:lnTo>
                  <a:lnTo>
                    <a:pt x="1285" y="1903"/>
                  </a:lnTo>
                  <a:lnTo>
                    <a:pt x="1291" y="1896"/>
                  </a:lnTo>
                  <a:lnTo>
                    <a:pt x="1296" y="1892"/>
                  </a:lnTo>
                  <a:lnTo>
                    <a:pt x="1294" y="1882"/>
                  </a:lnTo>
                  <a:lnTo>
                    <a:pt x="1294" y="1876"/>
                  </a:lnTo>
                  <a:lnTo>
                    <a:pt x="1295" y="1870"/>
                  </a:lnTo>
                  <a:lnTo>
                    <a:pt x="1296" y="1865"/>
                  </a:lnTo>
                  <a:lnTo>
                    <a:pt x="1296" y="1845"/>
                  </a:lnTo>
                  <a:lnTo>
                    <a:pt x="1298" y="1821"/>
                  </a:lnTo>
                  <a:lnTo>
                    <a:pt x="1301" y="1809"/>
                  </a:lnTo>
                  <a:lnTo>
                    <a:pt x="1304" y="1797"/>
                  </a:lnTo>
                  <a:lnTo>
                    <a:pt x="1306" y="1791"/>
                  </a:lnTo>
                  <a:lnTo>
                    <a:pt x="1309" y="1787"/>
                  </a:lnTo>
                  <a:lnTo>
                    <a:pt x="1311" y="1783"/>
                  </a:lnTo>
                  <a:lnTo>
                    <a:pt x="1316" y="1779"/>
                  </a:lnTo>
                  <a:lnTo>
                    <a:pt x="1307" y="1765"/>
                  </a:lnTo>
                  <a:lnTo>
                    <a:pt x="1298" y="1752"/>
                  </a:lnTo>
                  <a:lnTo>
                    <a:pt x="1293" y="1747"/>
                  </a:lnTo>
                  <a:lnTo>
                    <a:pt x="1288" y="1740"/>
                  </a:lnTo>
                  <a:lnTo>
                    <a:pt x="1282" y="1735"/>
                  </a:lnTo>
                  <a:lnTo>
                    <a:pt x="1276" y="1731"/>
                  </a:lnTo>
                  <a:lnTo>
                    <a:pt x="1269" y="1726"/>
                  </a:lnTo>
                  <a:lnTo>
                    <a:pt x="1262" y="1722"/>
                  </a:lnTo>
                  <a:lnTo>
                    <a:pt x="1254" y="1719"/>
                  </a:lnTo>
                  <a:lnTo>
                    <a:pt x="1245" y="1716"/>
                  </a:lnTo>
                  <a:lnTo>
                    <a:pt x="1237" y="1713"/>
                  </a:lnTo>
                  <a:lnTo>
                    <a:pt x="1228" y="1711"/>
                  </a:lnTo>
                  <a:lnTo>
                    <a:pt x="1218" y="1710"/>
                  </a:lnTo>
                  <a:lnTo>
                    <a:pt x="1208" y="1710"/>
                  </a:lnTo>
                  <a:lnTo>
                    <a:pt x="1185" y="1710"/>
                  </a:lnTo>
                  <a:lnTo>
                    <a:pt x="1166" y="1710"/>
                  </a:lnTo>
                  <a:lnTo>
                    <a:pt x="1148" y="1710"/>
                  </a:lnTo>
                  <a:lnTo>
                    <a:pt x="1134" y="1710"/>
                  </a:lnTo>
                  <a:lnTo>
                    <a:pt x="1130" y="1710"/>
                  </a:lnTo>
                  <a:lnTo>
                    <a:pt x="1126" y="1709"/>
                  </a:lnTo>
                  <a:lnTo>
                    <a:pt x="1121" y="1708"/>
                  </a:lnTo>
                  <a:lnTo>
                    <a:pt x="1117" y="1706"/>
                  </a:lnTo>
                  <a:lnTo>
                    <a:pt x="1109" y="1702"/>
                  </a:lnTo>
                  <a:lnTo>
                    <a:pt x="1103" y="1695"/>
                  </a:lnTo>
                  <a:lnTo>
                    <a:pt x="1089" y="1679"/>
                  </a:lnTo>
                  <a:lnTo>
                    <a:pt x="1076" y="1660"/>
                  </a:lnTo>
                  <a:lnTo>
                    <a:pt x="1069" y="1651"/>
                  </a:lnTo>
                  <a:lnTo>
                    <a:pt x="1062" y="1642"/>
                  </a:lnTo>
                  <a:lnTo>
                    <a:pt x="1054" y="1633"/>
                  </a:lnTo>
                  <a:lnTo>
                    <a:pt x="1046" y="1626"/>
                  </a:lnTo>
                  <a:lnTo>
                    <a:pt x="1037" y="1619"/>
                  </a:lnTo>
                  <a:lnTo>
                    <a:pt x="1027" y="1614"/>
                  </a:lnTo>
                  <a:lnTo>
                    <a:pt x="1022" y="1613"/>
                  </a:lnTo>
                  <a:lnTo>
                    <a:pt x="1015" y="1611"/>
                  </a:lnTo>
                  <a:lnTo>
                    <a:pt x="1010" y="1611"/>
                  </a:lnTo>
                  <a:lnTo>
                    <a:pt x="1004" y="1610"/>
                  </a:lnTo>
                  <a:lnTo>
                    <a:pt x="987" y="1611"/>
                  </a:lnTo>
                  <a:lnTo>
                    <a:pt x="972" y="1612"/>
                  </a:lnTo>
                  <a:lnTo>
                    <a:pt x="958" y="1614"/>
                  </a:lnTo>
                  <a:lnTo>
                    <a:pt x="944" y="1616"/>
                  </a:lnTo>
                  <a:lnTo>
                    <a:pt x="916" y="1624"/>
                  </a:lnTo>
                  <a:lnTo>
                    <a:pt x="890" y="1632"/>
                  </a:lnTo>
                  <a:lnTo>
                    <a:pt x="865" y="1642"/>
                  </a:lnTo>
                  <a:lnTo>
                    <a:pt x="841" y="1652"/>
                  </a:lnTo>
                  <a:lnTo>
                    <a:pt x="816" y="1663"/>
                  </a:lnTo>
                  <a:lnTo>
                    <a:pt x="792" y="1671"/>
                  </a:lnTo>
                  <a:lnTo>
                    <a:pt x="782" y="1676"/>
                  </a:lnTo>
                  <a:lnTo>
                    <a:pt x="775" y="1679"/>
                  </a:lnTo>
                  <a:lnTo>
                    <a:pt x="768" y="1683"/>
                  </a:lnTo>
                  <a:lnTo>
                    <a:pt x="762" y="1689"/>
                  </a:lnTo>
                  <a:lnTo>
                    <a:pt x="755" y="1692"/>
                  </a:lnTo>
                  <a:lnTo>
                    <a:pt x="749" y="1695"/>
                  </a:lnTo>
                  <a:lnTo>
                    <a:pt x="742" y="1698"/>
                  </a:lnTo>
                  <a:lnTo>
                    <a:pt x="734" y="1698"/>
                  </a:lnTo>
                  <a:lnTo>
                    <a:pt x="723" y="1697"/>
                  </a:lnTo>
                  <a:lnTo>
                    <a:pt x="711" y="1695"/>
                  </a:lnTo>
                  <a:lnTo>
                    <a:pt x="698" y="1692"/>
                  </a:lnTo>
                  <a:lnTo>
                    <a:pt x="685" y="1687"/>
                  </a:lnTo>
                  <a:lnTo>
                    <a:pt x="671" y="1683"/>
                  </a:lnTo>
                  <a:lnTo>
                    <a:pt x="657" y="1679"/>
                  </a:lnTo>
                  <a:lnTo>
                    <a:pt x="644" y="1677"/>
                  </a:lnTo>
                  <a:lnTo>
                    <a:pt x="630" y="1676"/>
                  </a:lnTo>
                  <a:lnTo>
                    <a:pt x="618" y="1676"/>
                  </a:lnTo>
                  <a:lnTo>
                    <a:pt x="607" y="1677"/>
                  </a:lnTo>
                  <a:lnTo>
                    <a:pt x="597" y="1679"/>
                  </a:lnTo>
                  <a:lnTo>
                    <a:pt x="587" y="1681"/>
                  </a:lnTo>
                  <a:lnTo>
                    <a:pt x="567" y="1686"/>
                  </a:lnTo>
                  <a:lnTo>
                    <a:pt x="549" y="1693"/>
                  </a:lnTo>
                  <a:lnTo>
                    <a:pt x="532" y="1699"/>
                  </a:lnTo>
                  <a:lnTo>
                    <a:pt x="512" y="1705"/>
                  </a:lnTo>
                  <a:lnTo>
                    <a:pt x="503" y="1707"/>
                  </a:lnTo>
                  <a:lnTo>
                    <a:pt x="492" y="1709"/>
                  </a:lnTo>
                  <a:lnTo>
                    <a:pt x="481" y="1710"/>
                  </a:lnTo>
                  <a:lnTo>
                    <a:pt x="469" y="1710"/>
                  </a:lnTo>
                  <a:lnTo>
                    <a:pt x="462" y="1710"/>
                  </a:lnTo>
                  <a:lnTo>
                    <a:pt x="454" y="1708"/>
                  </a:lnTo>
                  <a:lnTo>
                    <a:pt x="447" y="1706"/>
                  </a:lnTo>
                  <a:lnTo>
                    <a:pt x="439" y="1704"/>
                  </a:lnTo>
                  <a:lnTo>
                    <a:pt x="427" y="1699"/>
                  </a:lnTo>
                  <a:lnTo>
                    <a:pt x="418" y="1695"/>
                  </a:lnTo>
                  <a:lnTo>
                    <a:pt x="399" y="1681"/>
                  </a:lnTo>
                  <a:lnTo>
                    <a:pt x="376" y="1665"/>
                  </a:lnTo>
                  <a:lnTo>
                    <a:pt x="350" y="1647"/>
                  </a:lnTo>
                  <a:lnTo>
                    <a:pt x="323" y="1629"/>
                  </a:lnTo>
                  <a:lnTo>
                    <a:pt x="299" y="1610"/>
                  </a:lnTo>
                  <a:lnTo>
                    <a:pt x="274" y="1589"/>
                  </a:lnTo>
                  <a:lnTo>
                    <a:pt x="263" y="1579"/>
                  </a:lnTo>
                  <a:lnTo>
                    <a:pt x="253" y="1568"/>
                  </a:lnTo>
                  <a:lnTo>
                    <a:pt x="245" y="1559"/>
                  </a:lnTo>
                  <a:lnTo>
                    <a:pt x="238" y="1548"/>
                  </a:lnTo>
                  <a:lnTo>
                    <a:pt x="226" y="1530"/>
                  </a:lnTo>
                  <a:lnTo>
                    <a:pt x="215" y="1512"/>
                  </a:lnTo>
                  <a:lnTo>
                    <a:pt x="207" y="1495"/>
                  </a:lnTo>
                  <a:lnTo>
                    <a:pt x="198" y="1479"/>
                  </a:lnTo>
                  <a:lnTo>
                    <a:pt x="190" y="1464"/>
                  </a:lnTo>
                  <a:lnTo>
                    <a:pt x="180" y="1449"/>
                  </a:lnTo>
                  <a:lnTo>
                    <a:pt x="173" y="1443"/>
                  </a:lnTo>
                  <a:lnTo>
                    <a:pt x="168" y="1436"/>
                  </a:lnTo>
                  <a:lnTo>
                    <a:pt x="160" y="1431"/>
                  </a:lnTo>
                  <a:lnTo>
                    <a:pt x="153" y="1425"/>
                  </a:lnTo>
                  <a:lnTo>
                    <a:pt x="132" y="1406"/>
                  </a:lnTo>
                  <a:lnTo>
                    <a:pt x="97" y="1375"/>
                  </a:lnTo>
                  <a:lnTo>
                    <a:pt x="79" y="1359"/>
                  </a:lnTo>
                  <a:lnTo>
                    <a:pt x="64" y="1345"/>
                  </a:lnTo>
                  <a:lnTo>
                    <a:pt x="54" y="1334"/>
                  </a:lnTo>
                  <a:lnTo>
                    <a:pt x="49" y="1328"/>
                  </a:lnTo>
                  <a:lnTo>
                    <a:pt x="44" y="1321"/>
                  </a:lnTo>
                  <a:lnTo>
                    <a:pt x="40" y="1315"/>
                  </a:lnTo>
                  <a:lnTo>
                    <a:pt x="34" y="1310"/>
                  </a:lnTo>
                  <a:lnTo>
                    <a:pt x="27" y="1304"/>
                  </a:lnTo>
                  <a:lnTo>
                    <a:pt x="33" y="1304"/>
                  </a:lnTo>
                  <a:lnTo>
                    <a:pt x="34" y="1304"/>
                  </a:lnTo>
                  <a:lnTo>
                    <a:pt x="33" y="1287"/>
                  </a:lnTo>
                  <a:lnTo>
                    <a:pt x="30" y="1273"/>
                  </a:lnTo>
                  <a:lnTo>
                    <a:pt x="28" y="1262"/>
                  </a:lnTo>
                  <a:lnTo>
                    <a:pt x="27" y="1250"/>
                  </a:lnTo>
                  <a:lnTo>
                    <a:pt x="25" y="1242"/>
                  </a:lnTo>
                  <a:lnTo>
                    <a:pt x="23" y="1234"/>
                  </a:lnTo>
                  <a:lnTo>
                    <a:pt x="21" y="1227"/>
                  </a:lnTo>
                  <a:lnTo>
                    <a:pt x="17" y="1220"/>
                  </a:lnTo>
                  <a:lnTo>
                    <a:pt x="8" y="1208"/>
                  </a:lnTo>
                  <a:lnTo>
                    <a:pt x="0" y="1193"/>
                  </a:lnTo>
                  <a:lnTo>
                    <a:pt x="6" y="1189"/>
                  </a:lnTo>
                  <a:lnTo>
                    <a:pt x="14" y="1182"/>
                  </a:lnTo>
                  <a:lnTo>
                    <a:pt x="20" y="1176"/>
                  </a:lnTo>
                  <a:lnTo>
                    <a:pt x="27" y="1167"/>
                  </a:lnTo>
                  <a:lnTo>
                    <a:pt x="32" y="1157"/>
                  </a:lnTo>
                  <a:lnTo>
                    <a:pt x="38" y="1147"/>
                  </a:lnTo>
                  <a:lnTo>
                    <a:pt x="44" y="1136"/>
                  </a:lnTo>
                  <a:lnTo>
                    <a:pt x="48" y="1125"/>
                  </a:lnTo>
                  <a:lnTo>
                    <a:pt x="57" y="1101"/>
                  </a:lnTo>
                  <a:lnTo>
                    <a:pt x="63" y="1078"/>
                  </a:lnTo>
                  <a:lnTo>
                    <a:pt x="68" y="1057"/>
                  </a:lnTo>
                  <a:lnTo>
                    <a:pt x="69" y="1038"/>
                  </a:lnTo>
                  <a:lnTo>
                    <a:pt x="69" y="1025"/>
                  </a:lnTo>
                  <a:lnTo>
                    <a:pt x="68" y="1012"/>
                  </a:lnTo>
                  <a:lnTo>
                    <a:pt x="65" y="999"/>
                  </a:lnTo>
                  <a:lnTo>
                    <a:pt x="63" y="987"/>
                  </a:lnTo>
                  <a:lnTo>
                    <a:pt x="59" y="965"/>
                  </a:lnTo>
                  <a:lnTo>
                    <a:pt x="54" y="942"/>
                  </a:lnTo>
                  <a:lnTo>
                    <a:pt x="47" y="920"/>
                  </a:lnTo>
                  <a:lnTo>
                    <a:pt x="43" y="898"/>
                  </a:lnTo>
                  <a:lnTo>
                    <a:pt x="41" y="887"/>
                  </a:lnTo>
                  <a:lnTo>
                    <a:pt x="40" y="875"/>
                  </a:lnTo>
                  <a:lnTo>
                    <a:pt x="38" y="862"/>
                  </a:lnTo>
                  <a:lnTo>
                    <a:pt x="37" y="849"/>
                  </a:lnTo>
                  <a:lnTo>
                    <a:pt x="38" y="844"/>
                  </a:lnTo>
                  <a:lnTo>
                    <a:pt x="40" y="837"/>
                  </a:lnTo>
                  <a:lnTo>
                    <a:pt x="42" y="832"/>
                  </a:lnTo>
                  <a:lnTo>
                    <a:pt x="44" y="826"/>
                  </a:lnTo>
                  <a:lnTo>
                    <a:pt x="50" y="815"/>
                  </a:lnTo>
                  <a:lnTo>
                    <a:pt x="58" y="806"/>
                  </a:lnTo>
                  <a:lnTo>
                    <a:pt x="65" y="797"/>
                  </a:lnTo>
                  <a:lnTo>
                    <a:pt x="73" y="787"/>
                  </a:lnTo>
                  <a:lnTo>
                    <a:pt x="79" y="779"/>
                  </a:lnTo>
                  <a:lnTo>
                    <a:pt x="84" y="768"/>
                  </a:lnTo>
                  <a:lnTo>
                    <a:pt x="93" y="743"/>
                  </a:lnTo>
                  <a:lnTo>
                    <a:pt x="105" y="715"/>
                  </a:lnTo>
                  <a:lnTo>
                    <a:pt x="119" y="687"/>
                  </a:lnTo>
                  <a:lnTo>
                    <a:pt x="135" y="658"/>
                  </a:lnTo>
                  <a:lnTo>
                    <a:pt x="151" y="629"/>
                  </a:lnTo>
                  <a:lnTo>
                    <a:pt x="167" y="602"/>
                  </a:lnTo>
                  <a:lnTo>
                    <a:pt x="183" y="579"/>
                  </a:lnTo>
                  <a:lnTo>
                    <a:pt x="199" y="556"/>
                  </a:lnTo>
                  <a:lnTo>
                    <a:pt x="204" y="550"/>
                  </a:lnTo>
                  <a:lnTo>
                    <a:pt x="209" y="545"/>
                  </a:lnTo>
                  <a:lnTo>
                    <a:pt x="214" y="541"/>
                  </a:lnTo>
                  <a:lnTo>
                    <a:pt x="220" y="536"/>
                  </a:lnTo>
                  <a:lnTo>
                    <a:pt x="232" y="530"/>
                  </a:lnTo>
                  <a:lnTo>
                    <a:pt x="245" y="526"/>
                  </a:lnTo>
                  <a:lnTo>
                    <a:pt x="258" y="522"/>
                  </a:lnTo>
                  <a:lnTo>
                    <a:pt x="271" y="519"/>
                  </a:lnTo>
                  <a:lnTo>
                    <a:pt x="283" y="515"/>
                  </a:lnTo>
                  <a:lnTo>
                    <a:pt x="295" y="509"/>
                  </a:lnTo>
                  <a:lnTo>
                    <a:pt x="306" y="503"/>
                  </a:lnTo>
                  <a:lnTo>
                    <a:pt x="318" y="495"/>
                  </a:lnTo>
                  <a:lnTo>
                    <a:pt x="330" y="485"/>
                  </a:lnTo>
                  <a:lnTo>
                    <a:pt x="342" y="476"/>
                  </a:lnTo>
                  <a:lnTo>
                    <a:pt x="352" y="465"/>
                  </a:lnTo>
                  <a:lnTo>
                    <a:pt x="361" y="454"/>
                  </a:lnTo>
                  <a:lnTo>
                    <a:pt x="368" y="443"/>
                  </a:lnTo>
                  <a:lnTo>
                    <a:pt x="372" y="432"/>
                  </a:lnTo>
                  <a:lnTo>
                    <a:pt x="375" y="422"/>
                  </a:lnTo>
                  <a:lnTo>
                    <a:pt x="377" y="411"/>
                  </a:lnTo>
                  <a:lnTo>
                    <a:pt x="380" y="401"/>
                  </a:lnTo>
                  <a:lnTo>
                    <a:pt x="381" y="391"/>
                  </a:lnTo>
                  <a:lnTo>
                    <a:pt x="382" y="375"/>
                  </a:lnTo>
                  <a:lnTo>
                    <a:pt x="382" y="359"/>
                  </a:lnTo>
                  <a:lnTo>
                    <a:pt x="383" y="344"/>
                  </a:lnTo>
                  <a:lnTo>
                    <a:pt x="385" y="330"/>
                  </a:lnTo>
                  <a:lnTo>
                    <a:pt x="387" y="322"/>
                  </a:lnTo>
                  <a:lnTo>
                    <a:pt x="390" y="315"/>
                  </a:lnTo>
                  <a:lnTo>
                    <a:pt x="395" y="306"/>
                  </a:lnTo>
                  <a:lnTo>
                    <a:pt x="399" y="297"/>
                  </a:lnTo>
                  <a:lnTo>
                    <a:pt x="436" y="257"/>
                  </a:lnTo>
                  <a:lnTo>
                    <a:pt x="474" y="217"/>
                  </a:lnTo>
                  <a:lnTo>
                    <a:pt x="511" y="177"/>
                  </a:lnTo>
                  <a:lnTo>
                    <a:pt x="546" y="139"/>
                  </a:lnTo>
                  <a:lnTo>
                    <a:pt x="542" y="139"/>
                  </a:lnTo>
                  <a:lnTo>
                    <a:pt x="551" y="125"/>
                  </a:lnTo>
                  <a:lnTo>
                    <a:pt x="559" y="113"/>
                  </a:lnTo>
                  <a:lnTo>
                    <a:pt x="563" y="108"/>
                  </a:lnTo>
                  <a:lnTo>
                    <a:pt x="566" y="102"/>
                  </a:lnTo>
                  <a:lnTo>
                    <a:pt x="571" y="97"/>
                  </a:lnTo>
                  <a:lnTo>
                    <a:pt x="576" y="93"/>
                  </a:lnTo>
                  <a:lnTo>
                    <a:pt x="592" y="104"/>
                  </a:lnTo>
                  <a:lnTo>
                    <a:pt x="608" y="112"/>
                  </a:lnTo>
                  <a:lnTo>
                    <a:pt x="625" y="120"/>
                  </a:lnTo>
                  <a:lnTo>
                    <a:pt x="642" y="125"/>
                  </a:lnTo>
                  <a:lnTo>
                    <a:pt x="659" y="130"/>
                  </a:lnTo>
                  <a:lnTo>
                    <a:pt x="679" y="133"/>
                  </a:lnTo>
                  <a:lnTo>
                    <a:pt x="698" y="135"/>
                  </a:lnTo>
                  <a:lnTo>
                    <a:pt x="719" y="135"/>
                  </a:lnTo>
                  <a:lnTo>
                    <a:pt x="732" y="134"/>
                  </a:lnTo>
                  <a:lnTo>
                    <a:pt x="742" y="132"/>
                  </a:lnTo>
                  <a:lnTo>
                    <a:pt x="750" y="127"/>
                  </a:lnTo>
                  <a:lnTo>
                    <a:pt x="757" y="123"/>
                  </a:lnTo>
                  <a:lnTo>
                    <a:pt x="764" y="118"/>
                  </a:lnTo>
                  <a:lnTo>
                    <a:pt x="769" y="112"/>
                  </a:lnTo>
                  <a:lnTo>
                    <a:pt x="776" y="108"/>
                  </a:lnTo>
                  <a:lnTo>
                    <a:pt x="784" y="105"/>
                  </a:lnTo>
                  <a:lnTo>
                    <a:pt x="811" y="91"/>
                  </a:lnTo>
                  <a:lnTo>
                    <a:pt x="843" y="78"/>
                  </a:lnTo>
                  <a:lnTo>
                    <a:pt x="877" y="64"/>
                  </a:lnTo>
                  <a:lnTo>
                    <a:pt x="914" y="51"/>
                  </a:lnTo>
                  <a:lnTo>
                    <a:pt x="951" y="40"/>
                  </a:lnTo>
                  <a:lnTo>
                    <a:pt x="986" y="31"/>
                  </a:lnTo>
                  <a:lnTo>
                    <a:pt x="1004" y="28"/>
                  </a:lnTo>
                  <a:lnTo>
                    <a:pt x="1020" y="26"/>
                  </a:lnTo>
                  <a:lnTo>
                    <a:pt x="1035" y="24"/>
                  </a:lnTo>
                  <a:lnTo>
                    <a:pt x="1050" y="24"/>
                  </a:lnTo>
                  <a:lnTo>
                    <a:pt x="1060" y="25"/>
                  </a:lnTo>
                  <a:lnTo>
                    <a:pt x="1068" y="26"/>
                  </a:lnTo>
                  <a:lnTo>
                    <a:pt x="1077" y="28"/>
                  </a:lnTo>
                  <a:lnTo>
                    <a:pt x="1085" y="31"/>
                  </a:lnTo>
                  <a:lnTo>
                    <a:pt x="1092" y="34"/>
                  </a:lnTo>
                  <a:lnTo>
                    <a:pt x="1099" y="37"/>
                  </a:lnTo>
                  <a:lnTo>
                    <a:pt x="1105" y="39"/>
                  </a:lnTo>
                  <a:lnTo>
                    <a:pt x="1112" y="39"/>
                  </a:lnTo>
                  <a:lnTo>
                    <a:pt x="1119" y="38"/>
                  </a:lnTo>
                  <a:lnTo>
                    <a:pt x="1127" y="35"/>
                  </a:lnTo>
                  <a:lnTo>
                    <a:pt x="1135" y="31"/>
                  </a:lnTo>
                  <a:lnTo>
                    <a:pt x="1144" y="27"/>
                  </a:lnTo>
                  <a:lnTo>
                    <a:pt x="1154" y="24"/>
                  </a:lnTo>
                  <a:lnTo>
                    <a:pt x="1162" y="19"/>
                  </a:lnTo>
                  <a:lnTo>
                    <a:pt x="1172" y="17"/>
                  </a:lnTo>
                  <a:lnTo>
                    <a:pt x="1181" y="16"/>
                  </a:lnTo>
                  <a:lnTo>
                    <a:pt x="1188" y="16"/>
                  </a:lnTo>
                  <a:lnTo>
                    <a:pt x="1196" y="17"/>
                  </a:lnTo>
                  <a:lnTo>
                    <a:pt x="1202" y="19"/>
                  </a:lnTo>
                  <a:lnTo>
                    <a:pt x="1209" y="21"/>
                  </a:lnTo>
                  <a:lnTo>
                    <a:pt x="1215" y="24"/>
                  </a:lnTo>
                  <a:lnTo>
                    <a:pt x="1221" y="26"/>
                  </a:lnTo>
                  <a:lnTo>
                    <a:pt x="1227" y="27"/>
                  </a:lnTo>
                  <a:lnTo>
                    <a:pt x="1235" y="27"/>
                  </a:lnTo>
                  <a:lnTo>
                    <a:pt x="1240" y="27"/>
                  </a:lnTo>
                  <a:lnTo>
                    <a:pt x="1244" y="26"/>
                  </a:lnTo>
                  <a:lnTo>
                    <a:pt x="1249" y="25"/>
                  </a:lnTo>
                  <a:lnTo>
                    <a:pt x="1253" y="24"/>
                  </a:lnTo>
                  <a:lnTo>
                    <a:pt x="1261" y="19"/>
                  </a:lnTo>
                  <a:lnTo>
                    <a:pt x="1267" y="14"/>
                  </a:lnTo>
                  <a:lnTo>
                    <a:pt x="1274" y="8"/>
                  </a:lnTo>
                  <a:lnTo>
                    <a:pt x="1281" y="4"/>
                  </a:lnTo>
                  <a:lnTo>
                    <a:pt x="1285" y="3"/>
                  </a:lnTo>
                  <a:lnTo>
                    <a:pt x="1290" y="2"/>
                  </a:lnTo>
                  <a:lnTo>
                    <a:pt x="1294" y="1"/>
                  </a:lnTo>
                  <a:lnTo>
                    <a:pt x="1299" y="0"/>
                  </a:lnTo>
                  <a:lnTo>
                    <a:pt x="1306" y="1"/>
                  </a:lnTo>
                  <a:lnTo>
                    <a:pt x="1310" y="2"/>
                  </a:lnTo>
                  <a:lnTo>
                    <a:pt x="1315" y="3"/>
                  </a:lnTo>
                  <a:lnTo>
                    <a:pt x="1319" y="5"/>
                  </a:lnTo>
                  <a:lnTo>
                    <a:pt x="1323" y="11"/>
                  </a:lnTo>
                  <a:lnTo>
                    <a:pt x="1327" y="16"/>
                  </a:lnTo>
                  <a:lnTo>
                    <a:pt x="1331" y="21"/>
                  </a:lnTo>
                  <a:lnTo>
                    <a:pt x="1335" y="27"/>
                  </a:lnTo>
                  <a:lnTo>
                    <a:pt x="1338" y="28"/>
                  </a:lnTo>
                  <a:lnTo>
                    <a:pt x="1342" y="30"/>
                  </a:lnTo>
                  <a:lnTo>
                    <a:pt x="1345" y="31"/>
                  </a:lnTo>
                  <a:lnTo>
                    <a:pt x="1350" y="31"/>
                  </a:lnTo>
                  <a:lnTo>
                    <a:pt x="1363" y="27"/>
                  </a:lnTo>
                  <a:lnTo>
                    <a:pt x="1377" y="24"/>
                  </a:lnTo>
                  <a:lnTo>
                    <a:pt x="1376" y="28"/>
                  </a:lnTo>
                  <a:lnTo>
                    <a:pt x="1376" y="31"/>
                  </a:lnTo>
                  <a:lnTo>
                    <a:pt x="1374" y="34"/>
                  </a:lnTo>
                  <a:lnTo>
                    <a:pt x="1373" y="37"/>
                  </a:lnTo>
                  <a:lnTo>
                    <a:pt x="1369" y="41"/>
                  </a:lnTo>
                  <a:lnTo>
                    <a:pt x="1363" y="45"/>
                  </a:lnTo>
                  <a:lnTo>
                    <a:pt x="1359" y="48"/>
                  </a:lnTo>
                  <a:lnTo>
                    <a:pt x="1354" y="53"/>
                  </a:lnTo>
                  <a:lnTo>
                    <a:pt x="1352" y="55"/>
                  </a:lnTo>
                  <a:lnTo>
                    <a:pt x="1351" y="58"/>
                  </a:lnTo>
                  <a:lnTo>
                    <a:pt x="1350" y="61"/>
                  </a:lnTo>
                  <a:lnTo>
                    <a:pt x="1350" y="66"/>
                  </a:lnTo>
                  <a:lnTo>
                    <a:pt x="1351" y="71"/>
                  </a:lnTo>
                  <a:lnTo>
                    <a:pt x="1353" y="77"/>
                  </a:lnTo>
                  <a:lnTo>
                    <a:pt x="1357" y="81"/>
                  </a:lnTo>
                  <a:lnTo>
                    <a:pt x="1361" y="85"/>
                  </a:lnTo>
                  <a:lnTo>
                    <a:pt x="1365" y="90"/>
                  </a:lnTo>
                  <a:lnTo>
                    <a:pt x="1370" y="94"/>
                  </a:lnTo>
                  <a:lnTo>
                    <a:pt x="1372" y="99"/>
                  </a:lnTo>
                  <a:lnTo>
                    <a:pt x="1373" y="105"/>
                  </a:lnTo>
                  <a:lnTo>
                    <a:pt x="1372" y="113"/>
                  </a:lnTo>
                  <a:lnTo>
                    <a:pt x="1370" y="121"/>
                  </a:lnTo>
                  <a:lnTo>
                    <a:pt x="1365" y="128"/>
                  </a:lnTo>
                  <a:lnTo>
                    <a:pt x="1361" y="136"/>
                  </a:lnTo>
                  <a:lnTo>
                    <a:pt x="1357" y="144"/>
                  </a:lnTo>
                  <a:lnTo>
                    <a:pt x="1353" y="151"/>
                  </a:lnTo>
                  <a:lnTo>
                    <a:pt x="1351" y="161"/>
                  </a:lnTo>
                  <a:lnTo>
                    <a:pt x="1350" y="170"/>
                  </a:lnTo>
                  <a:lnTo>
                    <a:pt x="1350" y="178"/>
                  </a:lnTo>
                  <a:lnTo>
                    <a:pt x="1352" y="186"/>
                  </a:lnTo>
                  <a:lnTo>
                    <a:pt x="1354" y="193"/>
                  </a:lnTo>
                  <a:lnTo>
                    <a:pt x="1358" y="200"/>
                  </a:lnTo>
                  <a:lnTo>
                    <a:pt x="1361" y="206"/>
                  </a:lnTo>
                  <a:lnTo>
                    <a:pt x="1366" y="213"/>
                  </a:lnTo>
                  <a:lnTo>
                    <a:pt x="1371" y="219"/>
                  </a:lnTo>
                  <a:lnTo>
                    <a:pt x="1377" y="225"/>
                  </a:lnTo>
                  <a:lnTo>
                    <a:pt x="1383" y="230"/>
                  </a:lnTo>
                  <a:lnTo>
                    <a:pt x="1389" y="234"/>
                  </a:lnTo>
                  <a:lnTo>
                    <a:pt x="1396" y="238"/>
                  </a:lnTo>
                  <a:lnTo>
                    <a:pt x="1402" y="241"/>
                  </a:lnTo>
                  <a:lnTo>
                    <a:pt x="1408" y="244"/>
                  </a:lnTo>
                  <a:lnTo>
                    <a:pt x="1415" y="245"/>
                  </a:lnTo>
                  <a:lnTo>
                    <a:pt x="1420" y="246"/>
                  </a:lnTo>
                  <a:lnTo>
                    <a:pt x="1427" y="247"/>
                  </a:lnTo>
                  <a:lnTo>
                    <a:pt x="1442" y="247"/>
                  </a:lnTo>
                  <a:lnTo>
                    <a:pt x="1455" y="247"/>
                  </a:lnTo>
                  <a:lnTo>
                    <a:pt x="1466" y="247"/>
                  </a:lnTo>
                  <a:lnTo>
                    <a:pt x="1476" y="247"/>
                  </a:lnTo>
                  <a:lnTo>
                    <a:pt x="1486" y="247"/>
                  </a:lnTo>
                  <a:lnTo>
                    <a:pt x="1496" y="249"/>
                  </a:lnTo>
                  <a:lnTo>
                    <a:pt x="1506" y="251"/>
                  </a:lnTo>
                  <a:lnTo>
                    <a:pt x="1514" y="253"/>
                  </a:lnTo>
                  <a:lnTo>
                    <a:pt x="1523" y="256"/>
                  </a:lnTo>
                  <a:lnTo>
                    <a:pt x="1532" y="260"/>
                  </a:lnTo>
                  <a:lnTo>
                    <a:pt x="1539" y="265"/>
                  </a:lnTo>
                  <a:lnTo>
                    <a:pt x="1548" y="269"/>
                  </a:lnTo>
                  <a:lnTo>
                    <a:pt x="1563" y="280"/>
                  </a:lnTo>
                  <a:lnTo>
                    <a:pt x="1578" y="291"/>
                  </a:lnTo>
                  <a:lnTo>
                    <a:pt x="1593" y="304"/>
                  </a:lnTo>
                  <a:lnTo>
                    <a:pt x="1607" y="317"/>
                  </a:lnTo>
                  <a:lnTo>
                    <a:pt x="1622" y="330"/>
                  </a:lnTo>
                  <a:lnTo>
                    <a:pt x="1637" y="343"/>
                  </a:lnTo>
                  <a:lnTo>
                    <a:pt x="1654" y="353"/>
                  </a:lnTo>
                  <a:lnTo>
                    <a:pt x="1671" y="364"/>
                  </a:lnTo>
                  <a:lnTo>
                    <a:pt x="1679" y="370"/>
                  </a:lnTo>
                  <a:lnTo>
                    <a:pt x="1688" y="373"/>
                  </a:lnTo>
                  <a:lnTo>
                    <a:pt x="1698" y="377"/>
                  </a:lnTo>
                  <a:lnTo>
                    <a:pt x="1708" y="381"/>
                  </a:lnTo>
                  <a:lnTo>
                    <a:pt x="1717" y="383"/>
                  </a:lnTo>
                  <a:lnTo>
                    <a:pt x="1728" y="385"/>
                  </a:lnTo>
                  <a:lnTo>
                    <a:pt x="1739" y="386"/>
                  </a:lnTo>
                  <a:lnTo>
                    <a:pt x="1750" y="386"/>
                  </a:lnTo>
                  <a:lnTo>
                    <a:pt x="1756" y="385"/>
                  </a:lnTo>
                  <a:lnTo>
                    <a:pt x="1762" y="383"/>
                  </a:lnTo>
                  <a:lnTo>
                    <a:pt x="1768" y="379"/>
                  </a:lnTo>
                  <a:lnTo>
                    <a:pt x="1773" y="375"/>
                  </a:lnTo>
                  <a:lnTo>
                    <a:pt x="1778" y="371"/>
                  </a:lnTo>
                  <a:lnTo>
                    <a:pt x="1781" y="366"/>
                  </a:lnTo>
                  <a:lnTo>
                    <a:pt x="1784" y="362"/>
                  </a:lnTo>
                  <a:lnTo>
                    <a:pt x="1784" y="359"/>
                  </a:lnTo>
                  <a:lnTo>
                    <a:pt x="1784" y="350"/>
                  </a:lnTo>
                  <a:lnTo>
                    <a:pt x="1784" y="342"/>
                  </a:lnTo>
                  <a:lnTo>
                    <a:pt x="1784" y="333"/>
                  </a:lnTo>
                  <a:lnTo>
                    <a:pt x="1784" y="324"/>
                  </a:lnTo>
                  <a:lnTo>
                    <a:pt x="1785" y="315"/>
                  </a:lnTo>
                  <a:lnTo>
                    <a:pt x="1786" y="307"/>
                  </a:lnTo>
                  <a:lnTo>
                    <a:pt x="1788" y="299"/>
                  </a:lnTo>
                  <a:lnTo>
                    <a:pt x="1792" y="293"/>
                  </a:lnTo>
                  <a:lnTo>
                    <a:pt x="1796" y="288"/>
                  </a:lnTo>
                  <a:lnTo>
                    <a:pt x="1800" y="283"/>
                  </a:lnTo>
                  <a:lnTo>
                    <a:pt x="1806" y="279"/>
                  </a:lnTo>
                  <a:lnTo>
                    <a:pt x="1812" y="276"/>
                  </a:lnTo>
                  <a:lnTo>
                    <a:pt x="1825" y="269"/>
                  </a:lnTo>
                  <a:lnTo>
                    <a:pt x="1841" y="265"/>
                  </a:lnTo>
                  <a:lnTo>
                    <a:pt x="1859" y="260"/>
                  </a:lnTo>
                  <a:lnTo>
                    <a:pt x="1877" y="255"/>
                  </a:lnTo>
                  <a:lnTo>
                    <a:pt x="1885" y="25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 name="Freeform 6"/>
            <p:cNvSpPr>
              <a:spLocks/>
            </p:cNvSpPr>
            <p:nvPr/>
          </p:nvSpPr>
          <p:spPr bwMode="auto">
            <a:xfrm>
              <a:off x="8234363" y="6688138"/>
              <a:ext cx="92075" cy="71438"/>
            </a:xfrm>
            <a:custGeom>
              <a:avLst/>
              <a:gdLst>
                <a:gd name="T0" fmla="*/ 39 w 115"/>
                <a:gd name="T1" fmla="*/ 0 h 91"/>
                <a:gd name="T2" fmla="*/ 47 w 115"/>
                <a:gd name="T3" fmla="*/ 5 h 91"/>
                <a:gd name="T4" fmla="*/ 56 w 115"/>
                <a:gd name="T5" fmla="*/ 10 h 91"/>
                <a:gd name="T6" fmla="*/ 60 w 115"/>
                <a:gd name="T7" fmla="*/ 12 h 91"/>
                <a:gd name="T8" fmla="*/ 66 w 115"/>
                <a:gd name="T9" fmla="*/ 14 h 91"/>
                <a:gd name="T10" fmla="*/ 71 w 115"/>
                <a:gd name="T11" fmla="*/ 15 h 91"/>
                <a:gd name="T12" fmla="*/ 76 w 115"/>
                <a:gd name="T13" fmla="*/ 15 h 91"/>
                <a:gd name="T14" fmla="*/ 79 w 115"/>
                <a:gd name="T15" fmla="*/ 22 h 91"/>
                <a:gd name="T16" fmla="*/ 82 w 115"/>
                <a:gd name="T17" fmla="*/ 25 h 91"/>
                <a:gd name="T18" fmla="*/ 85 w 115"/>
                <a:gd name="T19" fmla="*/ 26 h 91"/>
                <a:gd name="T20" fmla="*/ 88 w 115"/>
                <a:gd name="T21" fmla="*/ 25 h 91"/>
                <a:gd name="T22" fmla="*/ 97 w 115"/>
                <a:gd name="T23" fmla="*/ 22 h 91"/>
                <a:gd name="T24" fmla="*/ 103 w 115"/>
                <a:gd name="T25" fmla="*/ 20 h 91"/>
                <a:gd name="T26" fmla="*/ 107 w 115"/>
                <a:gd name="T27" fmla="*/ 21 h 91"/>
                <a:gd name="T28" fmla="*/ 109 w 115"/>
                <a:gd name="T29" fmla="*/ 22 h 91"/>
                <a:gd name="T30" fmla="*/ 111 w 115"/>
                <a:gd name="T31" fmla="*/ 24 h 91"/>
                <a:gd name="T32" fmla="*/ 112 w 115"/>
                <a:gd name="T33" fmla="*/ 26 h 91"/>
                <a:gd name="T34" fmla="*/ 114 w 115"/>
                <a:gd name="T35" fmla="*/ 32 h 91"/>
                <a:gd name="T36" fmla="*/ 115 w 115"/>
                <a:gd name="T37" fmla="*/ 36 h 91"/>
                <a:gd name="T38" fmla="*/ 114 w 115"/>
                <a:gd name="T39" fmla="*/ 41 h 91"/>
                <a:gd name="T40" fmla="*/ 111 w 115"/>
                <a:gd name="T41" fmla="*/ 50 h 91"/>
                <a:gd name="T42" fmla="*/ 106 w 115"/>
                <a:gd name="T43" fmla="*/ 59 h 91"/>
                <a:gd name="T44" fmla="*/ 99 w 115"/>
                <a:gd name="T45" fmla="*/ 68 h 91"/>
                <a:gd name="T46" fmla="*/ 92 w 115"/>
                <a:gd name="T47" fmla="*/ 77 h 91"/>
                <a:gd name="T48" fmla="*/ 84 w 115"/>
                <a:gd name="T49" fmla="*/ 85 h 91"/>
                <a:gd name="T50" fmla="*/ 81 w 115"/>
                <a:gd name="T51" fmla="*/ 88 h 91"/>
                <a:gd name="T52" fmla="*/ 76 w 115"/>
                <a:gd name="T53" fmla="*/ 90 h 91"/>
                <a:gd name="T54" fmla="*/ 72 w 115"/>
                <a:gd name="T55" fmla="*/ 91 h 91"/>
                <a:gd name="T56" fmla="*/ 69 w 115"/>
                <a:gd name="T57" fmla="*/ 91 h 91"/>
                <a:gd name="T58" fmla="*/ 64 w 115"/>
                <a:gd name="T59" fmla="*/ 91 h 91"/>
                <a:gd name="T60" fmla="*/ 58 w 115"/>
                <a:gd name="T61" fmla="*/ 90 h 91"/>
                <a:gd name="T62" fmla="*/ 53 w 115"/>
                <a:gd name="T63" fmla="*/ 89 h 91"/>
                <a:gd name="T64" fmla="*/ 46 w 115"/>
                <a:gd name="T65" fmla="*/ 87 h 91"/>
                <a:gd name="T66" fmla="*/ 35 w 115"/>
                <a:gd name="T67" fmla="*/ 80 h 91"/>
                <a:gd name="T68" fmla="*/ 25 w 115"/>
                <a:gd name="T69" fmla="*/ 74 h 91"/>
                <a:gd name="T70" fmla="*/ 15 w 115"/>
                <a:gd name="T71" fmla="*/ 66 h 91"/>
                <a:gd name="T72" fmla="*/ 6 w 115"/>
                <a:gd name="T73" fmla="*/ 58 h 91"/>
                <a:gd name="T74" fmla="*/ 4 w 115"/>
                <a:gd name="T75" fmla="*/ 54 h 91"/>
                <a:gd name="T76" fmla="*/ 2 w 115"/>
                <a:gd name="T77" fmla="*/ 50 h 91"/>
                <a:gd name="T78" fmla="*/ 0 w 115"/>
                <a:gd name="T79" fmla="*/ 47 h 91"/>
                <a:gd name="T80" fmla="*/ 0 w 115"/>
                <a:gd name="T81" fmla="*/ 44 h 91"/>
                <a:gd name="T82" fmla="*/ 0 w 115"/>
                <a:gd name="T83" fmla="*/ 34 h 91"/>
                <a:gd name="T84" fmla="*/ 2 w 115"/>
                <a:gd name="T85" fmla="*/ 25 h 91"/>
                <a:gd name="T86" fmla="*/ 4 w 115"/>
                <a:gd name="T87" fmla="*/ 18 h 91"/>
                <a:gd name="T88" fmla="*/ 8 w 115"/>
                <a:gd name="T89" fmla="*/ 11 h 91"/>
                <a:gd name="T90" fmla="*/ 13 w 115"/>
                <a:gd name="T91" fmla="*/ 7 h 91"/>
                <a:gd name="T92" fmla="*/ 19 w 115"/>
                <a:gd name="T93" fmla="*/ 2 h 91"/>
                <a:gd name="T94" fmla="*/ 26 w 115"/>
                <a:gd name="T95" fmla="*/ 0 h 91"/>
                <a:gd name="T96" fmla="*/ 34 w 115"/>
                <a:gd name="T97" fmla="*/ 0 h 91"/>
                <a:gd name="T98" fmla="*/ 39 w 115"/>
                <a:gd name="T9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91">
                  <a:moveTo>
                    <a:pt x="39" y="0"/>
                  </a:moveTo>
                  <a:lnTo>
                    <a:pt x="47" y="5"/>
                  </a:lnTo>
                  <a:lnTo>
                    <a:pt x="56" y="10"/>
                  </a:lnTo>
                  <a:lnTo>
                    <a:pt x="60" y="12"/>
                  </a:lnTo>
                  <a:lnTo>
                    <a:pt x="66" y="14"/>
                  </a:lnTo>
                  <a:lnTo>
                    <a:pt x="71" y="15"/>
                  </a:lnTo>
                  <a:lnTo>
                    <a:pt x="76" y="15"/>
                  </a:lnTo>
                  <a:lnTo>
                    <a:pt x="79" y="22"/>
                  </a:lnTo>
                  <a:lnTo>
                    <a:pt x="82" y="25"/>
                  </a:lnTo>
                  <a:lnTo>
                    <a:pt x="85" y="26"/>
                  </a:lnTo>
                  <a:lnTo>
                    <a:pt x="88" y="25"/>
                  </a:lnTo>
                  <a:lnTo>
                    <a:pt x="97" y="22"/>
                  </a:lnTo>
                  <a:lnTo>
                    <a:pt x="103" y="20"/>
                  </a:lnTo>
                  <a:lnTo>
                    <a:pt x="107" y="21"/>
                  </a:lnTo>
                  <a:lnTo>
                    <a:pt x="109" y="22"/>
                  </a:lnTo>
                  <a:lnTo>
                    <a:pt x="111" y="24"/>
                  </a:lnTo>
                  <a:lnTo>
                    <a:pt x="112" y="26"/>
                  </a:lnTo>
                  <a:lnTo>
                    <a:pt x="114" y="32"/>
                  </a:lnTo>
                  <a:lnTo>
                    <a:pt x="115" y="36"/>
                  </a:lnTo>
                  <a:lnTo>
                    <a:pt x="114" y="41"/>
                  </a:lnTo>
                  <a:lnTo>
                    <a:pt x="111" y="50"/>
                  </a:lnTo>
                  <a:lnTo>
                    <a:pt x="106" y="59"/>
                  </a:lnTo>
                  <a:lnTo>
                    <a:pt x="99" y="68"/>
                  </a:lnTo>
                  <a:lnTo>
                    <a:pt x="92" y="77"/>
                  </a:lnTo>
                  <a:lnTo>
                    <a:pt x="84" y="85"/>
                  </a:lnTo>
                  <a:lnTo>
                    <a:pt x="81" y="88"/>
                  </a:lnTo>
                  <a:lnTo>
                    <a:pt x="76" y="90"/>
                  </a:lnTo>
                  <a:lnTo>
                    <a:pt x="72" y="91"/>
                  </a:lnTo>
                  <a:lnTo>
                    <a:pt x="69" y="91"/>
                  </a:lnTo>
                  <a:lnTo>
                    <a:pt x="64" y="91"/>
                  </a:lnTo>
                  <a:lnTo>
                    <a:pt x="58" y="90"/>
                  </a:lnTo>
                  <a:lnTo>
                    <a:pt x="53" y="89"/>
                  </a:lnTo>
                  <a:lnTo>
                    <a:pt x="46" y="87"/>
                  </a:lnTo>
                  <a:lnTo>
                    <a:pt x="35" y="80"/>
                  </a:lnTo>
                  <a:lnTo>
                    <a:pt x="25" y="74"/>
                  </a:lnTo>
                  <a:lnTo>
                    <a:pt x="15" y="66"/>
                  </a:lnTo>
                  <a:lnTo>
                    <a:pt x="6" y="58"/>
                  </a:lnTo>
                  <a:lnTo>
                    <a:pt x="4" y="54"/>
                  </a:lnTo>
                  <a:lnTo>
                    <a:pt x="2" y="50"/>
                  </a:lnTo>
                  <a:lnTo>
                    <a:pt x="0" y="47"/>
                  </a:lnTo>
                  <a:lnTo>
                    <a:pt x="0" y="44"/>
                  </a:lnTo>
                  <a:lnTo>
                    <a:pt x="0" y="34"/>
                  </a:lnTo>
                  <a:lnTo>
                    <a:pt x="2" y="25"/>
                  </a:lnTo>
                  <a:lnTo>
                    <a:pt x="4" y="18"/>
                  </a:lnTo>
                  <a:lnTo>
                    <a:pt x="8" y="11"/>
                  </a:lnTo>
                  <a:lnTo>
                    <a:pt x="13" y="7"/>
                  </a:lnTo>
                  <a:lnTo>
                    <a:pt x="19" y="2"/>
                  </a:lnTo>
                  <a:lnTo>
                    <a:pt x="26" y="0"/>
                  </a:lnTo>
                  <a:lnTo>
                    <a:pt x="34" y="0"/>
                  </a:lnTo>
                  <a:lnTo>
                    <a:pt x="39"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 name="Freeform 7"/>
            <p:cNvSpPr>
              <a:spLocks/>
            </p:cNvSpPr>
            <p:nvPr/>
          </p:nvSpPr>
          <p:spPr bwMode="auto">
            <a:xfrm>
              <a:off x="7061200" y="6211888"/>
              <a:ext cx="1789112" cy="2895600"/>
            </a:xfrm>
            <a:custGeom>
              <a:avLst/>
              <a:gdLst>
                <a:gd name="T0" fmla="*/ 156 w 2253"/>
                <a:gd name="T1" fmla="*/ 257 h 3647"/>
                <a:gd name="T2" fmla="*/ 227 w 2253"/>
                <a:gd name="T3" fmla="*/ 177 h 3647"/>
                <a:gd name="T4" fmla="*/ 307 w 2253"/>
                <a:gd name="T5" fmla="*/ 71 h 3647"/>
                <a:gd name="T6" fmla="*/ 487 w 2253"/>
                <a:gd name="T7" fmla="*/ 11 h 3647"/>
                <a:gd name="T8" fmla="*/ 468 w 2253"/>
                <a:gd name="T9" fmla="*/ 151 h 3647"/>
                <a:gd name="T10" fmla="*/ 480 w 2253"/>
                <a:gd name="T11" fmla="*/ 81 h 3647"/>
                <a:gd name="T12" fmla="*/ 536 w 2253"/>
                <a:gd name="T13" fmla="*/ 28 h 3647"/>
                <a:gd name="T14" fmla="*/ 646 w 2253"/>
                <a:gd name="T15" fmla="*/ 89 h 3647"/>
                <a:gd name="T16" fmla="*/ 827 w 2253"/>
                <a:gd name="T17" fmla="*/ 93 h 3647"/>
                <a:gd name="T18" fmla="*/ 905 w 2253"/>
                <a:gd name="T19" fmla="*/ 111 h 3647"/>
                <a:gd name="T20" fmla="*/ 1078 w 2253"/>
                <a:gd name="T21" fmla="*/ 224 h 3647"/>
                <a:gd name="T22" fmla="*/ 1223 w 2253"/>
                <a:gd name="T23" fmla="*/ 318 h 3647"/>
                <a:gd name="T24" fmla="*/ 1429 w 2253"/>
                <a:gd name="T25" fmla="*/ 385 h 3647"/>
                <a:gd name="T26" fmla="*/ 1522 w 2253"/>
                <a:gd name="T27" fmla="*/ 526 h 3647"/>
                <a:gd name="T28" fmla="*/ 1465 w 2253"/>
                <a:gd name="T29" fmla="*/ 654 h 3647"/>
                <a:gd name="T30" fmla="*/ 1555 w 2253"/>
                <a:gd name="T31" fmla="*/ 712 h 3647"/>
                <a:gd name="T32" fmla="*/ 1751 w 2253"/>
                <a:gd name="T33" fmla="*/ 679 h 3647"/>
                <a:gd name="T34" fmla="*/ 1820 w 2253"/>
                <a:gd name="T35" fmla="*/ 720 h 3647"/>
                <a:gd name="T36" fmla="*/ 1995 w 2253"/>
                <a:gd name="T37" fmla="*/ 744 h 3647"/>
                <a:gd name="T38" fmla="*/ 2211 w 2253"/>
                <a:gd name="T39" fmla="*/ 849 h 3647"/>
                <a:gd name="T40" fmla="*/ 2221 w 2253"/>
                <a:gd name="T41" fmla="*/ 1056 h 3647"/>
                <a:gd name="T42" fmla="*/ 2047 w 2253"/>
                <a:gd name="T43" fmla="*/ 1266 h 3647"/>
                <a:gd name="T44" fmla="*/ 2013 w 2253"/>
                <a:gd name="T45" fmla="*/ 1520 h 3647"/>
                <a:gd name="T46" fmla="*/ 1864 w 2253"/>
                <a:gd name="T47" fmla="*/ 1733 h 3647"/>
                <a:gd name="T48" fmla="*/ 1681 w 2253"/>
                <a:gd name="T49" fmla="*/ 1800 h 3647"/>
                <a:gd name="T50" fmla="*/ 1584 w 2253"/>
                <a:gd name="T51" fmla="*/ 1941 h 3647"/>
                <a:gd name="T52" fmla="*/ 1455 w 2253"/>
                <a:gd name="T53" fmla="*/ 2196 h 3647"/>
                <a:gd name="T54" fmla="*/ 1250 w 2253"/>
                <a:gd name="T55" fmla="*/ 2386 h 3647"/>
                <a:gd name="T56" fmla="*/ 1119 w 2253"/>
                <a:gd name="T57" fmla="*/ 2373 h 3647"/>
                <a:gd name="T58" fmla="*/ 1195 w 2253"/>
                <a:gd name="T59" fmla="*/ 2477 h 3647"/>
                <a:gd name="T60" fmla="*/ 1027 w 2253"/>
                <a:gd name="T61" fmla="*/ 2611 h 3647"/>
                <a:gd name="T62" fmla="*/ 925 w 2253"/>
                <a:gd name="T63" fmla="*/ 2703 h 3647"/>
                <a:gd name="T64" fmla="*/ 817 w 2253"/>
                <a:gd name="T65" fmla="*/ 2725 h 3647"/>
                <a:gd name="T66" fmla="*/ 823 w 2253"/>
                <a:gd name="T67" fmla="*/ 2814 h 3647"/>
                <a:gd name="T68" fmla="*/ 803 w 2253"/>
                <a:gd name="T69" fmla="*/ 2831 h 3647"/>
                <a:gd name="T70" fmla="*/ 760 w 2253"/>
                <a:gd name="T71" fmla="*/ 2972 h 3647"/>
                <a:gd name="T72" fmla="*/ 736 w 2253"/>
                <a:gd name="T73" fmla="*/ 3096 h 3647"/>
                <a:gd name="T74" fmla="*/ 683 w 2253"/>
                <a:gd name="T75" fmla="*/ 3235 h 3647"/>
                <a:gd name="T76" fmla="*/ 592 w 2253"/>
                <a:gd name="T77" fmla="*/ 3360 h 3647"/>
                <a:gd name="T78" fmla="*/ 661 w 2253"/>
                <a:gd name="T79" fmla="*/ 3516 h 3647"/>
                <a:gd name="T80" fmla="*/ 714 w 2253"/>
                <a:gd name="T81" fmla="*/ 3630 h 3647"/>
                <a:gd name="T82" fmla="*/ 566 w 2253"/>
                <a:gd name="T83" fmla="*/ 3605 h 3647"/>
                <a:gd name="T84" fmla="*/ 445 w 2253"/>
                <a:gd name="T85" fmla="*/ 3549 h 3647"/>
                <a:gd name="T86" fmla="*/ 359 w 2253"/>
                <a:gd name="T87" fmla="*/ 3451 h 3647"/>
                <a:gd name="T88" fmla="*/ 329 w 2253"/>
                <a:gd name="T89" fmla="*/ 3353 h 3647"/>
                <a:gd name="T90" fmla="*/ 312 w 2253"/>
                <a:gd name="T91" fmla="*/ 3156 h 3647"/>
                <a:gd name="T92" fmla="*/ 319 w 2253"/>
                <a:gd name="T93" fmla="*/ 3024 h 3647"/>
                <a:gd name="T94" fmla="*/ 417 w 2253"/>
                <a:gd name="T95" fmla="*/ 2859 h 3647"/>
                <a:gd name="T96" fmla="*/ 383 w 2253"/>
                <a:gd name="T97" fmla="*/ 2787 h 3647"/>
                <a:gd name="T98" fmla="*/ 399 w 2253"/>
                <a:gd name="T99" fmla="*/ 2644 h 3647"/>
                <a:gd name="T100" fmla="*/ 433 w 2253"/>
                <a:gd name="T101" fmla="*/ 2427 h 3647"/>
                <a:gd name="T102" fmla="*/ 473 w 2253"/>
                <a:gd name="T103" fmla="*/ 2148 h 3647"/>
                <a:gd name="T104" fmla="*/ 522 w 2253"/>
                <a:gd name="T105" fmla="*/ 1906 h 3647"/>
                <a:gd name="T106" fmla="*/ 531 w 2253"/>
                <a:gd name="T107" fmla="*/ 1525 h 3647"/>
                <a:gd name="T108" fmla="*/ 345 w 2253"/>
                <a:gd name="T109" fmla="*/ 1398 h 3647"/>
                <a:gd name="T110" fmla="*/ 207 w 2253"/>
                <a:gd name="T111" fmla="*/ 1217 h 3647"/>
                <a:gd name="T112" fmla="*/ 92 w 2253"/>
                <a:gd name="T113" fmla="*/ 996 h 3647"/>
                <a:gd name="T114" fmla="*/ 7 w 2253"/>
                <a:gd name="T115" fmla="*/ 885 h 3647"/>
                <a:gd name="T116" fmla="*/ 60 w 2253"/>
                <a:gd name="T117" fmla="*/ 735 h 3647"/>
                <a:gd name="T118" fmla="*/ 23 w 2253"/>
                <a:gd name="T119" fmla="*/ 662 h 3647"/>
                <a:gd name="T120" fmla="*/ 101 w 2253"/>
                <a:gd name="T121" fmla="*/ 545 h 3647"/>
                <a:gd name="T122" fmla="*/ 190 w 2253"/>
                <a:gd name="T123" fmla="*/ 425 h 3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53" h="3647">
                  <a:moveTo>
                    <a:pt x="188" y="398"/>
                  </a:moveTo>
                  <a:lnTo>
                    <a:pt x="188" y="386"/>
                  </a:lnTo>
                  <a:lnTo>
                    <a:pt x="186" y="378"/>
                  </a:lnTo>
                  <a:lnTo>
                    <a:pt x="182" y="369"/>
                  </a:lnTo>
                  <a:lnTo>
                    <a:pt x="178" y="360"/>
                  </a:lnTo>
                  <a:lnTo>
                    <a:pt x="176" y="352"/>
                  </a:lnTo>
                  <a:lnTo>
                    <a:pt x="178" y="338"/>
                  </a:lnTo>
                  <a:lnTo>
                    <a:pt x="180" y="327"/>
                  </a:lnTo>
                  <a:lnTo>
                    <a:pt x="182" y="317"/>
                  </a:lnTo>
                  <a:lnTo>
                    <a:pt x="185" y="305"/>
                  </a:lnTo>
                  <a:lnTo>
                    <a:pt x="183" y="300"/>
                  </a:lnTo>
                  <a:lnTo>
                    <a:pt x="182" y="294"/>
                  </a:lnTo>
                  <a:lnTo>
                    <a:pt x="181" y="289"/>
                  </a:lnTo>
                  <a:lnTo>
                    <a:pt x="179" y="286"/>
                  </a:lnTo>
                  <a:lnTo>
                    <a:pt x="175" y="279"/>
                  </a:lnTo>
                  <a:lnTo>
                    <a:pt x="168" y="273"/>
                  </a:lnTo>
                  <a:lnTo>
                    <a:pt x="163" y="267"/>
                  </a:lnTo>
                  <a:lnTo>
                    <a:pt x="159" y="262"/>
                  </a:lnTo>
                  <a:lnTo>
                    <a:pt x="156" y="257"/>
                  </a:lnTo>
                  <a:lnTo>
                    <a:pt x="154" y="253"/>
                  </a:lnTo>
                  <a:lnTo>
                    <a:pt x="153" y="249"/>
                  </a:lnTo>
                  <a:lnTo>
                    <a:pt x="153" y="243"/>
                  </a:lnTo>
                  <a:lnTo>
                    <a:pt x="153" y="239"/>
                  </a:lnTo>
                  <a:lnTo>
                    <a:pt x="154" y="236"/>
                  </a:lnTo>
                  <a:lnTo>
                    <a:pt x="156" y="231"/>
                  </a:lnTo>
                  <a:lnTo>
                    <a:pt x="159" y="228"/>
                  </a:lnTo>
                  <a:lnTo>
                    <a:pt x="165" y="223"/>
                  </a:lnTo>
                  <a:lnTo>
                    <a:pt x="172" y="217"/>
                  </a:lnTo>
                  <a:lnTo>
                    <a:pt x="179" y="213"/>
                  </a:lnTo>
                  <a:lnTo>
                    <a:pt x="186" y="208"/>
                  </a:lnTo>
                  <a:lnTo>
                    <a:pt x="192" y="202"/>
                  </a:lnTo>
                  <a:lnTo>
                    <a:pt x="195" y="197"/>
                  </a:lnTo>
                  <a:lnTo>
                    <a:pt x="204" y="199"/>
                  </a:lnTo>
                  <a:lnTo>
                    <a:pt x="207" y="200"/>
                  </a:lnTo>
                  <a:lnTo>
                    <a:pt x="210" y="199"/>
                  </a:lnTo>
                  <a:lnTo>
                    <a:pt x="219" y="197"/>
                  </a:lnTo>
                  <a:lnTo>
                    <a:pt x="219" y="186"/>
                  </a:lnTo>
                  <a:lnTo>
                    <a:pt x="227" y="177"/>
                  </a:lnTo>
                  <a:lnTo>
                    <a:pt x="228" y="172"/>
                  </a:lnTo>
                  <a:lnTo>
                    <a:pt x="230" y="168"/>
                  </a:lnTo>
                  <a:lnTo>
                    <a:pt x="233" y="163"/>
                  </a:lnTo>
                  <a:lnTo>
                    <a:pt x="237" y="160"/>
                  </a:lnTo>
                  <a:lnTo>
                    <a:pt x="246" y="155"/>
                  </a:lnTo>
                  <a:lnTo>
                    <a:pt x="254" y="151"/>
                  </a:lnTo>
                  <a:lnTo>
                    <a:pt x="257" y="147"/>
                  </a:lnTo>
                  <a:lnTo>
                    <a:pt x="260" y="143"/>
                  </a:lnTo>
                  <a:lnTo>
                    <a:pt x="262" y="137"/>
                  </a:lnTo>
                  <a:lnTo>
                    <a:pt x="263" y="131"/>
                  </a:lnTo>
                  <a:lnTo>
                    <a:pt x="267" y="119"/>
                  </a:lnTo>
                  <a:lnTo>
                    <a:pt x="269" y="108"/>
                  </a:lnTo>
                  <a:lnTo>
                    <a:pt x="272" y="99"/>
                  </a:lnTo>
                  <a:lnTo>
                    <a:pt x="276" y="92"/>
                  </a:lnTo>
                  <a:lnTo>
                    <a:pt x="281" y="85"/>
                  </a:lnTo>
                  <a:lnTo>
                    <a:pt x="286" y="80"/>
                  </a:lnTo>
                  <a:lnTo>
                    <a:pt x="292" y="77"/>
                  </a:lnTo>
                  <a:lnTo>
                    <a:pt x="299" y="74"/>
                  </a:lnTo>
                  <a:lnTo>
                    <a:pt x="307" y="71"/>
                  </a:lnTo>
                  <a:lnTo>
                    <a:pt x="315" y="70"/>
                  </a:lnTo>
                  <a:lnTo>
                    <a:pt x="344" y="59"/>
                  </a:lnTo>
                  <a:lnTo>
                    <a:pt x="370" y="51"/>
                  </a:lnTo>
                  <a:lnTo>
                    <a:pt x="397" y="43"/>
                  </a:lnTo>
                  <a:lnTo>
                    <a:pt x="426" y="36"/>
                  </a:lnTo>
                  <a:lnTo>
                    <a:pt x="434" y="31"/>
                  </a:lnTo>
                  <a:lnTo>
                    <a:pt x="440" y="27"/>
                  </a:lnTo>
                  <a:lnTo>
                    <a:pt x="446" y="21"/>
                  </a:lnTo>
                  <a:lnTo>
                    <a:pt x="451" y="15"/>
                  </a:lnTo>
                  <a:lnTo>
                    <a:pt x="457" y="10"/>
                  </a:lnTo>
                  <a:lnTo>
                    <a:pt x="462" y="4"/>
                  </a:lnTo>
                  <a:lnTo>
                    <a:pt x="465" y="3"/>
                  </a:lnTo>
                  <a:lnTo>
                    <a:pt x="468" y="2"/>
                  </a:lnTo>
                  <a:lnTo>
                    <a:pt x="472" y="1"/>
                  </a:lnTo>
                  <a:lnTo>
                    <a:pt x="476" y="0"/>
                  </a:lnTo>
                  <a:lnTo>
                    <a:pt x="479" y="1"/>
                  </a:lnTo>
                  <a:lnTo>
                    <a:pt x="481" y="3"/>
                  </a:lnTo>
                  <a:lnTo>
                    <a:pt x="485" y="6"/>
                  </a:lnTo>
                  <a:lnTo>
                    <a:pt x="487" y="11"/>
                  </a:lnTo>
                  <a:lnTo>
                    <a:pt x="490" y="18"/>
                  </a:lnTo>
                  <a:lnTo>
                    <a:pt x="491" y="24"/>
                  </a:lnTo>
                  <a:lnTo>
                    <a:pt x="491" y="28"/>
                  </a:lnTo>
                  <a:lnTo>
                    <a:pt x="490" y="31"/>
                  </a:lnTo>
                  <a:lnTo>
                    <a:pt x="488" y="35"/>
                  </a:lnTo>
                  <a:lnTo>
                    <a:pt x="485" y="38"/>
                  </a:lnTo>
                  <a:lnTo>
                    <a:pt x="481" y="40"/>
                  </a:lnTo>
                  <a:lnTo>
                    <a:pt x="478" y="41"/>
                  </a:lnTo>
                  <a:lnTo>
                    <a:pt x="475" y="42"/>
                  </a:lnTo>
                  <a:lnTo>
                    <a:pt x="473" y="43"/>
                  </a:lnTo>
                  <a:lnTo>
                    <a:pt x="468" y="63"/>
                  </a:lnTo>
                  <a:lnTo>
                    <a:pt x="463" y="82"/>
                  </a:lnTo>
                  <a:lnTo>
                    <a:pt x="459" y="98"/>
                  </a:lnTo>
                  <a:lnTo>
                    <a:pt x="457" y="112"/>
                  </a:lnTo>
                  <a:lnTo>
                    <a:pt x="458" y="120"/>
                  </a:lnTo>
                  <a:lnTo>
                    <a:pt x="459" y="129"/>
                  </a:lnTo>
                  <a:lnTo>
                    <a:pt x="462" y="136"/>
                  </a:lnTo>
                  <a:lnTo>
                    <a:pt x="465" y="145"/>
                  </a:lnTo>
                  <a:lnTo>
                    <a:pt x="468" y="151"/>
                  </a:lnTo>
                  <a:lnTo>
                    <a:pt x="473" y="157"/>
                  </a:lnTo>
                  <a:lnTo>
                    <a:pt x="476" y="159"/>
                  </a:lnTo>
                  <a:lnTo>
                    <a:pt x="478" y="161"/>
                  </a:lnTo>
                  <a:lnTo>
                    <a:pt x="481" y="162"/>
                  </a:lnTo>
                  <a:lnTo>
                    <a:pt x="484" y="162"/>
                  </a:lnTo>
                  <a:lnTo>
                    <a:pt x="487" y="161"/>
                  </a:lnTo>
                  <a:lnTo>
                    <a:pt x="490" y="159"/>
                  </a:lnTo>
                  <a:lnTo>
                    <a:pt x="493" y="156"/>
                  </a:lnTo>
                  <a:lnTo>
                    <a:pt x="497" y="151"/>
                  </a:lnTo>
                  <a:lnTo>
                    <a:pt x="501" y="143"/>
                  </a:lnTo>
                  <a:lnTo>
                    <a:pt x="503" y="135"/>
                  </a:lnTo>
                  <a:lnTo>
                    <a:pt x="502" y="129"/>
                  </a:lnTo>
                  <a:lnTo>
                    <a:pt x="500" y="122"/>
                  </a:lnTo>
                  <a:lnTo>
                    <a:pt x="495" y="116"/>
                  </a:lnTo>
                  <a:lnTo>
                    <a:pt x="491" y="110"/>
                  </a:lnTo>
                  <a:lnTo>
                    <a:pt x="488" y="104"/>
                  </a:lnTo>
                  <a:lnTo>
                    <a:pt x="484" y="97"/>
                  </a:lnTo>
                  <a:lnTo>
                    <a:pt x="481" y="90"/>
                  </a:lnTo>
                  <a:lnTo>
                    <a:pt x="480" y="81"/>
                  </a:lnTo>
                  <a:lnTo>
                    <a:pt x="480" y="78"/>
                  </a:lnTo>
                  <a:lnTo>
                    <a:pt x="481" y="74"/>
                  </a:lnTo>
                  <a:lnTo>
                    <a:pt x="483" y="71"/>
                  </a:lnTo>
                  <a:lnTo>
                    <a:pt x="485" y="68"/>
                  </a:lnTo>
                  <a:lnTo>
                    <a:pt x="489" y="65"/>
                  </a:lnTo>
                  <a:lnTo>
                    <a:pt x="495" y="62"/>
                  </a:lnTo>
                  <a:lnTo>
                    <a:pt x="509" y="57"/>
                  </a:lnTo>
                  <a:lnTo>
                    <a:pt x="522" y="51"/>
                  </a:lnTo>
                  <a:lnTo>
                    <a:pt x="547" y="51"/>
                  </a:lnTo>
                  <a:lnTo>
                    <a:pt x="559" y="51"/>
                  </a:lnTo>
                  <a:lnTo>
                    <a:pt x="565" y="51"/>
                  </a:lnTo>
                  <a:lnTo>
                    <a:pt x="565" y="51"/>
                  </a:lnTo>
                  <a:lnTo>
                    <a:pt x="561" y="44"/>
                  </a:lnTo>
                  <a:lnTo>
                    <a:pt x="557" y="40"/>
                  </a:lnTo>
                  <a:lnTo>
                    <a:pt x="552" y="38"/>
                  </a:lnTo>
                  <a:lnTo>
                    <a:pt x="546" y="36"/>
                  </a:lnTo>
                  <a:lnTo>
                    <a:pt x="542" y="32"/>
                  </a:lnTo>
                  <a:lnTo>
                    <a:pt x="538" y="30"/>
                  </a:lnTo>
                  <a:lnTo>
                    <a:pt x="536" y="28"/>
                  </a:lnTo>
                  <a:lnTo>
                    <a:pt x="535" y="26"/>
                  </a:lnTo>
                  <a:lnTo>
                    <a:pt x="534" y="23"/>
                  </a:lnTo>
                  <a:lnTo>
                    <a:pt x="534" y="19"/>
                  </a:lnTo>
                  <a:lnTo>
                    <a:pt x="557" y="19"/>
                  </a:lnTo>
                  <a:lnTo>
                    <a:pt x="561" y="19"/>
                  </a:lnTo>
                  <a:lnTo>
                    <a:pt x="562" y="25"/>
                  </a:lnTo>
                  <a:lnTo>
                    <a:pt x="566" y="29"/>
                  </a:lnTo>
                  <a:lnTo>
                    <a:pt x="568" y="33"/>
                  </a:lnTo>
                  <a:lnTo>
                    <a:pt x="572" y="37"/>
                  </a:lnTo>
                  <a:lnTo>
                    <a:pt x="581" y="43"/>
                  </a:lnTo>
                  <a:lnTo>
                    <a:pt x="590" y="49"/>
                  </a:lnTo>
                  <a:lnTo>
                    <a:pt x="612" y="56"/>
                  </a:lnTo>
                  <a:lnTo>
                    <a:pt x="634" y="62"/>
                  </a:lnTo>
                  <a:lnTo>
                    <a:pt x="635" y="68"/>
                  </a:lnTo>
                  <a:lnTo>
                    <a:pt x="636" y="72"/>
                  </a:lnTo>
                  <a:lnTo>
                    <a:pt x="637" y="78"/>
                  </a:lnTo>
                  <a:lnTo>
                    <a:pt x="639" y="82"/>
                  </a:lnTo>
                  <a:lnTo>
                    <a:pt x="642" y="85"/>
                  </a:lnTo>
                  <a:lnTo>
                    <a:pt x="646" y="89"/>
                  </a:lnTo>
                  <a:lnTo>
                    <a:pt x="649" y="91"/>
                  </a:lnTo>
                  <a:lnTo>
                    <a:pt x="653" y="93"/>
                  </a:lnTo>
                  <a:lnTo>
                    <a:pt x="677" y="93"/>
                  </a:lnTo>
                  <a:lnTo>
                    <a:pt x="704" y="93"/>
                  </a:lnTo>
                  <a:lnTo>
                    <a:pt x="729" y="93"/>
                  </a:lnTo>
                  <a:lnTo>
                    <a:pt x="746" y="93"/>
                  </a:lnTo>
                  <a:lnTo>
                    <a:pt x="746" y="98"/>
                  </a:lnTo>
                  <a:lnTo>
                    <a:pt x="749" y="103"/>
                  </a:lnTo>
                  <a:lnTo>
                    <a:pt x="752" y="106"/>
                  </a:lnTo>
                  <a:lnTo>
                    <a:pt x="757" y="108"/>
                  </a:lnTo>
                  <a:lnTo>
                    <a:pt x="762" y="110"/>
                  </a:lnTo>
                  <a:lnTo>
                    <a:pt x="769" y="111"/>
                  </a:lnTo>
                  <a:lnTo>
                    <a:pt x="774" y="112"/>
                  </a:lnTo>
                  <a:lnTo>
                    <a:pt x="780" y="112"/>
                  </a:lnTo>
                  <a:lnTo>
                    <a:pt x="797" y="109"/>
                  </a:lnTo>
                  <a:lnTo>
                    <a:pt x="811" y="106"/>
                  </a:lnTo>
                  <a:lnTo>
                    <a:pt x="817" y="103"/>
                  </a:lnTo>
                  <a:lnTo>
                    <a:pt x="823" y="98"/>
                  </a:lnTo>
                  <a:lnTo>
                    <a:pt x="827" y="93"/>
                  </a:lnTo>
                  <a:lnTo>
                    <a:pt x="830" y="85"/>
                  </a:lnTo>
                  <a:lnTo>
                    <a:pt x="872" y="78"/>
                  </a:lnTo>
                  <a:lnTo>
                    <a:pt x="888" y="78"/>
                  </a:lnTo>
                  <a:lnTo>
                    <a:pt x="905" y="80"/>
                  </a:lnTo>
                  <a:lnTo>
                    <a:pt x="918" y="81"/>
                  </a:lnTo>
                  <a:lnTo>
                    <a:pt x="922" y="81"/>
                  </a:lnTo>
                  <a:lnTo>
                    <a:pt x="919" y="84"/>
                  </a:lnTo>
                  <a:lnTo>
                    <a:pt x="915" y="85"/>
                  </a:lnTo>
                  <a:lnTo>
                    <a:pt x="911" y="88"/>
                  </a:lnTo>
                  <a:lnTo>
                    <a:pt x="908" y="88"/>
                  </a:lnTo>
                  <a:lnTo>
                    <a:pt x="904" y="88"/>
                  </a:lnTo>
                  <a:lnTo>
                    <a:pt x="900" y="88"/>
                  </a:lnTo>
                  <a:lnTo>
                    <a:pt x="897" y="87"/>
                  </a:lnTo>
                  <a:lnTo>
                    <a:pt x="895" y="85"/>
                  </a:lnTo>
                  <a:lnTo>
                    <a:pt x="895" y="98"/>
                  </a:lnTo>
                  <a:lnTo>
                    <a:pt x="895" y="101"/>
                  </a:lnTo>
                  <a:lnTo>
                    <a:pt x="898" y="105"/>
                  </a:lnTo>
                  <a:lnTo>
                    <a:pt x="900" y="108"/>
                  </a:lnTo>
                  <a:lnTo>
                    <a:pt x="905" y="111"/>
                  </a:lnTo>
                  <a:lnTo>
                    <a:pt x="908" y="115"/>
                  </a:lnTo>
                  <a:lnTo>
                    <a:pt x="917" y="120"/>
                  </a:lnTo>
                  <a:lnTo>
                    <a:pt x="926" y="124"/>
                  </a:lnTo>
                  <a:lnTo>
                    <a:pt x="948" y="132"/>
                  </a:lnTo>
                  <a:lnTo>
                    <a:pt x="968" y="140"/>
                  </a:lnTo>
                  <a:lnTo>
                    <a:pt x="973" y="141"/>
                  </a:lnTo>
                  <a:lnTo>
                    <a:pt x="976" y="142"/>
                  </a:lnTo>
                  <a:lnTo>
                    <a:pt x="978" y="144"/>
                  </a:lnTo>
                  <a:lnTo>
                    <a:pt x="980" y="146"/>
                  </a:lnTo>
                  <a:lnTo>
                    <a:pt x="983" y="152"/>
                  </a:lnTo>
                  <a:lnTo>
                    <a:pt x="986" y="159"/>
                  </a:lnTo>
                  <a:lnTo>
                    <a:pt x="988" y="175"/>
                  </a:lnTo>
                  <a:lnTo>
                    <a:pt x="991" y="194"/>
                  </a:lnTo>
                  <a:lnTo>
                    <a:pt x="1018" y="194"/>
                  </a:lnTo>
                  <a:lnTo>
                    <a:pt x="1032" y="194"/>
                  </a:lnTo>
                  <a:lnTo>
                    <a:pt x="1037" y="194"/>
                  </a:lnTo>
                  <a:lnTo>
                    <a:pt x="1037" y="194"/>
                  </a:lnTo>
                  <a:lnTo>
                    <a:pt x="1060" y="211"/>
                  </a:lnTo>
                  <a:lnTo>
                    <a:pt x="1078" y="224"/>
                  </a:lnTo>
                  <a:lnTo>
                    <a:pt x="1086" y="230"/>
                  </a:lnTo>
                  <a:lnTo>
                    <a:pt x="1092" y="238"/>
                  </a:lnTo>
                  <a:lnTo>
                    <a:pt x="1100" y="249"/>
                  </a:lnTo>
                  <a:lnTo>
                    <a:pt x="1107" y="263"/>
                  </a:lnTo>
                  <a:lnTo>
                    <a:pt x="1109" y="265"/>
                  </a:lnTo>
                  <a:lnTo>
                    <a:pt x="1112" y="267"/>
                  </a:lnTo>
                  <a:lnTo>
                    <a:pt x="1115" y="268"/>
                  </a:lnTo>
                  <a:lnTo>
                    <a:pt x="1118" y="269"/>
                  </a:lnTo>
                  <a:lnTo>
                    <a:pt x="1127" y="270"/>
                  </a:lnTo>
                  <a:lnTo>
                    <a:pt x="1134" y="270"/>
                  </a:lnTo>
                  <a:lnTo>
                    <a:pt x="1137" y="279"/>
                  </a:lnTo>
                  <a:lnTo>
                    <a:pt x="1141" y="287"/>
                  </a:lnTo>
                  <a:lnTo>
                    <a:pt x="1145" y="293"/>
                  </a:lnTo>
                  <a:lnTo>
                    <a:pt x="1152" y="299"/>
                  </a:lnTo>
                  <a:lnTo>
                    <a:pt x="1159" y="303"/>
                  </a:lnTo>
                  <a:lnTo>
                    <a:pt x="1167" y="306"/>
                  </a:lnTo>
                  <a:lnTo>
                    <a:pt x="1176" y="309"/>
                  </a:lnTo>
                  <a:lnTo>
                    <a:pt x="1184" y="312"/>
                  </a:lnTo>
                  <a:lnTo>
                    <a:pt x="1223" y="318"/>
                  </a:lnTo>
                  <a:lnTo>
                    <a:pt x="1261" y="325"/>
                  </a:lnTo>
                  <a:lnTo>
                    <a:pt x="1288" y="325"/>
                  </a:lnTo>
                  <a:lnTo>
                    <a:pt x="1301" y="325"/>
                  </a:lnTo>
                  <a:lnTo>
                    <a:pt x="1306" y="325"/>
                  </a:lnTo>
                  <a:lnTo>
                    <a:pt x="1307" y="325"/>
                  </a:lnTo>
                  <a:lnTo>
                    <a:pt x="1318" y="329"/>
                  </a:lnTo>
                  <a:lnTo>
                    <a:pt x="1332" y="335"/>
                  </a:lnTo>
                  <a:lnTo>
                    <a:pt x="1340" y="339"/>
                  </a:lnTo>
                  <a:lnTo>
                    <a:pt x="1347" y="342"/>
                  </a:lnTo>
                  <a:lnTo>
                    <a:pt x="1355" y="343"/>
                  </a:lnTo>
                  <a:lnTo>
                    <a:pt x="1360" y="344"/>
                  </a:lnTo>
                  <a:lnTo>
                    <a:pt x="1372" y="344"/>
                  </a:lnTo>
                  <a:lnTo>
                    <a:pt x="1378" y="344"/>
                  </a:lnTo>
                  <a:lnTo>
                    <a:pt x="1383" y="346"/>
                  </a:lnTo>
                  <a:lnTo>
                    <a:pt x="1388" y="349"/>
                  </a:lnTo>
                  <a:lnTo>
                    <a:pt x="1394" y="353"/>
                  </a:lnTo>
                  <a:lnTo>
                    <a:pt x="1406" y="362"/>
                  </a:lnTo>
                  <a:lnTo>
                    <a:pt x="1416" y="374"/>
                  </a:lnTo>
                  <a:lnTo>
                    <a:pt x="1429" y="385"/>
                  </a:lnTo>
                  <a:lnTo>
                    <a:pt x="1441" y="396"/>
                  </a:lnTo>
                  <a:lnTo>
                    <a:pt x="1447" y="400"/>
                  </a:lnTo>
                  <a:lnTo>
                    <a:pt x="1453" y="405"/>
                  </a:lnTo>
                  <a:lnTo>
                    <a:pt x="1458" y="408"/>
                  </a:lnTo>
                  <a:lnTo>
                    <a:pt x="1465" y="409"/>
                  </a:lnTo>
                  <a:lnTo>
                    <a:pt x="1465" y="419"/>
                  </a:lnTo>
                  <a:lnTo>
                    <a:pt x="1467" y="429"/>
                  </a:lnTo>
                  <a:lnTo>
                    <a:pt x="1471" y="442"/>
                  </a:lnTo>
                  <a:lnTo>
                    <a:pt x="1476" y="455"/>
                  </a:lnTo>
                  <a:lnTo>
                    <a:pt x="1480" y="469"/>
                  </a:lnTo>
                  <a:lnTo>
                    <a:pt x="1485" y="482"/>
                  </a:lnTo>
                  <a:lnTo>
                    <a:pt x="1491" y="493"/>
                  </a:lnTo>
                  <a:lnTo>
                    <a:pt x="1495" y="502"/>
                  </a:lnTo>
                  <a:lnTo>
                    <a:pt x="1498" y="507"/>
                  </a:lnTo>
                  <a:lnTo>
                    <a:pt x="1503" y="512"/>
                  </a:lnTo>
                  <a:lnTo>
                    <a:pt x="1508" y="515"/>
                  </a:lnTo>
                  <a:lnTo>
                    <a:pt x="1514" y="518"/>
                  </a:lnTo>
                  <a:lnTo>
                    <a:pt x="1518" y="521"/>
                  </a:lnTo>
                  <a:lnTo>
                    <a:pt x="1522" y="526"/>
                  </a:lnTo>
                  <a:lnTo>
                    <a:pt x="1525" y="530"/>
                  </a:lnTo>
                  <a:lnTo>
                    <a:pt x="1526" y="537"/>
                  </a:lnTo>
                  <a:lnTo>
                    <a:pt x="1515" y="548"/>
                  </a:lnTo>
                  <a:lnTo>
                    <a:pt x="1503" y="560"/>
                  </a:lnTo>
                  <a:lnTo>
                    <a:pt x="1490" y="570"/>
                  </a:lnTo>
                  <a:lnTo>
                    <a:pt x="1478" y="581"/>
                  </a:lnTo>
                  <a:lnTo>
                    <a:pt x="1471" y="586"/>
                  </a:lnTo>
                  <a:lnTo>
                    <a:pt x="1466" y="593"/>
                  </a:lnTo>
                  <a:lnTo>
                    <a:pt x="1462" y="598"/>
                  </a:lnTo>
                  <a:lnTo>
                    <a:pt x="1457" y="605"/>
                  </a:lnTo>
                  <a:lnTo>
                    <a:pt x="1454" y="612"/>
                  </a:lnTo>
                  <a:lnTo>
                    <a:pt x="1451" y="620"/>
                  </a:lnTo>
                  <a:lnTo>
                    <a:pt x="1450" y="629"/>
                  </a:lnTo>
                  <a:lnTo>
                    <a:pt x="1449" y="637"/>
                  </a:lnTo>
                  <a:lnTo>
                    <a:pt x="1450" y="644"/>
                  </a:lnTo>
                  <a:lnTo>
                    <a:pt x="1452" y="648"/>
                  </a:lnTo>
                  <a:lnTo>
                    <a:pt x="1454" y="650"/>
                  </a:lnTo>
                  <a:lnTo>
                    <a:pt x="1457" y="652"/>
                  </a:lnTo>
                  <a:lnTo>
                    <a:pt x="1465" y="654"/>
                  </a:lnTo>
                  <a:lnTo>
                    <a:pt x="1473" y="657"/>
                  </a:lnTo>
                  <a:lnTo>
                    <a:pt x="1478" y="660"/>
                  </a:lnTo>
                  <a:lnTo>
                    <a:pt x="1483" y="663"/>
                  </a:lnTo>
                  <a:lnTo>
                    <a:pt x="1488" y="667"/>
                  </a:lnTo>
                  <a:lnTo>
                    <a:pt x="1491" y="673"/>
                  </a:lnTo>
                  <a:lnTo>
                    <a:pt x="1494" y="678"/>
                  </a:lnTo>
                  <a:lnTo>
                    <a:pt x="1497" y="684"/>
                  </a:lnTo>
                  <a:lnTo>
                    <a:pt x="1498" y="689"/>
                  </a:lnTo>
                  <a:lnTo>
                    <a:pt x="1500" y="695"/>
                  </a:lnTo>
                  <a:lnTo>
                    <a:pt x="1523" y="695"/>
                  </a:lnTo>
                  <a:lnTo>
                    <a:pt x="1536" y="695"/>
                  </a:lnTo>
                  <a:lnTo>
                    <a:pt x="1541" y="695"/>
                  </a:lnTo>
                  <a:lnTo>
                    <a:pt x="1542" y="695"/>
                  </a:lnTo>
                  <a:lnTo>
                    <a:pt x="1542" y="701"/>
                  </a:lnTo>
                  <a:lnTo>
                    <a:pt x="1544" y="708"/>
                  </a:lnTo>
                  <a:lnTo>
                    <a:pt x="1546" y="712"/>
                  </a:lnTo>
                  <a:lnTo>
                    <a:pt x="1549" y="714"/>
                  </a:lnTo>
                  <a:lnTo>
                    <a:pt x="1552" y="714"/>
                  </a:lnTo>
                  <a:lnTo>
                    <a:pt x="1555" y="712"/>
                  </a:lnTo>
                  <a:lnTo>
                    <a:pt x="1558" y="710"/>
                  </a:lnTo>
                  <a:lnTo>
                    <a:pt x="1560" y="708"/>
                  </a:lnTo>
                  <a:lnTo>
                    <a:pt x="1564" y="701"/>
                  </a:lnTo>
                  <a:lnTo>
                    <a:pt x="1569" y="695"/>
                  </a:lnTo>
                  <a:lnTo>
                    <a:pt x="1583" y="674"/>
                  </a:lnTo>
                  <a:lnTo>
                    <a:pt x="1598" y="654"/>
                  </a:lnTo>
                  <a:lnTo>
                    <a:pt x="1606" y="646"/>
                  </a:lnTo>
                  <a:lnTo>
                    <a:pt x="1615" y="639"/>
                  </a:lnTo>
                  <a:lnTo>
                    <a:pt x="1619" y="637"/>
                  </a:lnTo>
                  <a:lnTo>
                    <a:pt x="1624" y="635"/>
                  </a:lnTo>
                  <a:lnTo>
                    <a:pt x="1629" y="634"/>
                  </a:lnTo>
                  <a:lnTo>
                    <a:pt x="1633" y="633"/>
                  </a:lnTo>
                  <a:lnTo>
                    <a:pt x="1646" y="635"/>
                  </a:lnTo>
                  <a:lnTo>
                    <a:pt x="1661" y="638"/>
                  </a:lnTo>
                  <a:lnTo>
                    <a:pt x="1678" y="644"/>
                  </a:lnTo>
                  <a:lnTo>
                    <a:pt x="1694" y="650"/>
                  </a:lnTo>
                  <a:lnTo>
                    <a:pt x="1724" y="664"/>
                  </a:lnTo>
                  <a:lnTo>
                    <a:pt x="1746" y="676"/>
                  </a:lnTo>
                  <a:lnTo>
                    <a:pt x="1751" y="679"/>
                  </a:lnTo>
                  <a:lnTo>
                    <a:pt x="1756" y="682"/>
                  </a:lnTo>
                  <a:lnTo>
                    <a:pt x="1762" y="684"/>
                  </a:lnTo>
                  <a:lnTo>
                    <a:pt x="1767" y="686"/>
                  </a:lnTo>
                  <a:lnTo>
                    <a:pt x="1772" y="687"/>
                  </a:lnTo>
                  <a:lnTo>
                    <a:pt x="1775" y="689"/>
                  </a:lnTo>
                  <a:lnTo>
                    <a:pt x="1778" y="691"/>
                  </a:lnTo>
                  <a:lnTo>
                    <a:pt x="1780" y="695"/>
                  </a:lnTo>
                  <a:lnTo>
                    <a:pt x="1782" y="706"/>
                  </a:lnTo>
                  <a:lnTo>
                    <a:pt x="1783" y="716"/>
                  </a:lnTo>
                  <a:lnTo>
                    <a:pt x="1783" y="727"/>
                  </a:lnTo>
                  <a:lnTo>
                    <a:pt x="1783" y="738"/>
                  </a:lnTo>
                  <a:lnTo>
                    <a:pt x="1794" y="738"/>
                  </a:lnTo>
                  <a:lnTo>
                    <a:pt x="1795" y="738"/>
                  </a:lnTo>
                  <a:lnTo>
                    <a:pt x="1801" y="736"/>
                  </a:lnTo>
                  <a:lnTo>
                    <a:pt x="1805" y="732"/>
                  </a:lnTo>
                  <a:lnTo>
                    <a:pt x="1808" y="729"/>
                  </a:lnTo>
                  <a:lnTo>
                    <a:pt x="1813" y="726"/>
                  </a:lnTo>
                  <a:lnTo>
                    <a:pt x="1816" y="724"/>
                  </a:lnTo>
                  <a:lnTo>
                    <a:pt x="1820" y="720"/>
                  </a:lnTo>
                  <a:lnTo>
                    <a:pt x="1824" y="718"/>
                  </a:lnTo>
                  <a:lnTo>
                    <a:pt x="1830" y="718"/>
                  </a:lnTo>
                  <a:lnTo>
                    <a:pt x="1836" y="718"/>
                  </a:lnTo>
                  <a:lnTo>
                    <a:pt x="1843" y="719"/>
                  </a:lnTo>
                  <a:lnTo>
                    <a:pt x="1848" y="722"/>
                  </a:lnTo>
                  <a:lnTo>
                    <a:pt x="1854" y="723"/>
                  </a:lnTo>
                  <a:lnTo>
                    <a:pt x="1862" y="728"/>
                  </a:lnTo>
                  <a:lnTo>
                    <a:pt x="1870" y="733"/>
                  </a:lnTo>
                  <a:lnTo>
                    <a:pt x="1877" y="739"/>
                  </a:lnTo>
                  <a:lnTo>
                    <a:pt x="1885" y="744"/>
                  </a:lnTo>
                  <a:lnTo>
                    <a:pt x="1890" y="746"/>
                  </a:lnTo>
                  <a:lnTo>
                    <a:pt x="1895" y="748"/>
                  </a:lnTo>
                  <a:lnTo>
                    <a:pt x="1900" y="749"/>
                  </a:lnTo>
                  <a:lnTo>
                    <a:pt x="1907" y="749"/>
                  </a:lnTo>
                  <a:lnTo>
                    <a:pt x="1944" y="742"/>
                  </a:lnTo>
                  <a:lnTo>
                    <a:pt x="1964" y="739"/>
                  </a:lnTo>
                  <a:lnTo>
                    <a:pt x="1971" y="738"/>
                  </a:lnTo>
                  <a:lnTo>
                    <a:pt x="1972" y="738"/>
                  </a:lnTo>
                  <a:lnTo>
                    <a:pt x="1995" y="744"/>
                  </a:lnTo>
                  <a:lnTo>
                    <a:pt x="2017" y="751"/>
                  </a:lnTo>
                  <a:lnTo>
                    <a:pt x="2036" y="758"/>
                  </a:lnTo>
                  <a:lnTo>
                    <a:pt x="2052" y="765"/>
                  </a:lnTo>
                  <a:lnTo>
                    <a:pt x="2060" y="776"/>
                  </a:lnTo>
                  <a:lnTo>
                    <a:pt x="2070" y="788"/>
                  </a:lnTo>
                  <a:lnTo>
                    <a:pt x="2081" y="801"/>
                  </a:lnTo>
                  <a:lnTo>
                    <a:pt x="2094" y="812"/>
                  </a:lnTo>
                  <a:lnTo>
                    <a:pt x="2108" y="824"/>
                  </a:lnTo>
                  <a:lnTo>
                    <a:pt x="2121" y="835"/>
                  </a:lnTo>
                  <a:lnTo>
                    <a:pt x="2134" y="844"/>
                  </a:lnTo>
                  <a:lnTo>
                    <a:pt x="2145" y="849"/>
                  </a:lnTo>
                  <a:lnTo>
                    <a:pt x="2155" y="850"/>
                  </a:lnTo>
                  <a:lnTo>
                    <a:pt x="2163" y="850"/>
                  </a:lnTo>
                  <a:lnTo>
                    <a:pt x="2171" y="850"/>
                  </a:lnTo>
                  <a:lnTo>
                    <a:pt x="2180" y="849"/>
                  </a:lnTo>
                  <a:lnTo>
                    <a:pt x="2187" y="848"/>
                  </a:lnTo>
                  <a:lnTo>
                    <a:pt x="2195" y="848"/>
                  </a:lnTo>
                  <a:lnTo>
                    <a:pt x="2202" y="848"/>
                  </a:lnTo>
                  <a:lnTo>
                    <a:pt x="2211" y="849"/>
                  </a:lnTo>
                  <a:lnTo>
                    <a:pt x="2216" y="851"/>
                  </a:lnTo>
                  <a:lnTo>
                    <a:pt x="2222" y="855"/>
                  </a:lnTo>
                  <a:lnTo>
                    <a:pt x="2227" y="858"/>
                  </a:lnTo>
                  <a:lnTo>
                    <a:pt x="2231" y="862"/>
                  </a:lnTo>
                  <a:lnTo>
                    <a:pt x="2236" y="867"/>
                  </a:lnTo>
                  <a:lnTo>
                    <a:pt x="2239" y="871"/>
                  </a:lnTo>
                  <a:lnTo>
                    <a:pt x="2242" y="876"/>
                  </a:lnTo>
                  <a:lnTo>
                    <a:pt x="2244" y="882"/>
                  </a:lnTo>
                  <a:lnTo>
                    <a:pt x="2249" y="894"/>
                  </a:lnTo>
                  <a:lnTo>
                    <a:pt x="2251" y="907"/>
                  </a:lnTo>
                  <a:lnTo>
                    <a:pt x="2252" y="920"/>
                  </a:lnTo>
                  <a:lnTo>
                    <a:pt x="2253" y="935"/>
                  </a:lnTo>
                  <a:lnTo>
                    <a:pt x="2252" y="956"/>
                  </a:lnTo>
                  <a:lnTo>
                    <a:pt x="2250" y="977"/>
                  </a:lnTo>
                  <a:lnTo>
                    <a:pt x="2246" y="995"/>
                  </a:lnTo>
                  <a:lnTo>
                    <a:pt x="2241" y="1013"/>
                  </a:lnTo>
                  <a:lnTo>
                    <a:pt x="2236" y="1028"/>
                  </a:lnTo>
                  <a:lnTo>
                    <a:pt x="2228" y="1042"/>
                  </a:lnTo>
                  <a:lnTo>
                    <a:pt x="2221" y="1056"/>
                  </a:lnTo>
                  <a:lnTo>
                    <a:pt x="2212" y="1069"/>
                  </a:lnTo>
                  <a:lnTo>
                    <a:pt x="2194" y="1092"/>
                  </a:lnTo>
                  <a:lnTo>
                    <a:pt x="2175" y="1114"/>
                  </a:lnTo>
                  <a:lnTo>
                    <a:pt x="2156" y="1137"/>
                  </a:lnTo>
                  <a:lnTo>
                    <a:pt x="2138" y="1162"/>
                  </a:lnTo>
                  <a:lnTo>
                    <a:pt x="2129" y="1172"/>
                  </a:lnTo>
                  <a:lnTo>
                    <a:pt x="2122" y="1179"/>
                  </a:lnTo>
                  <a:lnTo>
                    <a:pt x="2116" y="1187"/>
                  </a:lnTo>
                  <a:lnTo>
                    <a:pt x="2111" y="1197"/>
                  </a:lnTo>
                  <a:lnTo>
                    <a:pt x="2103" y="1205"/>
                  </a:lnTo>
                  <a:lnTo>
                    <a:pt x="2097" y="1213"/>
                  </a:lnTo>
                  <a:lnTo>
                    <a:pt x="2090" y="1218"/>
                  </a:lnTo>
                  <a:lnTo>
                    <a:pt x="2084" y="1222"/>
                  </a:lnTo>
                  <a:lnTo>
                    <a:pt x="2071" y="1231"/>
                  </a:lnTo>
                  <a:lnTo>
                    <a:pt x="2057" y="1243"/>
                  </a:lnTo>
                  <a:lnTo>
                    <a:pt x="2053" y="1247"/>
                  </a:lnTo>
                  <a:lnTo>
                    <a:pt x="2050" y="1253"/>
                  </a:lnTo>
                  <a:lnTo>
                    <a:pt x="2048" y="1259"/>
                  </a:lnTo>
                  <a:lnTo>
                    <a:pt x="2047" y="1266"/>
                  </a:lnTo>
                  <a:lnTo>
                    <a:pt x="2047" y="1281"/>
                  </a:lnTo>
                  <a:lnTo>
                    <a:pt x="2048" y="1297"/>
                  </a:lnTo>
                  <a:lnTo>
                    <a:pt x="2053" y="1331"/>
                  </a:lnTo>
                  <a:lnTo>
                    <a:pt x="2057" y="1362"/>
                  </a:lnTo>
                  <a:lnTo>
                    <a:pt x="2057" y="1374"/>
                  </a:lnTo>
                  <a:lnTo>
                    <a:pt x="2054" y="1386"/>
                  </a:lnTo>
                  <a:lnTo>
                    <a:pt x="2053" y="1397"/>
                  </a:lnTo>
                  <a:lnTo>
                    <a:pt x="2051" y="1407"/>
                  </a:lnTo>
                  <a:lnTo>
                    <a:pt x="2047" y="1427"/>
                  </a:lnTo>
                  <a:lnTo>
                    <a:pt x="2045" y="1443"/>
                  </a:lnTo>
                  <a:lnTo>
                    <a:pt x="2041" y="1456"/>
                  </a:lnTo>
                  <a:lnTo>
                    <a:pt x="2037" y="1467"/>
                  </a:lnTo>
                  <a:lnTo>
                    <a:pt x="2031" y="1473"/>
                  </a:lnTo>
                  <a:lnTo>
                    <a:pt x="2023" y="1483"/>
                  </a:lnTo>
                  <a:lnTo>
                    <a:pt x="2020" y="1489"/>
                  </a:lnTo>
                  <a:lnTo>
                    <a:pt x="2017" y="1494"/>
                  </a:lnTo>
                  <a:lnTo>
                    <a:pt x="2014" y="1499"/>
                  </a:lnTo>
                  <a:lnTo>
                    <a:pt x="2014" y="1505"/>
                  </a:lnTo>
                  <a:lnTo>
                    <a:pt x="2013" y="1520"/>
                  </a:lnTo>
                  <a:lnTo>
                    <a:pt x="2012" y="1537"/>
                  </a:lnTo>
                  <a:lnTo>
                    <a:pt x="2009" y="1554"/>
                  </a:lnTo>
                  <a:lnTo>
                    <a:pt x="2007" y="1563"/>
                  </a:lnTo>
                  <a:lnTo>
                    <a:pt x="1990" y="1588"/>
                  </a:lnTo>
                  <a:lnTo>
                    <a:pt x="1976" y="1609"/>
                  </a:lnTo>
                  <a:lnTo>
                    <a:pt x="1963" y="1629"/>
                  </a:lnTo>
                  <a:lnTo>
                    <a:pt x="1945" y="1652"/>
                  </a:lnTo>
                  <a:lnTo>
                    <a:pt x="1943" y="1662"/>
                  </a:lnTo>
                  <a:lnTo>
                    <a:pt x="1941" y="1673"/>
                  </a:lnTo>
                  <a:lnTo>
                    <a:pt x="1940" y="1683"/>
                  </a:lnTo>
                  <a:lnTo>
                    <a:pt x="1938" y="1691"/>
                  </a:lnTo>
                  <a:lnTo>
                    <a:pt x="1934" y="1697"/>
                  </a:lnTo>
                  <a:lnTo>
                    <a:pt x="1927" y="1705"/>
                  </a:lnTo>
                  <a:lnTo>
                    <a:pt x="1918" y="1713"/>
                  </a:lnTo>
                  <a:lnTo>
                    <a:pt x="1908" y="1719"/>
                  </a:lnTo>
                  <a:lnTo>
                    <a:pt x="1897" y="1724"/>
                  </a:lnTo>
                  <a:lnTo>
                    <a:pt x="1886" y="1729"/>
                  </a:lnTo>
                  <a:lnTo>
                    <a:pt x="1875" y="1732"/>
                  </a:lnTo>
                  <a:lnTo>
                    <a:pt x="1864" y="1733"/>
                  </a:lnTo>
                  <a:lnTo>
                    <a:pt x="1841" y="1733"/>
                  </a:lnTo>
                  <a:lnTo>
                    <a:pt x="1819" y="1734"/>
                  </a:lnTo>
                  <a:lnTo>
                    <a:pt x="1809" y="1736"/>
                  </a:lnTo>
                  <a:lnTo>
                    <a:pt x="1800" y="1737"/>
                  </a:lnTo>
                  <a:lnTo>
                    <a:pt x="1790" y="1741"/>
                  </a:lnTo>
                  <a:lnTo>
                    <a:pt x="1780" y="1745"/>
                  </a:lnTo>
                  <a:lnTo>
                    <a:pt x="1775" y="1748"/>
                  </a:lnTo>
                  <a:lnTo>
                    <a:pt x="1770" y="1753"/>
                  </a:lnTo>
                  <a:lnTo>
                    <a:pt x="1767" y="1758"/>
                  </a:lnTo>
                  <a:lnTo>
                    <a:pt x="1764" y="1763"/>
                  </a:lnTo>
                  <a:lnTo>
                    <a:pt x="1756" y="1770"/>
                  </a:lnTo>
                  <a:lnTo>
                    <a:pt x="1749" y="1775"/>
                  </a:lnTo>
                  <a:lnTo>
                    <a:pt x="1740" y="1780"/>
                  </a:lnTo>
                  <a:lnTo>
                    <a:pt x="1733" y="1783"/>
                  </a:lnTo>
                  <a:lnTo>
                    <a:pt x="1718" y="1788"/>
                  </a:lnTo>
                  <a:lnTo>
                    <a:pt x="1702" y="1793"/>
                  </a:lnTo>
                  <a:lnTo>
                    <a:pt x="1695" y="1795"/>
                  </a:lnTo>
                  <a:lnTo>
                    <a:pt x="1687" y="1797"/>
                  </a:lnTo>
                  <a:lnTo>
                    <a:pt x="1681" y="1800"/>
                  </a:lnTo>
                  <a:lnTo>
                    <a:pt x="1674" y="1803"/>
                  </a:lnTo>
                  <a:lnTo>
                    <a:pt x="1668" y="1808"/>
                  </a:lnTo>
                  <a:lnTo>
                    <a:pt x="1661" y="1814"/>
                  </a:lnTo>
                  <a:lnTo>
                    <a:pt x="1655" y="1821"/>
                  </a:lnTo>
                  <a:lnTo>
                    <a:pt x="1650" y="1829"/>
                  </a:lnTo>
                  <a:lnTo>
                    <a:pt x="1644" y="1836"/>
                  </a:lnTo>
                  <a:lnTo>
                    <a:pt x="1639" y="1841"/>
                  </a:lnTo>
                  <a:lnTo>
                    <a:pt x="1632" y="1845"/>
                  </a:lnTo>
                  <a:lnTo>
                    <a:pt x="1626" y="1848"/>
                  </a:lnTo>
                  <a:lnTo>
                    <a:pt x="1618" y="1851"/>
                  </a:lnTo>
                  <a:lnTo>
                    <a:pt x="1612" y="1855"/>
                  </a:lnTo>
                  <a:lnTo>
                    <a:pt x="1605" y="1859"/>
                  </a:lnTo>
                  <a:lnTo>
                    <a:pt x="1599" y="1864"/>
                  </a:lnTo>
                  <a:lnTo>
                    <a:pt x="1592" y="1873"/>
                  </a:lnTo>
                  <a:lnTo>
                    <a:pt x="1588" y="1881"/>
                  </a:lnTo>
                  <a:lnTo>
                    <a:pt x="1586" y="1891"/>
                  </a:lnTo>
                  <a:lnTo>
                    <a:pt x="1584" y="1900"/>
                  </a:lnTo>
                  <a:lnTo>
                    <a:pt x="1584" y="1919"/>
                  </a:lnTo>
                  <a:lnTo>
                    <a:pt x="1584" y="1941"/>
                  </a:lnTo>
                  <a:lnTo>
                    <a:pt x="1584" y="1988"/>
                  </a:lnTo>
                  <a:lnTo>
                    <a:pt x="1584" y="2012"/>
                  </a:lnTo>
                  <a:lnTo>
                    <a:pt x="1584" y="2021"/>
                  </a:lnTo>
                  <a:lnTo>
                    <a:pt x="1584" y="2022"/>
                  </a:lnTo>
                  <a:lnTo>
                    <a:pt x="1572" y="2028"/>
                  </a:lnTo>
                  <a:lnTo>
                    <a:pt x="1560" y="2037"/>
                  </a:lnTo>
                  <a:lnTo>
                    <a:pt x="1550" y="2046"/>
                  </a:lnTo>
                  <a:lnTo>
                    <a:pt x="1542" y="2056"/>
                  </a:lnTo>
                  <a:lnTo>
                    <a:pt x="1534" y="2066"/>
                  </a:lnTo>
                  <a:lnTo>
                    <a:pt x="1526" y="2078"/>
                  </a:lnTo>
                  <a:lnTo>
                    <a:pt x="1520" y="2090"/>
                  </a:lnTo>
                  <a:lnTo>
                    <a:pt x="1515" y="2103"/>
                  </a:lnTo>
                  <a:lnTo>
                    <a:pt x="1508" y="2117"/>
                  </a:lnTo>
                  <a:lnTo>
                    <a:pt x="1503" y="2129"/>
                  </a:lnTo>
                  <a:lnTo>
                    <a:pt x="1498" y="2142"/>
                  </a:lnTo>
                  <a:lnTo>
                    <a:pt x="1492" y="2157"/>
                  </a:lnTo>
                  <a:lnTo>
                    <a:pt x="1480" y="2173"/>
                  </a:lnTo>
                  <a:lnTo>
                    <a:pt x="1468" y="2185"/>
                  </a:lnTo>
                  <a:lnTo>
                    <a:pt x="1455" y="2196"/>
                  </a:lnTo>
                  <a:lnTo>
                    <a:pt x="1443" y="2206"/>
                  </a:lnTo>
                  <a:lnTo>
                    <a:pt x="1431" y="2216"/>
                  </a:lnTo>
                  <a:lnTo>
                    <a:pt x="1421" y="2225"/>
                  </a:lnTo>
                  <a:lnTo>
                    <a:pt x="1415" y="2232"/>
                  </a:lnTo>
                  <a:lnTo>
                    <a:pt x="1410" y="2238"/>
                  </a:lnTo>
                  <a:lnTo>
                    <a:pt x="1405" y="2246"/>
                  </a:lnTo>
                  <a:lnTo>
                    <a:pt x="1399" y="2254"/>
                  </a:lnTo>
                  <a:lnTo>
                    <a:pt x="1375" y="2296"/>
                  </a:lnTo>
                  <a:lnTo>
                    <a:pt x="1352" y="2340"/>
                  </a:lnTo>
                  <a:lnTo>
                    <a:pt x="1345" y="2350"/>
                  </a:lnTo>
                  <a:lnTo>
                    <a:pt x="1338" y="2360"/>
                  </a:lnTo>
                  <a:lnTo>
                    <a:pt x="1329" y="2368"/>
                  </a:lnTo>
                  <a:lnTo>
                    <a:pt x="1319" y="2375"/>
                  </a:lnTo>
                  <a:lnTo>
                    <a:pt x="1309" y="2381"/>
                  </a:lnTo>
                  <a:lnTo>
                    <a:pt x="1299" y="2386"/>
                  </a:lnTo>
                  <a:lnTo>
                    <a:pt x="1286" y="2388"/>
                  </a:lnTo>
                  <a:lnTo>
                    <a:pt x="1272" y="2389"/>
                  </a:lnTo>
                  <a:lnTo>
                    <a:pt x="1262" y="2388"/>
                  </a:lnTo>
                  <a:lnTo>
                    <a:pt x="1250" y="2386"/>
                  </a:lnTo>
                  <a:lnTo>
                    <a:pt x="1239" y="2383"/>
                  </a:lnTo>
                  <a:lnTo>
                    <a:pt x="1229" y="2379"/>
                  </a:lnTo>
                  <a:lnTo>
                    <a:pt x="1208" y="2373"/>
                  </a:lnTo>
                  <a:lnTo>
                    <a:pt x="1195" y="2369"/>
                  </a:lnTo>
                  <a:lnTo>
                    <a:pt x="1186" y="2369"/>
                  </a:lnTo>
                  <a:lnTo>
                    <a:pt x="1178" y="2367"/>
                  </a:lnTo>
                  <a:lnTo>
                    <a:pt x="1169" y="2364"/>
                  </a:lnTo>
                  <a:lnTo>
                    <a:pt x="1161" y="2360"/>
                  </a:lnTo>
                  <a:lnTo>
                    <a:pt x="1152" y="2356"/>
                  </a:lnTo>
                  <a:lnTo>
                    <a:pt x="1143" y="2353"/>
                  </a:lnTo>
                  <a:lnTo>
                    <a:pt x="1135" y="2351"/>
                  </a:lnTo>
                  <a:lnTo>
                    <a:pt x="1126" y="2351"/>
                  </a:lnTo>
                  <a:lnTo>
                    <a:pt x="1121" y="2351"/>
                  </a:lnTo>
                  <a:lnTo>
                    <a:pt x="1115" y="2353"/>
                  </a:lnTo>
                  <a:lnTo>
                    <a:pt x="1112" y="2355"/>
                  </a:lnTo>
                  <a:lnTo>
                    <a:pt x="1111" y="2358"/>
                  </a:lnTo>
                  <a:lnTo>
                    <a:pt x="1112" y="2364"/>
                  </a:lnTo>
                  <a:lnTo>
                    <a:pt x="1115" y="2368"/>
                  </a:lnTo>
                  <a:lnTo>
                    <a:pt x="1119" y="2373"/>
                  </a:lnTo>
                  <a:lnTo>
                    <a:pt x="1125" y="2377"/>
                  </a:lnTo>
                  <a:lnTo>
                    <a:pt x="1135" y="2383"/>
                  </a:lnTo>
                  <a:lnTo>
                    <a:pt x="1141" y="2389"/>
                  </a:lnTo>
                  <a:lnTo>
                    <a:pt x="1145" y="2394"/>
                  </a:lnTo>
                  <a:lnTo>
                    <a:pt x="1149" y="2399"/>
                  </a:lnTo>
                  <a:lnTo>
                    <a:pt x="1151" y="2405"/>
                  </a:lnTo>
                  <a:lnTo>
                    <a:pt x="1153" y="2411"/>
                  </a:lnTo>
                  <a:lnTo>
                    <a:pt x="1156" y="2424"/>
                  </a:lnTo>
                  <a:lnTo>
                    <a:pt x="1161" y="2440"/>
                  </a:lnTo>
                  <a:lnTo>
                    <a:pt x="1165" y="2446"/>
                  </a:lnTo>
                  <a:lnTo>
                    <a:pt x="1169" y="2450"/>
                  </a:lnTo>
                  <a:lnTo>
                    <a:pt x="1175" y="2455"/>
                  </a:lnTo>
                  <a:lnTo>
                    <a:pt x="1181" y="2458"/>
                  </a:lnTo>
                  <a:lnTo>
                    <a:pt x="1186" y="2462"/>
                  </a:lnTo>
                  <a:lnTo>
                    <a:pt x="1191" y="2467"/>
                  </a:lnTo>
                  <a:lnTo>
                    <a:pt x="1193" y="2469"/>
                  </a:lnTo>
                  <a:lnTo>
                    <a:pt x="1194" y="2471"/>
                  </a:lnTo>
                  <a:lnTo>
                    <a:pt x="1195" y="2474"/>
                  </a:lnTo>
                  <a:lnTo>
                    <a:pt x="1195" y="2477"/>
                  </a:lnTo>
                  <a:lnTo>
                    <a:pt x="1195" y="2490"/>
                  </a:lnTo>
                  <a:lnTo>
                    <a:pt x="1194" y="2502"/>
                  </a:lnTo>
                  <a:lnTo>
                    <a:pt x="1193" y="2508"/>
                  </a:lnTo>
                  <a:lnTo>
                    <a:pt x="1191" y="2513"/>
                  </a:lnTo>
                  <a:lnTo>
                    <a:pt x="1187" y="2519"/>
                  </a:lnTo>
                  <a:lnTo>
                    <a:pt x="1184" y="2524"/>
                  </a:lnTo>
                  <a:lnTo>
                    <a:pt x="1172" y="2539"/>
                  </a:lnTo>
                  <a:lnTo>
                    <a:pt x="1163" y="2552"/>
                  </a:lnTo>
                  <a:lnTo>
                    <a:pt x="1152" y="2563"/>
                  </a:lnTo>
                  <a:lnTo>
                    <a:pt x="1141" y="2574"/>
                  </a:lnTo>
                  <a:lnTo>
                    <a:pt x="1136" y="2579"/>
                  </a:lnTo>
                  <a:lnTo>
                    <a:pt x="1130" y="2585"/>
                  </a:lnTo>
                  <a:lnTo>
                    <a:pt x="1124" y="2588"/>
                  </a:lnTo>
                  <a:lnTo>
                    <a:pt x="1117" y="2591"/>
                  </a:lnTo>
                  <a:lnTo>
                    <a:pt x="1105" y="2595"/>
                  </a:lnTo>
                  <a:lnTo>
                    <a:pt x="1092" y="2599"/>
                  </a:lnTo>
                  <a:lnTo>
                    <a:pt x="1065" y="2603"/>
                  </a:lnTo>
                  <a:lnTo>
                    <a:pt x="1037" y="2609"/>
                  </a:lnTo>
                  <a:lnTo>
                    <a:pt x="1027" y="2611"/>
                  </a:lnTo>
                  <a:lnTo>
                    <a:pt x="1013" y="2611"/>
                  </a:lnTo>
                  <a:lnTo>
                    <a:pt x="999" y="2609"/>
                  </a:lnTo>
                  <a:lnTo>
                    <a:pt x="983" y="2608"/>
                  </a:lnTo>
                  <a:lnTo>
                    <a:pt x="969" y="2607"/>
                  </a:lnTo>
                  <a:lnTo>
                    <a:pt x="956" y="2607"/>
                  </a:lnTo>
                  <a:lnTo>
                    <a:pt x="950" y="2607"/>
                  </a:lnTo>
                  <a:lnTo>
                    <a:pt x="946" y="2608"/>
                  </a:lnTo>
                  <a:lnTo>
                    <a:pt x="941" y="2611"/>
                  </a:lnTo>
                  <a:lnTo>
                    <a:pt x="938" y="2613"/>
                  </a:lnTo>
                  <a:lnTo>
                    <a:pt x="934" y="2617"/>
                  </a:lnTo>
                  <a:lnTo>
                    <a:pt x="931" y="2622"/>
                  </a:lnTo>
                  <a:lnTo>
                    <a:pt x="928" y="2628"/>
                  </a:lnTo>
                  <a:lnTo>
                    <a:pt x="927" y="2634"/>
                  </a:lnTo>
                  <a:lnTo>
                    <a:pt x="926" y="2647"/>
                  </a:lnTo>
                  <a:lnTo>
                    <a:pt x="925" y="2661"/>
                  </a:lnTo>
                  <a:lnTo>
                    <a:pt x="926" y="2675"/>
                  </a:lnTo>
                  <a:lnTo>
                    <a:pt x="926" y="2690"/>
                  </a:lnTo>
                  <a:lnTo>
                    <a:pt x="926" y="2696"/>
                  </a:lnTo>
                  <a:lnTo>
                    <a:pt x="925" y="2703"/>
                  </a:lnTo>
                  <a:lnTo>
                    <a:pt x="924" y="2708"/>
                  </a:lnTo>
                  <a:lnTo>
                    <a:pt x="922" y="2713"/>
                  </a:lnTo>
                  <a:lnTo>
                    <a:pt x="922" y="2709"/>
                  </a:lnTo>
                  <a:lnTo>
                    <a:pt x="922" y="2728"/>
                  </a:lnTo>
                  <a:lnTo>
                    <a:pt x="921" y="2732"/>
                  </a:lnTo>
                  <a:lnTo>
                    <a:pt x="918" y="2735"/>
                  </a:lnTo>
                  <a:lnTo>
                    <a:pt x="913" y="2738"/>
                  </a:lnTo>
                  <a:lnTo>
                    <a:pt x="907" y="2741"/>
                  </a:lnTo>
                  <a:lnTo>
                    <a:pt x="900" y="2744"/>
                  </a:lnTo>
                  <a:lnTo>
                    <a:pt x="893" y="2746"/>
                  </a:lnTo>
                  <a:lnTo>
                    <a:pt x="886" y="2747"/>
                  </a:lnTo>
                  <a:lnTo>
                    <a:pt x="880" y="2748"/>
                  </a:lnTo>
                  <a:lnTo>
                    <a:pt x="868" y="2747"/>
                  </a:lnTo>
                  <a:lnTo>
                    <a:pt x="858" y="2745"/>
                  </a:lnTo>
                  <a:lnTo>
                    <a:pt x="850" y="2740"/>
                  </a:lnTo>
                  <a:lnTo>
                    <a:pt x="842" y="2736"/>
                  </a:lnTo>
                  <a:lnTo>
                    <a:pt x="834" y="2732"/>
                  </a:lnTo>
                  <a:lnTo>
                    <a:pt x="827" y="2728"/>
                  </a:lnTo>
                  <a:lnTo>
                    <a:pt x="817" y="2725"/>
                  </a:lnTo>
                  <a:lnTo>
                    <a:pt x="807" y="2725"/>
                  </a:lnTo>
                  <a:lnTo>
                    <a:pt x="803" y="2725"/>
                  </a:lnTo>
                  <a:lnTo>
                    <a:pt x="799" y="2726"/>
                  </a:lnTo>
                  <a:lnTo>
                    <a:pt x="796" y="2728"/>
                  </a:lnTo>
                  <a:lnTo>
                    <a:pt x="793" y="2732"/>
                  </a:lnTo>
                  <a:lnTo>
                    <a:pt x="791" y="2735"/>
                  </a:lnTo>
                  <a:lnTo>
                    <a:pt x="789" y="2738"/>
                  </a:lnTo>
                  <a:lnTo>
                    <a:pt x="788" y="2741"/>
                  </a:lnTo>
                  <a:lnTo>
                    <a:pt x="788" y="2744"/>
                  </a:lnTo>
                  <a:lnTo>
                    <a:pt x="789" y="2753"/>
                  </a:lnTo>
                  <a:lnTo>
                    <a:pt x="791" y="2764"/>
                  </a:lnTo>
                  <a:lnTo>
                    <a:pt x="796" y="2776"/>
                  </a:lnTo>
                  <a:lnTo>
                    <a:pt x="801" y="2787"/>
                  </a:lnTo>
                  <a:lnTo>
                    <a:pt x="806" y="2798"/>
                  </a:lnTo>
                  <a:lnTo>
                    <a:pt x="812" y="2806"/>
                  </a:lnTo>
                  <a:lnTo>
                    <a:pt x="815" y="2810"/>
                  </a:lnTo>
                  <a:lnTo>
                    <a:pt x="817" y="2812"/>
                  </a:lnTo>
                  <a:lnTo>
                    <a:pt x="820" y="2813"/>
                  </a:lnTo>
                  <a:lnTo>
                    <a:pt x="823" y="2814"/>
                  </a:lnTo>
                  <a:lnTo>
                    <a:pt x="838" y="2807"/>
                  </a:lnTo>
                  <a:lnTo>
                    <a:pt x="850" y="2802"/>
                  </a:lnTo>
                  <a:lnTo>
                    <a:pt x="858" y="2810"/>
                  </a:lnTo>
                  <a:lnTo>
                    <a:pt x="865" y="2817"/>
                  </a:lnTo>
                  <a:lnTo>
                    <a:pt x="864" y="2822"/>
                  </a:lnTo>
                  <a:lnTo>
                    <a:pt x="863" y="2826"/>
                  </a:lnTo>
                  <a:lnTo>
                    <a:pt x="859" y="2830"/>
                  </a:lnTo>
                  <a:lnTo>
                    <a:pt x="856" y="2833"/>
                  </a:lnTo>
                  <a:lnTo>
                    <a:pt x="850" y="2839"/>
                  </a:lnTo>
                  <a:lnTo>
                    <a:pt x="845" y="2841"/>
                  </a:lnTo>
                  <a:lnTo>
                    <a:pt x="839" y="2840"/>
                  </a:lnTo>
                  <a:lnTo>
                    <a:pt x="833" y="2838"/>
                  </a:lnTo>
                  <a:lnTo>
                    <a:pt x="828" y="2836"/>
                  </a:lnTo>
                  <a:lnTo>
                    <a:pt x="823" y="2832"/>
                  </a:lnTo>
                  <a:lnTo>
                    <a:pt x="818" y="2830"/>
                  </a:lnTo>
                  <a:lnTo>
                    <a:pt x="814" y="2827"/>
                  </a:lnTo>
                  <a:lnTo>
                    <a:pt x="809" y="2826"/>
                  </a:lnTo>
                  <a:lnTo>
                    <a:pt x="803" y="2825"/>
                  </a:lnTo>
                  <a:lnTo>
                    <a:pt x="803" y="2831"/>
                  </a:lnTo>
                  <a:lnTo>
                    <a:pt x="804" y="2837"/>
                  </a:lnTo>
                  <a:lnTo>
                    <a:pt x="806" y="2841"/>
                  </a:lnTo>
                  <a:lnTo>
                    <a:pt x="809" y="2844"/>
                  </a:lnTo>
                  <a:lnTo>
                    <a:pt x="811" y="2847"/>
                  </a:lnTo>
                  <a:lnTo>
                    <a:pt x="814" y="2849"/>
                  </a:lnTo>
                  <a:lnTo>
                    <a:pt x="818" y="2851"/>
                  </a:lnTo>
                  <a:lnTo>
                    <a:pt x="823" y="2852"/>
                  </a:lnTo>
                  <a:lnTo>
                    <a:pt x="812" y="2864"/>
                  </a:lnTo>
                  <a:lnTo>
                    <a:pt x="804" y="2876"/>
                  </a:lnTo>
                  <a:lnTo>
                    <a:pt x="799" y="2888"/>
                  </a:lnTo>
                  <a:lnTo>
                    <a:pt x="795" y="2899"/>
                  </a:lnTo>
                  <a:lnTo>
                    <a:pt x="787" y="2926"/>
                  </a:lnTo>
                  <a:lnTo>
                    <a:pt x="780" y="2957"/>
                  </a:lnTo>
                  <a:lnTo>
                    <a:pt x="779" y="2959"/>
                  </a:lnTo>
                  <a:lnTo>
                    <a:pt x="777" y="2961"/>
                  </a:lnTo>
                  <a:lnTo>
                    <a:pt x="775" y="2963"/>
                  </a:lnTo>
                  <a:lnTo>
                    <a:pt x="773" y="2965"/>
                  </a:lnTo>
                  <a:lnTo>
                    <a:pt x="766" y="2969"/>
                  </a:lnTo>
                  <a:lnTo>
                    <a:pt x="760" y="2972"/>
                  </a:lnTo>
                  <a:lnTo>
                    <a:pt x="746" y="2975"/>
                  </a:lnTo>
                  <a:lnTo>
                    <a:pt x="734" y="2975"/>
                  </a:lnTo>
                  <a:lnTo>
                    <a:pt x="724" y="2979"/>
                  </a:lnTo>
                  <a:lnTo>
                    <a:pt x="715" y="2984"/>
                  </a:lnTo>
                  <a:lnTo>
                    <a:pt x="706" y="2990"/>
                  </a:lnTo>
                  <a:lnTo>
                    <a:pt x="698" y="2998"/>
                  </a:lnTo>
                  <a:lnTo>
                    <a:pt x="693" y="3007"/>
                  </a:lnTo>
                  <a:lnTo>
                    <a:pt x="688" y="3015"/>
                  </a:lnTo>
                  <a:lnTo>
                    <a:pt x="685" y="3026"/>
                  </a:lnTo>
                  <a:lnTo>
                    <a:pt x="684" y="3037"/>
                  </a:lnTo>
                  <a:lnTo>
                    <a:pt x="684" y="3049"/>
                  </a:lnTo>
                  <a:lnTo>
                    <a:pt x="688" y="3058"/>
                  </a:lnTo>
                  <a:lnTo>
                    <a:pt x="691" y="3066"/>
                  </a:lnTo>
                  <a:lnTo>
                    <a:pt x="696" y="3073"/>
                  </a:lnTo>
                  <a:lnTo>
                    <a:pt x="702" y="3078"/>
                  </a:lnTo>
                  <a:lnTo>
                    <a:pt x="708" y="3082"/>
                  </a:lnTo>
                  <a:lnTo>
                    <a:pt x="716" y="3087"/>
                  </a:lnTo>
                  <a:lnTo>
                    <a:pt x="722" y="3090"/>
                  </a:lnTo>
                  <a:lnTo>
                    <a:pt x="736" y="3096"/>
                  </a:lnTo>
                  <a:lnTo>
                    <a:pt x="749" y="3104"/>
                  </a:lnTo>
                  <a:lnTo>
                    <a:pt x="753" y="3108"/>
                  </a:lnTo>
                  <a:lnTo>
                    <a:pt x="758" y="3115"/>
                  </a:lnTo>
                  <a:lnTo>
                    <a:pt x="760" y="3121"/>
                  </a:lnTo>
                  <a:lnTo>
                    <a:pt x="761" y="3130"/>
                  </a:lnTo>
                  <a:lnTo>
                    <a:pt x="760" y="3139"/>
                  </a:lnTo>
                  <a:lnTo>
                    <a:pt x="759" y="3147"/>
                  </a:lnTo>
                  <a:lnTo>
                    <a:pt x="757" y="3154"/>
                  </a:lnTo>
                  <a:lnTo>
                    <a:pt x="753" y="3160"/>
                  </a:lnTo>
                  <a:lnTo>
                    <a:pt x="750" y="3166"/>
                  </a:lnTo>
                  <a:lnTo>
                    <a:pt x="746" y="3170"/>
                  </a:lnTo>
                  <a:lnTo>
                    <a:pt x="742" y="3174"/>
                  </a:lnTo>
                  <a:lnTo>
                    <a:pt x="737" y="3179"/>
                  </a:lnTo>
                  <a:lnTo>
                    <a:pt x="716" y="3193"/>
                  </a:lnTo>
                  <a:lnTo>
                    <a:pt x="695" y="3207"/>
                  </a:lnTo>
                  <a:lnTo>
                    <a:pt x="691" y="3213"/>
                  </a:lnTo>
                  <a:lnTo>
                    <a:pt x="687" y="3220"/>
                  </a:lnTo>
                  <a:lnTo>
                    <a:pt x="684" y="3227"/>
                  </a:lnTo>
                  <a:lnTo>
                    <a:pt x="683" y="3235"/>
                  </a:lnTo>
                  <a:lnTo>
                    <a:pt x="680" y="3250"/>
                  </a:lnTo>
                  <a:lnTo>
                    <a:pt x="676" y="3265"/>
                  </a:lnTo>
                  <a:lnTo>
                    <a:pt x="674" y="3269"/>
                  </a:lnTo>
                  <a:lnTo>
                    <a:pt x="671" y="3273"/>
                  </a:lnTo>
                  <a:lnTo>
                    <a:pt x="668" y="3275"/>
                  </a:lnTo>
                  <a:lnTo>
                    <a:pt x="665" y="3277"/>
                  </a:lnTo>
                  <a:lnTo>
                    <a:pt x="658" y="3281"/>
                  </a:lnTo>
                  <a:lnTo>
                    <a:pt x="651" y="3283"/>
                  </a:lnTo>
                  <a:lnTo>
                    <a:pt x="643" y="3286"/>
                  </a:lnTo>
                  <a:lnTo>
                    <a:pt x="636" y="3288"/>
                  </a:lnTo>
                  <a:lnTo>
                    <a:pt x="628" y="3291"/>
                  </a:lnTo>
                  <a:lnTo>
                    <a:pt x="623" y="3295"/>
                  </a:lnTo>
                  <a:lnTo>
                    <a:pt x="614" y="3303"/>
                  </a:lnTo>
                  <a:lnTo>
                    <a:pt x="608" y="3312"/>
                  </a:lnTo>
                  <a:lnTo>
                    <a:pt x="602" y="3319"/>
                  </a:lnTo>
                  <a:lnTo>
                    <a:pt x="598" y="3329"/>
                  </a:lnTo>
                  <a:lnTo>
                    <a:pt x="595" y="3339"/>
                  </a:lnTo>
                  <a:lnTo>
                    <a:pt x="594" y="3349"/>
                  </a:lnTo>
                  <a:lnTo>
                    <a:pt x="592" y="3360"/>
                  </a:lnTo>
                  <a:lnTo>
                    <a:pt x="592" y="3373"/>
                  </a:lnTo>
                  <a:lnTo>
                    <a:pt x="593" y="3379"/>
                  </a:lnTo>
                  <a:lnTo>
                    <a:pt x="594" y="3385"/>
                  </a:lnTo>
                  <a:lnTo>
                    <a:pt x="597" y="3391"/>
                  </a:lnTo>
                  <a:lnTo>
                    <a:pt x="601" y="3397"/>
                  </a:lnTo>
                  <a:lnTo>
                    <a:pt x="604" y="3401"/>
                  </a:lnTo>
                  <a:lnTo>
                    <a:pt x="610" y="3406"/>
                  </a:lnTo>
                  <a:lnTo>
                    <a:pt x="614" y="3409"/>
                  </a:lnTo>
                  <a:lnTo>
                    <a:pt x="619" y="3411"/>
                  </a:lnTo>
                  <a:lnTo>
                    <a:pt x="624" y="3415"/>
                  </a:lnTo>
                  <a:lnTo>
                    <a:pt x="628" y="3420"/>
                  </a:lnTo>
                  <a:lnTo>
                    <a:pt x="633" y="3426"/>
                  </a:lnTo>
                  <a:lnTo>
                    <a:pt x="636" y="3433"/>
                  </a:lnTo>
                  <a:lnTo>
                    <a:pt x="642" y="3449"/>
                  </a:lnTo>
                  <a:lnTo>
                    <a:pt x="647" y="3466"/>
                  </a:lnTo>
                  <a:lnTo>
                    <a:pt x="651" y="3485"/>
                  </a:lnTo>
                  <a:lnTo>
                    <a:pt x="655" y="3502"/>
                  </a:lnTo>
                  <a:lnTo>
                    <a:pt x="658" y="3510"/>
                  </a:lnTo>
                  <a:lnTo>
                    <a:pt x="661" y="3516"/>
                  </a:lnTo>
                  <a:lnTo>
                    <a:pt x="665" y="3523"/>
                  </a:lnTo>
                  <a:lnTo>
                    <a:pt x="668" y="3527"/>
                  </a:lnTo>
                  <a:lnTo>
                    <a:pt x="683" y="3541"/>
                  </a:lnTo>
                  <a:lnTo>
                    <a:pt x="698" y="3553"/>
                  </a:lnTo>
                  <a:lnTo>
                    <a:pt x="715" y="3563"/>
                  </a:lnTo>
                  <a:lnTo>
                    <a:pt x="731" y="3571"/>
                  </a:lnTo>
                  <a:lnTo>
                    <a:pt x="763" y="3589"/>
                  </a:lnTo>
                  <a:lnTo>
                    <a:pt x="796" y="3605"/>
                  </a:lnTo>
                  <a:lnTo>
                    <a:pt x="793" y="3607"/>
                  </a:lnTo>
                  <a:lnTo>
                    <a:pt x="791" y="3608"/>
                  </a:lnTo>
                  <a:lnTo>
                    <a:pt x="788" y="3609"/>
                  </a:lnTo>
                  <a:lnTo>
                    <a:pt x="785" y="3609"/>
                  </a:lnTo>
                  <a:lnTo>
                    <a:pt x="777" y="3609"/>
                  </a:lnTo>
                  <a:lnTo>
                    <a:pt x="769" y="3608"/>
                  </a:lnTo>
                  <a:lnTo>
                    <a:pt x="759" y="3610"/>
                  </a:lnTo>
                  <a:lnTo>
                    <a:pt x="748" y="3613"/>
                  </a:lnTo>
                  <a:lnTo>
                    <a:pt x="737" y="3618"/>
                  </a:lnTo>
                  <a:lnTo>
                    <a:pt x="725" y="3624"/>
                  </a:lnTo>
                  <a:lnTo>
                    <a:pt x="714" y="3630"/>
                  </a:lnTo>
                  <a:lnTo>
                    <a:pt x="704" y="3634"/>
                  </a:lnTo>
                  <a:lnTo>
                    <a:pt x="695" y="3638"/>
                  </a:lnTo>
                  <a:lnTo>
                    <a:pt x="688" y="3639"/>
                  </a:lnTo>
                  <a:lnTo>
                    <a:pt x="677" y="3639"/>
                  </a:lnTo>
                  <a:lnTo>
                    <a:pt x="668" y="3639"/>
                  </a:lnTo>
                  <a:lnTo>
                    <a:pt x="661" y="3643"/>
                  </a:lnTo>
                  <a:lnTo>
                    <a:pt x="649" y="3647"/>
                  </a:lnTo>
                  <a:lnTo>
                    <a:pt x="638" y="3647"/>
                  </a:lnTo>
                  <a:lnTo>
                    <a:pt x="627" y="3647"/>
                  </a:lnTo>
                  <a:lnTo>
                    <a:pt x="616" y="3647"/>
                  </a:lnTo>
                  <a:lnTo>
                    <a:pt x="603" y="3647"/>
                  </a:lnTo>
                  <a:lnTo>
                    <a:pt x="597" y="3647"/>
                  </a:lnTo>
                  <a:lnTo>
                    <a:pt x="592" y="3645"/>
                  </a:lnTo>
                  <a:lnTo>
                    <a:pt x="586" y="3643"/>
                  </a:lnTo>
                  <a:lnTo>
                    <a:pt x="583" y="3639"/>
                  </a:lnTo>
                  <a:lnTo>
                    <a:pt x="578" y="3632"/>
                  </a:lnTo>
                  <a:lnTo>
                    <a:pt x="573" y="3623"/>
                  </a:lnTo>
                  <a:lnTo>
                    <a:pt x="570" y="3613"/>
                  </a:lnTo>
                  <a:lnTo>
                    <a:pt x="566" y="3605"/>
                  </a:lnTo>
                  <a:lnTo>
                    <a:pt x="562" y="3600"/>
                  </a:lnTo>
                  <a:lnTo>
                    <a:pt x="559" y="3597"/>
                  </a:lnTo>
                  <a:lnTo>
                    <a:pt x="555" y="3595"/>
                  </a:lnTo>
                  <a:lnTo>
                    <a:pt x="549" y="3593"/>
                  </a:lnTo>
                  <a:lnTo>
                    <a:pt x="530" y="3589"/>
                  </a:lnTo>
                  <a:lnTo>
                    <a:pt x="509" y="3582"/>
                  </a:lnTo>
                  <a:lnTo>
                    <a:pt x="505" y="3580"/>
                  </a:lnTo>
                  <a:lnTo>
                    <a:pt x="501" y="3578"/>
                  </a:lnTo>
                  <a:lnTo>
                    <a:pt x="498" y="3576"/>
                  </a:lnTo>
                  <a:lnTo>
                    <a:pt x="494" y="3572"/>
                  </a:lnTo>
                  <a:lnTo>
                    <a:pt x="491" y="3569"/>
                  </a:lnTo>
                  <a:lnTo>
                    <a:pt x="489" y="3565"/>
                  </a:lnTo>
                  <a:lnTo>
                    <a:pt x="488" y="3559"/>
                  </a:lnTo>
                  <a:lnTo>
                    <a:pt x="488" y="3554"/>
                  </a:lnTo>
                  <a:lnTo>
                    <a:pt x="473" y="3554"/>
                  </a:lnTo>
                  <a:lnTo>
                    <a:pt x="457" y="3554"/>
                  </a:lnTo>
                  <a:lnTo>
                    <a:pt x="452" y="3554"/>
                  </a:lnTo>
                  <a:lnTo>
                    <a:pt x="448" y="3552"/>
                  </a:lnTo>
                  <a:lnTo>
                    <a:pt x="445" y="3549"/>
                  </a:lnTo>
                  <a:lnTo>
                    <a:pt x="441" y="3545"/>
                  </a:lnTo>
                  <a:lnTo>
                    <a:pt x="438" y="3538"/>
                  </a:lnTo>
                  <a:lnTo>
                    <a:pt x="438" y="3531"/>
                  </a:lnTo>
                  <a:lnTo>
                    <a:pt x="430" y="3531"/>
                  </a:lnTo>
                  <a:lnTo>
                    <a:pt x="422" y="3530"/>
                  </a:lnTo>
                  <a:lnTo>
                    <a:pt x="414" y="3529"/>
                  </a:lnTo>
                  <a:lnTo>
                    <a:pt x="408" y="3527"/>
                  </a:lnTo>
                  <a:lnTo>
                    <a:pt x="397" y="3523"/>
                  </a:lnTo>
                  <a:lnTo>
                    <a:pt x="386" y="3517"/>
                  </a:lnTo>
                  <a:lnTo>
                    <a:pt x="370" y="3502"/>
                  </a:lnTo>
                  <a:lnTo>
                    <a:pt x="353" y="3485"/>
                  </a:lnTo>
                  <a:lnTo>
                    <a:pt x="338" y="3470"/>
                  </a:lnTo>
                  <a:lnTo>
                    <a:pt x="338" y="3466"/>
                  </a:lnTo>
                  <a:lnTo>
                    <a:pt x="339" y="3464"/>
                  </a:lnTo>
                  <a:lnTo>
                    <a:pt x="341" y="3462"/>
                  </a:lnTo>
                  <a:lnTo>
                    <a:pt x="343" y="3460"/>
                  </a:lnTo>
                  <a:lnTo>
                    <a:pt x="348" y="3457"/>
                  </a:lnTo>
                  <a:lnTo>
                    <a:pt x="354" y="3454"/>
                  </a:lnTo>
                  <a:lnTo>
                    <a:pt x="359" y="3451"/>
                  </a:lnTo>
                  <a:lnTo>
                    <a:pt x="366" y="3448"/>
                  </a:lnTo>
                  <a:lnTo>
                    <a:pt x="370" y="3444"/>
                  </a:lnTo>
                  <a:lnTo>
                    <a:pt x="372" y="3438"/>
                  </a:lnTo>
                  <a:lnTo>
                    <a:pt x="367" y="3438"/>
                  </a:lnTo>
                  <a:lnTo>
                    <a:pt x="364" y="3436"/>
                  </a:lnTo>
                  <a:lnTo>
                    <a:pt x="361" y="3434"/>
                  </a:lnTo>
                  <a:lnTo>
                    <a:pt x="357" y="3431"/>
                  </a:lnTo>
                  <a:lnTo>
                    <a:pt x="361" y="3424"/>
                  </a:lnTo>
                  <a:lnTo>
                    <a:pt x="364" y="3418"/>
                  </a:lnTo>
                  <a:lnTo>
                    <a:pt x="367" y="3410"/>
                  </a:lnTo>
                  <a:lnTo>
                    <a:pt x="368" y="3404"/>
                  </a:lnTo>
                  <a:lnTo>
                    <a:pt x="368" y="3396"/>
                  </a:lnTo>
                  <a:lnTo>
                    <a:pt x="367" y="3391"/>
                  </a:lnTo>
                  <a:lnTo>
                    <a:pt x="365" y="3385"/>
                  </a:lnTo>
                  <a:lnTo>
                    <a:pt x="362" y="3380"/>
                  </a:lnTo>
                  <a:lnTo>
                    <a:pt x="354" y="3372"/>
                  </a:lnTo>
                  <a:lnTo>
                    <a:pt x="345" y="3366"/>
                  </a:lnTo>
                  <a:lnTo>
                    <a:pt x="337" y="3359"/>
                  </a:lnTo>
                  <a:lnTo>
                    <a:pt x="329" y="3353"/>
                  </a:lnTo>
                  <a:lnTo>
                    <a:pt x="327" y="3348"/>
                  </a:lnTo>
                  <a:lnTo>
                    <a:pt x="325" y="3343"/>
                  </a:lnTo>
                  <a:lnTo>
                    <a:pt x="323" y="3338"/>
                  </a:lnTo>
                  <a:lnTo>
                    <a:pt x="323" y="3331"/>
                  </a:lnTo>
                  <a:lnTo>
                    <a:pt x="323" y="3317"/>
                  </a:lnTo>
                  <a:lnTo>
                    <a:pt x="323" y="3307"/>
                  </a:lnTo>
                  <a:lnTo>
                    <a:pt x="322" y="3293"/>
                  </a:lnTo>
                  <a:lnTo>
                    <a:pt x="318" y="3277"/>
                  </a:lnTo>
                  <a:lnTo>
                    <a:pt x="315" y="3261"/>
                  </a:lnTo>
                  <a:lnTo>
                    <a:pt x="311" y="3242"/>
                  </a:lnTo>
                  <a:lnTo>
                    <a:pt x="307" y="3226"/>
                  </a:lnTo>
                  <a:lnTo>
                    <a:pt x="303" y="3210"/>
                  </a:lnTo>
                  <a:lnTo>
                    <a:pt x="300" y="3196"/>
                  </a:lnTo>
                  <a:lnTo>
                    <a:pt x="299" y="3184"/>
                  </a:lnTo>
                  <a:lnTo>
                    <a:pt x="300" y="3179"/>
                  </a:lnTo>
                  <a:lnTo>
                    <a:pt x="301" y="3173"/>
                  </a:lnTo>
                  <a:lnTo>
                    <a:pt x="303" y="3169"/>
                  </a:lnTo>
                  <a:lnTo>
                    <a:pt x="305" y="3163"/>
                  </a:lnTo>
                  <a:lnTo>
                    <a:pt x="312" y="3156"/>
                  </a:lnTo>
                  <a:lnTo>
                    <a:pt x="318" y="3148"/>
                  </a:lnTo>
                  <a:lnTo>
                    <a:pt x="326" y="3141"/>
                  </a:lnTo>
                  <a:lnTo>
                    <a:pt x="331" y="3132"/>
                  </a:lnTo>
                  <a:lnTo>
                    <a:pt x="335" y="3129"/>
                  </a:lnTo>
                  <a:lnTo>
                    <a:pt x="336" y="3124"/>
                  </a:lnTo>
                  <a:lnTo>
                    <a:pt x="338" y="3119"/>
                  </a:lnTo>
                  <a:lnTo>
                    <a:pt x="338" y="3115"/>
                  </a:lnTo>
                  <a:lnTo>
                    <a:pt x="337" y="3108"/>
                  </a:lnTo>
                  <a:lnTo>
                    <a:pt x="335" y="3101"/>
                  </a:lnTo>
                  <a:lnTo>
                    <a:pt x="331" y="3093"/>
                  </a:lnTo>
                  <a:lnTo>
                    <a:pt x="328" y="3085"/>
                  </a:lnTo>
                  <a:lnTo>
                    <a:pt x="319" y="3068"/>
                  </a:lnTo>
                  <a:lnTo>
                    <a:pt x="315" y="3053"/>
                  </a:lnTo>
                  <a:lnTo>
                    <a:pt x="315" y="3039"/>
                  </a:lnTo>
                  <a:lnTo>
                    <a:pt x="315" y="3037"/>
                  </a:lnTo>
                  <a:lnTo>
                    <a:pt x="315" y="3034"/>
                  </a:lnTo>
                  <a:lnTo>
                    <a:pt x="316" y="3029"/>
                  </a:lnTo>
                  <a:lnTo>
                    <a:pt x="317" y="3026"/>
                  </a:lnTo>
                  <a:lnTo>
                    <a:pt x="319" y="3024"/>
                  </a:lnTo>
                  <a:lnTo>
                    <a:pt x="322" y="3021"/>
                  </a:lnTo>
                  <a:lnTo>
                    <a:pt x="325" y="3020"/>
                  </a:lnTo>
                  <a:lnTo>
                    <a:pt x="327" y="3018"/>
                  </a:lnTo>
                  <a:lnTo>
                    <a:pt x="330" y="3018"/>
                  </a:lnTo>
                  <a:lnTo>
                    <a:pt x="336" y="3018"/>
                  </a:lnTo>
                  <a:lnTo>
                    <a:pt x="340" y="3020"/>
                  </a:lnTo>
                  <a:lnTo>
                    <a:pt x="343" y="3021"/>
                  </a:lnTo>
                  <a:lnTo>
                    <a:pt x="346" y="3023"/>
                  </a:lnTo>
                  <a:lnTo>
                    <a:pt x="351" y="3028"/>
                  </a:lnTo>
                  <a:lnTo>
                    <a:pt x="355" y="3034"/>
                  </a:lnTo>
                  <a:lnTo>
                    <a:pt x="358" y="3039"/>
                  </a:lnTo>
                  <a:lnTo>
                    <a:pt x="362" y="3044"/>
                  </a:lnTo>
                  <a:lnTo>
                    <a:pt x="365" y="3047"/>
                  </a:lnTo>
                  <a:lnTo>
                    <a:pt x="368" y="3048"/>
                  </a:lnTo>
                  <a:lnTo>
                    <a:pt x="371" y="3049"/>
                  </a:lnTo>
                  <a:lnTo>
                    <a:pt x="377" y="3049"/>
                  </a:lnTo>
                  <a:lnTo>
                    <a:pt x="394" y="2966"/>
                  </a:lnTo>
                  <a:lnTo>
                    <a:pt x="407" y="2904"/>
                  </a:lnTo>
                  <a:lnTo>
                    <a:pt x="417" y="2859"/>
                  </a:lnTo>
                  <a:lnTo>
                    <a:pt x="423" y="2829"/>
                  </a:lnTo>
                  <a:lnTo>
                    <a:pt x="427" y="2812"/>
                  </a:lnTo>
                  <a:lnTo>
                    <a:pt x="430" y="2802"/>
                  </a:lnTo>
                  <a:lnTo>
                    <a:pt x="430" y="2799"/>
                  </a:lnTo>
                  <a:lnTo>
                    <a:pt x="430" y="2798"/>
                  </a:lnTo>
                  <a:lnTo>
                    <a:pt x="430" y="2774"/>
                  </a:lnTo>
                  <a:lnTo>
                    <a:pt x="430" y="2771"/>
                  </a:lnTo>
                  <a:lnTo>
                    <a:pt x="414" y="2771"/>
                  </a:lnTo>
                  <a:lnTo>
                    <a:pt x="411" y="2773"/>
                  </a:lnTo>
                  <a:lnTo>
                    <a:pt x="408" y="2776"/>
                  </a:lnTo>
                  <a:lnTo>
                    <a:pt x="406" y="2779"/>
                  </a:lnTo>
                  <a:lnTo>
                    <a:pt x="404" y="2783"/>
                  </a:lnTo>
                  <a:lnTo>
                    <a:pt x="400" y="2785"/>
                  </a:lnTo>
                  <a:lnTo>
                    <a:pt x="398" y="2788"/>
                  </a:lnTo>
                  <a:lnTo>
                    <a:pt x="395" y="2790"/>
                  </a:lnTo>
                  <a:lnTo>
                    <a:pt x="392" y="2790"/>
                  </a:lnTo>
                  <a:lnTo>
                    <a:pt x="389" y="2790"/>
                  </a:lnTo>
                  <a:lnTo>
                    <a:pt x="386" y="2789"/>
                  </a:lnTo>
                  <a:lnTo>
                    <a:pt x="383" y="2787"/>
                  </a:lnTo>
                  <a:lnTo>
                    <a:pt x="381" y="2784"/>
                  </a:lnTo>
                  <a:lnTo>
                    <a:pt x="377" y="2777"/>
                  </a:lnTo>
                  <a:lnTo>
                    <a:pt x="372" y="2769"/>
                  </a:lnTo>
                  <a:lnTo>
                    <a:pt x="369" y="2759"/>
                  </a:lnTo>
                  <a:lnTo>
                    <a:pt x="367" y="2750"/>
                  </a:lnTo>
                  <a:lnTo>
                    <a:pt x="365" y="2740"/>
                  </a:lnTo>
                  <a:lnTo>
                    <a:pt x="365" y="2733"/>
                  </a:lnTo>
                  <a:lnTo>
                    <a:pt x="365" y="2721"/>
                  </a:lnTo>
                  <a:lnTo>
                    <a:pt x="367" y="2710"/>
                  </a:lnTo>
                  <a:lnTo>
                    <a:pt x="369" y="2701"/>
                  </a:lnTo>
                  <a:lnTo>
                    <a:pt x="371" y="2693"/>
                  </a:lnTo>
                  <a:lnTo>
                    <a:pt x="378" y="2675"/>
                  </a:lnTo>
                  <a:lnTo>
                    <a:pt x="384" y="2655"/>
                  </a:lnTo>
                  <a:lnTo>
                    <a:pt x="391" y="2655"/>
                  </a:lnTo>
                  <a:lnTo>
                    <a:pt x="396" y="2653"/>
                  </a:lnTo>
                  <a:lnTo>
                    <a:pt x="397" y="2651"/>
                  </a:lnTo>
                  <a:lnTo>
                    <a:pt x="398" y="2648"/>
                  </a:lnTo>
                  <a:lnTo>
                    <a:pt x="399" y="2646"/>
                  </a:lnTo>
                  <a:lnTo>
                    <a:pt x="399" y="2644"/>
                  </a:lnTo>
                  <a:lnTo>
                    <a:pt x="395" y="2631"/>
                  </a:lnTo>
                  <a:lnTo>
                    <a:pt x="392" y="2625"/>
                  </a:lnTo>
                  <a:lnTo>
                    <a:pt x="391" y="2624"/>
                  </a:lnTo>
                  <a:lnTo>
                    <a:pt x="389" y="2622"/>
                  </a:lnTo>
                  <a:lnTo>
                    <a:pt x="387" y="2620"/>
                  </a:lnTo>
                  <a:lnTo>
                    <a:pt x="386" y="2617"/>
                  </a:lnTo>
                  <a:lnTo>
                    <a:pt x="384" y="2609"/>
                  </a:lnTo>
                  <a:lnTo>
                    <a:pt x="383" y="2600"/>
                  </a:lnTo>
                  <a:lnTo>
                    <a:pt x="381" y="2580"/>
                  </a:lnTo>
                  <a:lnTo>
                    <a:pt x="380" y="2566"/>
                  </a:lnTo>
                  <a:lnTo>
                    <a:pt x="381" y="2552"/>
                  </a:lnTo>
                  <a:lnTo>
                    <a:pt x="384" y="2538"/>
                  </a:lnTo>
                  <a:lnTo>
                    <a:pt x="390" y="2524"/>
                  </a:lnTo>
                  <a:lnTo>
                    <a:pt x="395" y="2511"/>
                  </a:lnTo>
                  <a:lnTo>
                    <a:pt x="408" y="2486"/>
                  </a:lnTo>
                  <a:lnTo>
                    <a:pt x="419" y="2467"/>
                  </a:lnTo>
                  <a:lnTo>
                    <a:pt x="424" y="2454"/>
                  </a:lnTo>
                  <a:lnTo>
                    <a:pt x="429" y="2440"/>
                  </a:lnTo>
                  <a:lnTo>
                    <a:pt x="433" y="2427"/>
                  </a:lnTo>
                  <a:lnTo>
                    <a:pt x="438" y="2416"/>
                  </a:lnTo>
                  <a:lnTo>
                    <a:pt x="444" y="2413"/>
                  </a:lnTo>
                  <a:lnTo>
                    <a:pt x="448" y="2410"/>
                  </a:lnTo>
                  <a:lnTo>
                    <a:pt x="450" y="2409"/>
                  </a:lnTo>
                  <a:lnTo>
                    <a:pt x="452" y="2408"/>
                  </a:lnTo>
                  <a:lnTo>
                    <a:pt x="453" y="2407"/>
                  </a:lnTo>
                  <a:lnTo>
                    <a:pt x="453" y="2404"/>
                  </a:lnTo>
                  <a:lnTo>
                    <a:pt x="460" y="2377"/>
                  </a:lnTo>
                  <a:lnTo>
                    <a:pt x="465" y="2351"/>
                  </a:lnTo>
                  <a:lnTo>
                    <a:pt x="470" y="2324"/>
                  </a:lnTo>
                  <a:lnTo>
                    <a:pt x="476" y="2297"/>
                  </a:lnTo>
                  <a:lnTo>
                    <a:pt x="476" y="2223"/>
                  </a:lnTo>
                  <a:lnTo>
                    <a:pt x="476" y="2185"/>
                  </a:lnTo>
                  <a:lnTo>
                    <a:pt x="476" y="2171"/>
                  </a:lnTo>
                  <a:lnTo>
                    <a:pt x="476" y="2169"/>
                  </a:lnTo>
                  <a:lnTo>
                    <a:pt x="475" y="2164"/>
                  </a:lnTo>
                  <a:lnTo>
                    <a:pt x="473" y="2158"/>
                  </a:lnTo>
                  <a:lnTo>
                    <a:pt x="473" y="2153"/>
                  </a:lnTo>
                  <a:lnTo>
                    <a:pt x="473" y="2148"/>
                  </a:lnTo>
                  <a:lnTo>
                    <a:pt x="474" y="2137"/>
                  </a:lnTo>
                  <a:lnTo>
                    <a:pt x="476" y="2127"/>
                  </a:lnTo>
                  <a:lnTo>
                    <a:pt x="478" y="2117"/>
                  </a:lnTo>
                  <a:lnTo>
                    <a:pt x="481" y="2107"/>
                  </a:lnTo>
                  <a:lnTo>
                    <a:pt x="484" y="2098"/>
                  </a:lnTo>
                  <a:lnTo>
                    <a:pt x="484" y="2088"/>
                  </a:lnTo>
                  <a:lnTo>
                    <a:pt x="485" y="2076"/>
                  </a:lnTo>
                  <a:lnTo>
                    <a:pt x="486" y="2064"/>
                  </a:lnTo>
                  <a:lnTo>
                    <a:pt x="488" y="2053"/>
                  </a:lnTo>
                  <a:lnTo>
                    <a:pt x="490" y="2043"/>
                  </a:lnTo>
                  <a:lnTo>
                    <a:pt x="497" y="2022"/>
                  </a:lnTo>
                  <a:lnTo>
                    <a:pt x="503" y="2003"/>
                  </a:lnTo>
                  <a:lnTo>
                    <a:pt x="511" y="1983"/>
                  </a:lnTo>
                  <a:lnTo>
                    <a:pt x="516" y="1964"/>
                  </a:lnTo>
                  <a:lnTo>
                    <a:pt x="519" y="1953"/>
                  </a:lnTo>
                  <a:lnTo>
                    <a:pt x="520" y="1943"/>
                  </a:lnTo>
                  <a:lnTo>
                    <a:pt x="522" y="1933"/>
                  </a:lnTo>
                  <a:lnTo>
                    <a:pt x="522" y="1922"/>
                  </a:lnTo>
                  <a:lnTo>
                    <a:pt x="522" y="1906"/>
                  </a:lnTo>
                  <a:lnTo>
                    <a:pt x="524" y="1894"/>
                  </a:lnTo>
                  <a:lnTo>
                    <a:pt x="527" y="1879"/>
                  </a:lnTo>
                  <a:lnTo>
                    <a:pt x="530" y="1861"/>
                  </a:lnTo>
                  <a:lnTo>
                    <a:pt x="534" y="1845"/>
                  </a:lnTo>
                  <a:lnTo>
                    <a:pt x="534" y="1815"/>
                  </a:lnTo>
                  <a:lnTo>
                    <a:pt x="534" y="1798"/>
                  </a:lnTo>
                  <a:lnTo>
                    <a:pt x="534" y="1786"/>
                  </a:lnTo>
                  <a:lnTo>
                    <a:pt x="534" y="1772"/>
                  </a:lnTo>
                  <a:lnTo>
                    <a:pt x="536" y="1750"/>
                  </a:lnTo>
                  <a:lnTo>
                    <a:pt x="542" y="1724"/>
                  </a:lnTo>
                  <a:lnTo>
                    <a:pt x="544" y="1712"/>
                  </a:lnTo>
                  <a:lnTo>
                    <a:pt x="547" y="1699"/>
                  </a:lnTo>
                  <a:lnTo>
                    <a:pt x="548" y="1687"/>
                  </a:lnTo>
                  <a:lnTo>
                    <a:pt x="549" y="1675"/>
                  </a:lnTo>
                  <a:lnTo>
                    <a:pt x="548" y="1648"/>
                  </a:lnTo>
                  <a:lnTo>
                    <a:pt x="545" y="1607"/>
                  </a:lnTo>
                  <a:lnTo>
                    <a:pt x="541" y="1565"/>
                  </a:lnTo>
                  <a:lnTo>
                    <a:pt x="538" y="1541"/>
                  </a:lnTo>
                  <a:lnTo>
                    <a:pt x="531" y="1525"/>
                  </a:lnTo>
                  <a:lnTo>
                    <a:pt x="524" y="1511"/>
                  </a:lnTo>
                  <a:lnTo>
                    <a:pt x="515" y="1498"/>
                  </a:lnTo>
                  <a:lnTo>
                    <a:pt x="505" y="1488"/>
                  </a:lnTo>
                  <a:lnTo>
                    <a:pt x="495" y="1478"/>
                  </a:lnTo>
                  <a:lnTo>
                    <a:pt x="486" y="1469"/>
                  </a:lnTo>
                  <a:lnTo>
                    <a:pt x="475" y="1462"/>
                  </a:lnTo>
                  <a:lnTo>
                    <a:pt x="465" y="1455"/>
                  </a:lnTo>
                  <a:lnTo>
                    <a:pt x="446" y="1449"/>
                  </a:lnTo>
                  <a:lnTo>
                    <a:pt x="430" y="1444"/>
                  </a:lnTo>
                  <a:lnTo>
                    <a:pt x="421" y="1442"/>
                  </a:lnTo>
                  <a:lnTo>
                    <a:pt x="413" y="1439"/>
                  </a:lnTo>
                  <a:lnTo>
                    <a:pt x="407" y="1435"/>
                  </a:lnTo>
                  <a:lnTo>
                    <a:pt x="399" y="1428"/>
                  </a:lnTo>
                  <a:lnTo>
                    <a:pt x="386" y="1416"/>
                  </a:lnTo>
                  <a:lnTo>
                    <a:pt x="373" y="1406"/>
                  </a:lnTo>
                  <a:lnTo>
                    <a:pt x="368" y="1403"/>
                  </a:lnTo>
                  <a:lnTo>
                    <a:pt x="361" y="1401"/>
                  </a:lnTo>
                  <a:lnTo>
                    <a:pt x="354" y="1399"/>
                  </a:lnTo>
                  <a:lnTo>
                    <a:pt x="345" y="1398"/>
                  </a:lnTo>
                  <a:lnTo>
                    <a:pt x="329" y="1391"/>
                  </a:lnTo>
                  <a:lnTo>
                    <a:pt x="315" y="1384"/>
                  </a:lnTo>
                  <a:lnTo>
                    <a:pt x="302" y="1375"/>
                  </a:lnTo>
                  <a:lnTo>
                    <a:pt x="290" y="1366"/>
                  </a:lnTo>
                  <a:lnTo>
                    <a:pt x="268" y="1346"/>
                  </a:lnTo>
                  <a:lnTo>
                    <a:pt x="246" y="1324"/>
                  </a:lnTo>
                  <a:lnTo>
                    <a:pt x="241" y="1319"/>
                  </a:lnTo>
                  <a:lnTo>
                    <a:pt x="237" y="1314"/>
                  </a:lnTo>
                  <a:lnTo>
                    <a:pt x="236" y="1308"/>
                  </a:lnTo>
                  <a:lnTo>
                    <a:pt x="236" y="1301"/>
                  </a:lnTo>
                  <a:lnTo>
                    <a:pt x="237" y="1288"/>
                  </a:lnTo>
                  <a:lnTo>
                    <a:pt x="237" y="1273"/>
                  </a:lnTo>
                  <a:lnTo>
                    <a:pt x="236" y="1265"/>
                  </a:lnTo>
                  <a:lnTo>
                    <a:pt x="233" y="1255"/>
                  </a:lnTo>
                  <a:lnTo>
                    <a:pt x="229" y="1247"/>
                  </a:lnTo>
                  <a:lnTo>
                    <a:pt x="223" y="1240"/>
                  </a:lnTo>
                  <a:lnTo>
                    <a:pt x="218" y="1232"/>
                  </a:lnTo>
                  <a:lnTo>
                    <a:pt x="212" y="1225"/>
                  </a:lnTo>
                  <a:lnTo>
                    <a:pt x="207" y="1217"/>
                  </a:lnTo>
                  <a:lnTo>
                    <a:pt x="203" y="1208"/>
                  </a:lnTo>
                  <a:lnTo>
                    <a:pt x="197" y="1193"/>
                  </a:lnTo>
                  <a:lnTo>
                    <a:pt x="191" y="1178"/>
                  </a:lnTo>
                  <a:lnTo>
                    <a:pt x="183" y="1164"/>
                  </a:lnTo>
                  <a:lnTo>
                    <a:pt x="175" y="1151"/>
                  </a:lnTo>
                  <a:lnTo>
                    <a:pt x="166" y="1138"/>
                  </a:lnTo>
                  <a:lnTo>
                    <a:pt x="158" y="1126"/>
                  </a:lnTo>
                  <a:lnTo>
                    <a:pt x="151" y="1113"/>
                  </a:lnTo>
                  <a:lnTo>
                    <a:pt x="146" y="1100"/>
                  </a:lnTo>
                  <a:lnTo>
                    <a:pt x="137" y="1074"/>
                  </a:lnTo>
                  <a:lnTo>
                    <a:pt x="127" y="1050"/>
                  </a:lnTo>
                  <a:lnTo>
                    <a:pt x="118" y="1030"/>
                  </a:lnTo>
                  <a:lnTo>
                    <a:pt x="107" y="1007"/>
                  </a:lnTo>
                  <a:lnTo>
                    <a:pt x="106" y="1004"/>
                  </a:lnTo>
                  <a:lnTo>
                    <a:pt x="104" y="1002"/>
                  </a:lnTo>
                  <a:lnTo>
                    <a:pt x="100" y="1000"/>
                  </a:lnTo>
                  <a:lnTo>
                    <a:pt x="97" y="999"/>
                  </a:lnTo>
                  <a:lnTo>
                    <a:pt x="95" y="997"/>
                  </a:lnTo>
                  <a:lnTo>
                    <a:pt x="92" y="996"/>
                  </a:lnTo>
                  <a:lnTo>
                    <a:pt x="90" y="994"/>
                  </a:lnTo>
                  <a:lnTo>
                    <a:pt x="87" y="992"/>
                  </a:lnTo>
                  <a:lnTo>
                    <a:pt x="84" y="988"/>
                  </a:lnTo>
                  <a:lnTo>
                    <a:pt x="81" y="981"/>
                  </a:lnTo>
                  <a:lnTo>
                    <a:pt x="78" y="976"/>
                  </a:lnTo>
                  <a:lnTo>
                    <a:pt x="75" y="969"/>
                  </a:lnTo>
                  <a:lnTo>
                    <a:pt x="70" y="956"/>
                  </a:lnTo>
                  <a:lnTo>
                    <a:pt x="65" y="946"/>
                  </a:lnTo>
                  <a:lnTo>
                    <a:pt x="63" y="942"/>
                  </a:lnTo>
                  <a:lnTo>
                    <a:pt x="60" y="940"/>
                  </a:lnTo>
                  <a:lnTo>
                    <a:pt x="57" y="938"/>
                  </a:lnTo>
                  <a:lnTo>
                    <a:pt x="53" y="937"/>
                  </a:lnTo>
                  <a:lnTo>
                    <a:pt x="46" y="936"/>
                  </a:lnTo>
                  <a:lnTo>
                    <a:pt x="42" y="935"/>
                  </a:lnTo>
                  <a:lnTo>
                    <a:pt x="34" y="926"/>
                  </a:lnTo>
                  <a:lnTo>
                    <a:pt x="27" y="917"/>
                  </a:lnTo>
                  <a:lnTo>
                    <a:pt x="20" y="907"/>
                  </a:lnTo>
                  <a:lnTo>
                    <a:pt x="13" y="896"/>
                  </a:lnTo>
                  <a:lnTo>
                    <a:pt x="7" y="885"/>
                  </a:lnTo>
                  <a:lnTo>
                    <a:pt x="3" y="873"/>
                  </a:lnTo>
                  <a:lnTo>
                    <a:pt x="1" y="861"/>
                  </a:lnTo>
                  <a:lnTo>
                    <a:pt x="0" y="849"/>
                  </a:lnTo>
                  <a:lnTo>
                    <a:pt x="0" y="842"/>
                  </a:lnTo>
                  <a:lnTo>
                    <a:pt x="1" y="834"/>
                  </a:lnTo>
                  <a:lnTo>
                    <a:pt x="3" y="827"/>
                  </a:lnTo>
                  <a:lnTo>
                    <a:pt x="6" y="820"/>
                  </a:lnTo>
                  <a:lnTo>
                    <a:pt x="13" y="808"/>
                  </a:lnTo>
                  <a:lnTo>
                    <a:pt x="18" y="799"/>
                  </a:lnTo>
                  <a:lnTo>
                    <a:pt x="24" y="790"/>
                  </a:lnTo>
                  <a:lnTo>
                    <a:pt x="30" y="782"/>
                  </a:lnTo>
                  <a:lnTo>
                    <a:pt x="38" y="775"/>
                  </a:lnTo>
                  <a:lnTo>
                    <a:pt x="45" y="768"/>
                  </a:lnTo>
                  <a:lnTo>
                    <a:pt x="53" y="762"/>
                  </a:lnTo>
                  <a:lnTo>
                    <a:pt x="59" y="755"/>
                  </a:lnTo>
                  <a:lnTo>
                    <a:pt x="65" y="746"/>
                  </a:lnTo>
                  <a:lnTo>
                    <a:pt x="69" y="738"/>
                  </a:lnTo>
                  <a:lnTo>
                    <a:pt x="64" y="736"/>
                  </a:lnTo>
                  <a:lnTo>
                    <a:pt x="60" y="735"/>
                  </a:lnTo>
                  <a:lnTo>
                    <a:pt x="57" y="735"/>
                  </a:lnTo>
                  <a:lnTo>
                    <a:pt x="56" y="735"/>
                  </a:lnTo>
                  <a:lnTo>
                    <a:pt x="52" y="737"/>
                  </a:lnTo>
                  <a:lnTo>
                    <a:pt x="45" y="738"/>
                  </a:lnTo>
                  <a:lnTo>
                    <a:pt x="41" y="737"/>
                  </a:lnTo>
                  <a:lnTo>
                    <a:pt x="37" y="736"/>
                  </a:lnTo>
                  <a:lnTo>
                    <a:pt x="33" y="735"/>
                  </a:lnTo>
                  <a:lnTo>
                    <a:pt x="30" y="731"/>
                  </a:lnTo>
                  <a:lnTo>
                    <a:pt x="27" y="729"/>
                  </a:lnTo>
                  <a:lnTo>
                    <a:pt x="25" y="725"/>
                  </a:lnTo>
                  <a:lnTo>
                    <a:pt x="24" y="722"/>
                  </a:lnTo>
                  <a:lnTo>
                    <a:pt x="23" y="717"/>
                  </a:lnTo>
                  <a:lnTo>
                    <a:pt x="20" y="708"/>
                  </a:lnTo>
                  <a:lnTo>
                    <a:pt x="19" y="699"/>
                  </a:lnTo>
                  <a:lnTo>
                    <a:pt x="18" y="689"/>
                  </a:lnTo>
                  <a:lnTo>
                    <a:pt x="18" y="679"/>
                  </a:lnTo>
                  <a:lnTo>
                    <a:pt x="19" y="673"/>
                  </a:lnTo>
                  <a:lnTo>
                    <a:pt x="20" y="667"/>
                  </a:lnTo>
                  <a:lnTo>
                    <a:pt x="23" y="662"/>
                  </a:lnTo>
                  <a:lnTo>
                    <a:pt x="25" y="658"/>
                  </a:lnTo>
                  <a:lnTo>
                    <a:pt x="31" y="649"/>
                  </a:lnTo>
                  <a:lnTo>
                    <a:pt x="39" y="640"/>
                  </a:lnTo>
                  <a:lnTo>
                    <a:pt x="42" y="635"/>
                  </a:lnTo>
                  <a:lnTo>
                    <a:pt x="45" y="630"/>
                  </a:lnTo>
                  <a:lnTo>
                    <a:pt x="48" y="623"/>
                  </a:lnTo>
                  <a:lnTo>
                    <a:pt x="51" y="616"/>
                  </a:lnTo>
                  <a:lnTo>
                    <a:pt x="53" y="607"/>
                  </a:lnTo>
                  <a:lnTo>
                    <a:pt x="54" y="597"/>
                  </a:lnTo>
                  <a:lnTo>
                    <a:pt x="54" y="585"/>
                  </a:lnTo>
                  <a:lnTo>
                    <a:pt x="53" y="571"/>
                  </a:lnTo>
                  <a:lnTo>
                    <a:pt x="61" y="571"/>
                  </a:lnTo>
                  <a:lnTo>
                    <a:pt x="69" y="569"/>
                  </a:lnTo>
                  <a:lnTo>
                    <a:pt x="75" y="567"/>
                  </a:lnTo>
                  <a:lnTo>
                    <a:pt x="82" y="564"/>
                  </a:lnTo>
                  <a:lnTo>
                    <a:pt x="87" y="560"/>
                  </a:lnTo>
                  <a:lnTo>
                    <a:pt x="93" y="555"/>
                  </a:lnTo>
                  <a:lnTo>
                    <a:pt x="97" y="551"/>
                  </a:lnTo>
                  <a:lnTo>
                    <a:pt x="101" y="545"/>
                  </a:lnTo>
                  <a:lnTo>
                    <a:pt x="108" y="533"/>
                  </a:lnTo>
                  <a:lnTo>
                    <a:pt x="113" y="521"/>
                  </a:lnTo>
                  <a:lnTo>
                    <a:pt x="118" y="510"/>
                  </a:lnTo>
                  <a:lnTo>
                    <a:pt x="123" y="499"/>
                  </a:lnTo>
                  <a:lnTo>
                    <a:pt x="126" y="491"/>
                  </a:lnTo>
                  <a:lnTo>
                    <a:pt x="131" y="486"/>
                  </a:lnTo>
                  <a:lnTo>
                    <a:pt x="136" y="481"/>
                  </a:lnTo>
                  <a:lnTo>
                    <a:pt x="141" y="478"/>
                  </a:lnTo>
                  <a:lnTo>
                    <a:pt x="152" y="472"/>
                  </a:lnTo>
                  <a:lnTo>
                    <a:pt x="163" y="466"/>
                  </a:lnTo>
                  <a:lnTo>
                    <a:pt x="168" y="464"/>
                  </a:lnTo>
                  <a:lnTo>
                    <a:pt x="174" y="461"/>
                  </a:lnTo>
                  <a:lnTo>
                    <a:pt x="179" y="458"/>
                  </a:lnTo>
                  <a:lnTo>
                    <a:pt x="183" y="453"/>
                  </a:lnTo>
                  <a:lnTo>
                    <a:pt x="188" y="449"/>
                  </a:lnTo>
                  <a:lnTo>
                    <a:pt x="191" y="444"/>
                  </a:lnTo>
                  <a:lnTo>
                    <a:pt x="193" y="437"/>
                  </a:lnTo>
                  <a:lnTo>
                    <a:pt x="195" y="428"/>
                  </a:lnTo>
                  <a:lnTo>
                    <a:pt x="190" y="425"/>
                  </a:lnTo>
                  <a:lnTo>
                    <a:pt x="185" y="419"/>
                  </a:lnTo>
                  <a:lnTo>
                    <a:pt x="181" y="413"/>
                  </a:lnTo>
                  <a:lnTo>
                    <a:pt x="180" y="409"/>
                  </a:lnTo>
                  <a:lnTo>
                    <a:pt x="187" y="399"/>
                  </a:lnTo>
                  <a:lnTo>
                    <a:pt x="188" y="39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 name="Freeform 8"/>
            <p:cNvSpPr>
              <a:spLocks/>
            </p:cNvSpPr>
            <p:nvPr/>
          </p:nvSpPr>
          <p:spPr bwMode="auto">
            <a:xfrm>
              <a:off x="7818438" y="6278563"/>
              <a:ext cx="28575" cy="30163"/>
            </a:xfrm>
            <a:custGeom>
              <a:avLst/>
              <a:gdLst>
                <a:gd name="T0" fmla="*/ 37 w 37"/>
                <a:gd name="T1" fmla="*/ 16 h 39"/>
                <a:gd name="T2" fmla="*/ 37 w 37"/>
                <a:gd name="T3" fmla="*/ 2 h 39"/>
                <a:gd name="T4" fmla="*/ 37 w 37"/>
                <a:gd name="T5" fmla="*/ 0 h 39"/>
                <a:gd name="T6" fmla="*/ 21 w 37"/>
                <a:gd name="T7" fmla="*/ 0 h 39"/>
                <a:gd name="T8" fmla="*/ 16 w 37"/>
                <a:gd name="T9" fmla="*/ 1 h 39"/>
                <a:gd name="T10" fmla="*/ 12 w 37"/>
                <a:gd name="T11" fmla="*/ 3 h 39"/>
                <a:gd name="T12" fmla="*/ 9 w 37"/>
                <a:gd name="T13" fmla="*/ 7 h 39"/>
                <a:gd name="T14" fmla="*/ 6 w 37"/>
                <a:gd name="T15" fmla="*/ 12 h 39"/>
                <a:gd name="T16" fmla="*/ 3 w 37"/>
                <a:gd name="T17" fmla="*/ 17 h 39"/>
                <a:gd name="T18" fmla="*/ 1 w 37"/>
                <a:gd name="T19" fmla="*/ 24 h 39"/>
                <a:gd name="T20" fmla="*/ 0 w 37"/>
                <a:gd name="T21" fmla="*/ 29 h 39"/>
                <a:gd name="T22" fmla="*/ 0 w 37"/>
                <a:gd name="T23" fmla="*/ 36 h 39"/>
                <a:gd name="T24" fmla="*/ 0 w 37"/>
                <a:gd name="T25" fmla="*/ 38 h 39"/>
                <a:gd name="T26" fmla="*/ 1 w 37"/>
                <a:gd name="T27" fmla="*/ 39 h 39"/>
                <a:gd name="T28" fmla="*/ 2 w 37"/>
                <a:gd name="T29" fmla="*/ 39 h 39"/>
                <a:gd name="T30" fmla="*/ 4 w 37"/>
                <a:gd name="T31" fmla="*/ 39 h 39"/>
                <a:gd name="T32" fmla="*/ 10 w 37"/>
                <a:gd name="T33" fmla="*/ 37 h 39"/>
                <a:gd name="T34" fmla="*/ 16 w 37"/>
                <a:gd name="T35" fmla="*/ 36 h 39"/>
                <a:gd name="T36" fmla="*/ 20 w 37"/>
                <a:gd name="T37" fmla="*/ 35 h 39"/>
                <a:gd name="T38" fmla="*/ 23 w 37"/>
                <a:gd name="T39" fmla="*/ 34 h 39"/>
                <a:gd name="T40" fmla="*/ 25 w 37"/>
                <a:gd name="T41" fmla="*/ 30 h 39"/>
                <a:gd name="T42" fmla="*/ 28 w 37"/>
                <a:gd name="T43" fmla="*/ 27 h 39"/>
                <a:gd name="T44" fmla="*/ 33 w 37"/>
                <a:gd name="T45" fmla="*/ 21 h 39"/>
                <a:gd name="T46" fmla="*/ 37 w 37"/>
                <a:gd name="T47"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9">
                  <a:moveTo>
                    <a:pt x="37" y="16"/>
                  </a:moveTo>
                  <a:lnTo>
                    <a:pt x="37" y="2"/>
                  </a:lnTo>
                  <a:lnTo>
                    <a:pt x="37" y="0"/>
                  </a:lnTo>
                  <a:lnTo>
                    <a:pt x="21" y="0"/>
                  </a:lnTo>
                  <a:lnTo>
                    <a:pt x="16" y="1"/>
                  </a:lnTo>
                  <a:lnTo>
                    <a:pt x="12" y="3"/>
                  </a:lnTo>
                  <a:lnTo>
                    <a:pt x="9" y="7"/>
                  </a:lnTo>
                  <a:lnTo>
                    <a:pt x="6" y="12"/>
                  </a:lnTo>
                  <a:lnTo>
                    <a:pt x="3" y="17"/>
                  </a:lnTo>
                  <a:lnTo>
                    <a:pt x="1" y="24"/>
                  </a:lnTo>
                  <a:lnTo>
                    <a:pt x="0" y="29"/>
                  </a:lnTo>
                  <a:lnTo>
                    <a:pt x="0" y="36"/>
                  </a:lnTo>
                  <a:lnTo>
                    <a:pt x="0" y="38"/>
                  </a:lnTo>
                  <a:lnTo>
                    <a:pt x="1" y="39"/>
                  </a:lnTo>
                  <a:lnTo>
                    <a:pt x="2" y="39"/>
                  </a:lnTo>
                  <a:lnTo>
                    <a:pt x="4" y="39"/>
                  </a:lnTo>
                  <a:lnTo>
                    <a:pt x="10" y="37"/>
                  </a:lnTo>
                  <a:lnTo>
                    <a:pt x="16" y="36"/>
                  </a:lnTo>
                  <a:lnTo>
                    <a:pt x="20" y="35"/>
                  </a:lnTo>
                  <a:lnTo>
                    <a:pt x="23" y="34"/>
                  </a:lnTo>
                  <a:lnTo>
                    <a:pt x="25" y="30"/>
                  </a:lnTo>
                  <a:lnTo>
                    <a:pt x="28" y="27"/>
                  </a:lnTo>
                  <a:lnTo>
                    <a:pt x="33" y="21"/>
                  </a:lnTo>
                  <a:lnTo>
                    <a:pt x="37" y="1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0" name="Freeform 9"/>
            <p:cNvSpPr>
              <a:spLocks/>
            </p:cNvSpPr>
            <p:nvPr/>
          </p:nvSpPr>
          <p:spPr bwMode="auto">
            <a:xfrm>
              <a:off x="9261475" y="3630613"/>
              <a:ext cx="390525" cy="180975"/>
            </a:xfrm>
            <a:custGeom>
              <a:avLst/>
              <a:gdLst>
                <a:gd name="T0" fmla="*/ 474 w 492"/>
                <a:gd name="T1" fmla="*/ 142 h 227"/>
                <a:gd name="T2" fmla="*/ 443 w 492"/>
                <a:gd name="T3" fmla="*/ 167 h 227"/>
                <a:gd name="T4" fmla="*/ 415 w 492"/>
                <a:gd name="T5" fmla="*/ 184 h 227"/>
                <a:gd name="T6" fmla="*/ 339 w 492"/>
                <a:gd name="T7" fmla="*/ 217 h 227"/>
                <a:gd name="T8" fmla="*/ 305 w 492"/>
                <a:gd name="T9" fmla="*/ 226 h 227"/>
                <a:gd name="T10" fmla="*/ 260 w 492"/>
                <a:gd name="T11" fmla="*/ 227 h 227"/>
                <a:gd name="T12" fmla="*/ 200 w 492"/>
                <a:gd name="T13" fmla="*/ 217 h 227"/>
                <a:gd name="T14" fmla="*/ 122 w 492"/>
                <a:gd name="T15" fmla="*/ 193 h 227"/>
                <a:gd name="T16" fmla="*/ 99 w 492"/>
                <a:gd name="T17" fmla="*/ 178 h 227"/>
                <a:gd name="T18" fmla="*/ 74 w 492"/>
                <a:gd name="T19" fmla="*/ 167 h 227"/>
                <a:gd name="T20" fmla="*/ 54 w 492"/>
                <a:gd name="T21" fmla="*/ 164 h 227"/>
                <a:gd name="T22" fmla="*/ 69 w 492"/>
                <a:gd name="T23" fmla="*/ 148 h 227"/>
                <a:gd name="T24" fmla="*/ 74 w 492"/>
                <a:gd name="T25" fmla="*/ 130 h 227"/>
                <a:gd name="T26" fmla="*/ 70 w 492"/>
                <a:gd name="T27" fmla="*/ 104 h 227"/>
                <a:gd name="T28" fmla="*/ 40 w 492"/>
                <a:gd name="T29" fmla="*/ 106 h 227"/>
                <a:gd name="T30" fmla="*/ 18 w 492"/>
                <a:gd name="T31" fmla="*/ 105 h 227"/>
                <a:gd name="T32" fmla="*/ 8 w 492"/>
                <a:gd name="T33" fmla="*/ 98 h 227"/>
                <a:gd name="T34" fmla="*/ 77 w 492"/>
                <a:gd name="T35" fmla="*/ 87 h 227"/>
                <a:gd name="T36" fmla="*/ 90 w 492"/>
                <a:gd name="T37" fmla="*/ 77 h 227"/>
                <a:gd name="T38" fmla="*/ 79 w 492"/>
                <a:gd name="T39" fmla="*/ 69 h 227"/>
                <a:gd name="T40" fmla="*/ 38 w 492"/>
                <a:gd name="T41" fmla="*/ 58 h 227"/>
                <a:gd name="T42" fmla="*/ 8 w 492"/>
                <a:gd name="T43" fmla="*/ 42 h 227"/>
                <a:gd name="T44" fmla="*/ 0 w 492"/>
                <a:gd name="T45" fmla="*/ 31 h 227"/>
                <a:gd name="T46" fmla="*/ 28 w 492"/>
                <a:gd name="T47" fmla="*/ 32 h 227"/>
                <a:gd name="T48" fmla="*/ 35 w 492"/>
                <a:gd name="T49" fmla="*/ 19 h 227"/>
                <a:gd name="T50" fmla="*/ 72 w 492"/>
                <a:gd name="T51" fmla="*/ 0 h 227"/>
                <a:gd name="T52" fmla="*/ 89 w 492"/>
                <a:gd name="T53" fmla="*/ 27 h 227"/>
                <a:gd name="T54" fmla="*/ 94 w 492"/>
                <a:gd name="T55" fmla="*/ 43 h 227"/>
                <a:gd name="T56" fmla="*/ 106 w 492"/>
                <a:gd name="T57" fmla="*/ 58 h 227"/>
                <a:gd name="T58" fmla="*/ 123 w 492"/>
                <a:gd name="T59" fmla="*/ 61 h 227"/>
                <a:gd name="T60" fmla="*/ 146 w 492"/>
                <a:gd name="T61" fmla="*/ 51 h 227"/>
                <a:gd name="T62" fmla="*/ 144 w 492"/>
                <a:gd name="T63" fmla="*/ 34 h 227"/>
                <a:gd name="T64" fmla="*/ 156 w 492"/>
                <a:gd name="T65" fmla="*/ 41 h 227"/>
                <a:gd name="T66" fmla="*/ 165 w 492"/>
                <a:gd name="T67" fmla="*/ 46 h 227"/>
                <a:gd name="T68" fmla="*/ 202 w 492"/>
                <a:gd name="T69" fmla="*/ 37 h 227"/>
                <a:gd name="T70" fmla="*/ 217 w 492"/>
                <a:gd name="T71" fmla="*/ 38 h 227"/>
                <a:gd name="T72" fmla="*/ 230 w 492"/>
                <a:gd name="T73" fmla="*/ 46 h 227"/>
                <a:gd name="T74" fmla="*/ 262 w 492"/>
                <a:gd name="T75" fmla="*/ 33 h 227"/>
                <a:gd name="T76" fmla="*/ 293 w 492"/>
                <a:gd name="T77" fmla="*/ 34 h 227"/>
                <a:gd name="T78" fmla="*/ 316 w 492"/>
                <a:gd name="T79" fmla="*/ 27 h 227"/>
                <a:gd name="T80" fmla="*/ 333 w 492"/>
                <a:gd name="T81" fmla="*/ 26 h 227"/>
                <a:gd name="T82" fmla="*/ 341 w 492"/>
                <a:gd name="T83" fmla="*/ 31 h 227"/>
                <a:gd name="T84" fmla="*/ 347 w 492"/>
                <a:gd name="T85" fmla="*/ 10 h 227"/>
                <a:gd name="T86" fmla="*/ 361 w 492"/>
                <a:gd name="T87" fmla="*/ 6 h 227"/>
                <a:gd name="T88" fmla="*/ 370 w 492"/>
                <a:gd name="T89" fmla="*/ 11 h 227"/>
                <a:gd name="T90" fmla="*/ 378 w 492"/>
                <a:gd name="T91" fmla="*/ 23 h 227"/>
                <a:gd name="T92" fmla="*/ 393 w 492"/>
                <a:gd name="T93" fmla="*/ 27 h 227"/>
                <a:gd name="T94" fmla="*/ 411 w 492"/>
                <a:gd name="T95" fmla="*/ 26 h 227"/>
                <a:gd name="T96" fmla="*/ 426 w 492"/>
                <a:gd name="T97" fmla="*/ 19 h 227"/>
                <a:gd name="T98" fmla="*/ 442 w 492"/>
                <a:gd name="T99" fmla="*/ 15 h 227"/>
                <a:gd name="T100" fmla="*/ 431 w 492"/>
                <a:gd name="T101" fmla="*/ 28 h 227"/>
                <a:gd name="T102" fmla="*/ 432 w 492"/>
                <a:gd name="T103" fmla="*/ 47 h 227"/>
                <a:gd name="T104" fmla="*/ 444 w 492"/>
                <a:gd name="T105" fmla="*/ 65 h 227"/>
                <a:gd name="T106" fmla="*/ 461 w 492"/>
                <a:gd name="T107" fmla="*/ 76 h 227"/>
                <a:gd name="T108" fmla="*/ 486 w 492"/>
                <a:gd name="T109" fmla="*/ 96 h 227"/>
                <a:gd name="T110" fmla="*/ 492 w 492"/>
                <a:gd name="T111"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2" h="227">
                  <a:moveTo>
                    <a:pt x="487" y="121"/>
                  </a:moveTo>
                  <a:lnTo>
                    <a:pt x="482" y="132"/>
                  </a:lnTo>
                  <a:lnTo>
                    <a:pt x="474" y="142"/>
                  </a:lnTo>
                  <a:lnTo>
                    <a:pt x="465" y="151"/>
                  </a:lnTo>
                  <a:lnTo>
                    <a:pt x="454" y="160"/>
                  </a:lnTo>
                  <a:lnTo>
                    <a:pt x="443" y="167"/>
                  </a:lnTo>
                  <a:lnTo>
                    <a:pt x="432" y="175"/>
                  </a:lnTo>
                  <a:lnTo>
                    <a:pt x="422" y="180"/>
                  </a:lnTo>
                  <a:lnTo>
                    <a:pt x="415" y="184"/>
                  </a:lnTo>
                  <a:lnTo>
                    <a:pt x="385" y="198"/>
                  </a:lnTo>
                  <a:lnTo>
                    <a:pt x="356" y="212"/>
                  </a:lnTo>
                  <a:lnTo>
                    <a:pt x="339" y="217"/>
                  </a:lnTo>
                  <a:lnTo>
                    <a:pt x="323" y="223"/>
                  </a:lnTo>
                  <a:lnTo>
                    <a:pt x="314" y="225"/>
                  </a:lnTo>
                  <a:lnTo>
                    <a:pt x="305" y="226"/>
                  </a:lnTo>
                  <a:lnTo>
                    <a:pt x="295" y="227"/>
                  </a:lnTo>
                  <a:lnTo>
                    <a:pt x="284" y="227"/>
                  </a:lnTo>
                  <a:lnTo>
                    <a:pt x="260" y="227"/>
                  </a:lnTo>
                  <a:lnTo>
                    <a:pt x="239" y="225"/>
                  </a:lnTo>
                  <a:lnTo>
                    <a:pt x="219" y="222"/>
                  </a:lnTo>
                  <a:lnTo>
                    <a:pt x="200" y="217"/>
                  </a:lnTo>
                  <a:lnTo>
                    <a:pt x="164" y="208"/>
                  </a:lnTo>
                  <a:lnTo>
                    <a:pt x="131" y="196"/>
                  </a:lnTo>
                  <a:lnTo>
                    <a:pt x="122" y="193"/>
                  </a:lnTo>
                  <a:lnTo>
                    <a:pt x="115" y="189"/>
                  </a:lnTo>
                  <a:lnTo>
                    <a:pt x="106" y="184"/>
                  </a:lnTo>
                  <a:lnTo>
                    <a:pt x="99" y="178"/>
                  </a:lnTo>
                  <a:lnTo>
                    <a:pt x="89" y="173"/>
                  </a:lnTo>
                  <a:lnTo>
                    <a:pt x="79" y="169"/>
                  </a:lnTo>
                  <a:lnTo>
                    <a:pt x="74" y="167"/>
                  </a:lnTo>
                  <a:lnTo>
                    <a:pt x="67" y="165"/>
                  </a:lnTo>
                  <a:lnTo>
                    <a:pt x="61" y="164"/>
                  </a:lnTo>
                  <a:lnTo>
                    <a:pt x="54" y="164"/>
                  </a:lnTo>
                  <a:lnTo>
                    <a:pt x="63" y="159"/>
                  </a:lnTo>
                  <a:lnTo>
                    <a:pt x="69" y="157"/>
                  </a:lnTo>
                  <a:lnTo>
                    <a:pt x="69" y="148"/>
                  </a:lnTo>
                  <a:lnTo>
                    <a:pt x="70" y="142"/>
                  </a:lnTo>
                  <a:lnTo>
                    <a:pt x="72" y="135"/>
                  </a:lnTo>
                  <a:lnTo>
                    <a:pt x="74" y="130"/>
                  </a:lnTo>
                  <a:lnTo>
                    <a:pt x="77" y="119"/>
                  </a:lnTo>
                  <a:lnTo>
                    <a:pt x="81" y="106"/>
                  </a:lnTo>
                  <a:lnTo>
                    <a:pt x="70" y="104"/>
                  </a:lnTo>
                  <a:lnTo>
                    <a:pt x="60" y="104"/>
                  </a:lnTo>
                  <a:lnTo>
                    <a:pt x="50" y="105"/>
                  </a:lnTo>
                  <a:lnTo>
                    <a:pt x="40" y="106"/>
                  </a:lnTo>
                  <a:lnTo>
                    <a:pt x="31" y="107"/>
                  </a:lnTo>
                  <a:lnTo>
                    <a:pt x="22" y="106"/>
                  </a:lnTo>
                  <a:lnTo>
                    <a:pt x="18" y="105"/>
                  </a:lnTo>
                  <a:lnTo>
                    <a:pt x="14" y="104"/>
                  </a:lnTo>
                  <a:lnTo>
                    <a:pt x="11" y="101"/>
                  </a:lnTo>
                  <a:lnTo>
                    <a:pt x="8" y="98"/>
                  </a:lnTo>
                  <a:lnTo>
                    <a:pt x="28" y="96"/>
                  </a:lnTo>
                  <a:lnTo>
                    <a:pt x="53" y="93"/>
                  </a:lnTo>
                  <a:lnTo>
                    <a:pt x="77" y="87"/>
                  </a:lnTo>
                  <a:lnTo>
                    <a:pt x="96" y="82"/>
                  </a:lnTo>
                  <a:lnTo>
                    <a:pt x="92" y="79"/>
                  </a:lnTo>
                  <a:lnTo>
                    <a:pt x="90" y="77"/>
                  </a:lnTo>
                  <a:lnTo>
                    <a:pt x="89" y="73"/>
                  </a:lnTo>
                  <a:lnTo>
                    <a:pt x="89" y="70"/>
                  </a:lnTo>
                  <a:lnTo>
                    <a:pt x="79" y="69"/>
                  </a:lnTo>
                  <a:lnTo>
                    <a:pt x="67" y="67"/>
                  </a:lnTo>
                  <a:lnTo>
                    <a:pt x="53" y="63"/>
                  </a:lnTo>
                  <a:lnTo>
                    <a:pt x="38" y="58"/>
                  </a:lnTo>
                  <a:lnTo>
                    <a:pt x="25" y="52"/>
                  </a:lnTo>
                  <a:lnTo>
                    <a:pt x="13" y="45"/>
                  </a:lnTo>
                  <a:lnTo>
                    <a:pt x="8" y="42"/>
                  </a:lnTo>
                  <a:lnTo>
                    <a:pt x="5" y="39"/>
                  </a:lnTo>
                  <a:lnTo>
                    <a:pt x="1" y="34"/>
                  </a:lnTo>
                  <a:lnTo>
                    <a:pt x="0" y="31"/>
                  </a:lnTo>
                  <a:lnTo>
                    <a:pt x="11" y="29"/>
                  </a:lnTo>
                  <a:lnTo>
                    <a:pt x="21" y="30"/>
                  </a:lnTo>
                  <a:lnTo>
                    <a:pt x="28" y="32"/>
                  </a:lnTo>
                  <a:lnTo>
                    <a:pt x="35" y="35"/>
                  </a:lnTo>
                  <a:lnTo>
                    <a:pt x="35" y="29"/>
                  </a:lnTo>
                  <a:lnTo>
                    <a:pt x="35" y="19"/>
                  </a:lnTo>
                  <a:lnTo>
                    <a:pt x="51" y="10"/>
                  </a:lnTo>
                  <a:lnTo>
                    <a:pt x="65" y="0"/>
                  </a:lnTo>
                  <a:lnTo>
                    <a:pt x="72" y="0"/>
                  </a:lnTo>
                  <a:lnTo>
                    <a:pt x="81" y="0"/>
                  </a:lnTo>
                  <a:lnTo>
                    <a:pt x="85" y="14"/>
                  </a:lnTo>
                  <a:lnTo>
                    <a:pt x="89" y="27"/>
                  </a:lnTo>
                  <a:lnTo>
                    <a:pt x="89" y="32"/>
                  </a:lnTo>
                  <a:lnTo>
                    <a:pt x="91" y="38"/>
                  </a:lnTo>
                  <a:lnTo>
                    <a:pt x="94" y="43"/>
                  </a:lnTo>
                  <a:lnTo>
                    <a:pt x="97" y="50"/>
                  </a:lnTo>
                  <a:lnTo>
                    <a:pt x="102" y="54"/>
                  </a:lnTo>
                  <a:lnTo>
                    <a:pt x="106" y="58"/>
                  </a:lnTo>
                  <a:lnTo>
                    <a:pt x="110" y="61"/>
                  </a:lnTo>
                  <a:lnTo>
                    <a:pt x="116" y="63"/>
                  </a:lnTo>
                  <a:lnTo>
                    <a:pt x="123" y="61"/>
                  </a:lnTo>
                  <a:lnTo>
                    <a:pt x="132" y="58"/>
                  </a:lnTo>
                  <a:lnTo>
                    <a:pt x="140" y="54"/>
                  </a:lnTo>
                  <a:lnTo>
                    <a:pt x="146" y="51"/>
                  </a:lnTo>
                  <a:lnTo>
                    <a:pt x="144" y="43"/>
                  </a:lnTo>
                  <a:lnTo>
                    <a:pt x="143" y="38"/>
                  </a:lnTo>
                  <a:lnTo>
                    <a:pt x="144" y="34"/>
                  </a:lnTo>
                  <a:lnTo>
                    <a:pt x="146" y="31"/>
                  </a:lnTo>
                  <a:lnTo>
                    <a:pt x="151" y="35"/>
                  </a:lnTo>
                  <a:lnTo>
                    <a:pt x="156" y="41"/>
                  </a:lnTo>
                  <a:lnTo>
                    <a:pt x="159" y="43"/>
                  </a:lnTo>
                  <a:lnTo>
                    <a:pt x="161" y="45"/>
                  </a:lnTo>
                  <a:lnTo>
                    <a:pt x="165" y="46"/>
                  </a:lnTo>
                  <a:lnTo>
                    <a:pt x="169" y="46"/>
                  </a:lnTo>
                  <a:lnTo>
                    <a:pt x="191" y="40"/>
                  </a:lnTo>
                  <a:lnTo>
                    <a:pt x="202" y="37"/>
                  </a:lnTo>
                  <a:lnTo>
                    <a:pt x="207" y="35"/>
                  </a:lnTo>
                  <a:lnTo>
                    <a:pt x="208" y="35"/>
                  </a:lnTo>
                  <a:lnTo>
                    <a:pt x="217" y="38"/>
                  </a:lnTo>
                  <a:lnTo>
                    <a:pt x="224" y="41"/>
                  </a:lnTo>
                  <a:lnTo>
                    <a:pt x="227" y="44"/>
                  </a:lnTo>
                  <a:lnTo>
                    <a:pt x="230" y="46"/>
                  </a:lnTo>
                  <a:lnTo>
                    <a:pt x="230" y="31"/>
                  </a:lnTo>
                  <a:lnTo>
                    <a:pt x="248" y="31"/>
                  </a:lnTo>
                  <a:lnTo>
                    <a:pt x="262" y="33"/>
                  </a:lnTo>
                  <a:lnTo>
                    <a:pt x="273" y="34"/>
                  </a:lnTo>
                  <a:lnTo>
                    <a:pt x="284" y="35"/>
                  </a:lnTo>
                  <a:lnTo>
                    <a:pt x="293" y="34"/>
                  </a:lnTo>
                  <a:lnTo>
                    <a:pt x="300" y="32"/>
                  </a:lnTo>
                  <a:lnTo>
                    <a:pt x="308" y="30"/>
                  </a:lnTo>
                  <a:lnTo>
                    <a:pt x="316" y="27"/>
                  </a:lnTo>
                  <a:lnTo>
                    <a:pt x="323" y="26"/>
                  </a:lnTo>
                  <a:lnTo>
                    <a:pt x="330" y="25"/>
                  </a:lnTo>
                  <a:lnTo>
                    <a:pt x="333" y="26"/>
                  </a:lnTo>
                  <a:lnTo>
                    <a:pt x="336" y="27"/>
                  </a:lnTo>
                  <a:lnTo>
                    <a:pt x="339" y="29"/>
                  </a:lnTo>
                  <a:lnTo>
                    <a:pt x="341" y="31"/>
                  </a:lnTo>
                  <a:lnTo>
                    <a:pt x="343" y="21"/>
                  </a:lnTo>
                  <a:lnTo>
                    <a:pt x="345" y="15"/>
                  </a:lnTo>
                  <a:lnTo>
                    <a:pt x="347" y="10"/>
                  </a:lnTo>
                  <a:lnTo>
                    <a:pt x="349" y="4"/>
                  </a:lnTo>
                  <a:lnTo>
                    <a:pt x="357" y="6"/>
                  </a:lnTo>
                  <a:lnTo>
                    <a:pt x="361" y="6"/>
                  </a:lnTo>
                  <a:lnTo>
                    <a:pt x="364" y="6"/>
                  </a:lnTo>
                  <a:lnTo>
                    <a:pt x="368" y="4"/>
                  </a:lnTo>
                  <a:lnTo>
                    <a:pt x="370" y="11"/>
                  </a:lnTo>
                  <a:lnTo>
                    <a:pt x="372" y="16"/>
                  </a:lnTo>
                  <a:lnTo>
                    <a:pt x="374" y="19"/>
                  </a:lnTo>
                  <a:lnTo>
                    <a:pt x="378" y="23"/>
                  </a:lnTo>
                  <a:lnTo>
                    <a:pt x="382" y="25"/>
                  </a:lnTo>
                  <a:lnTo>
                    <a:pt x="388" y="26"/>
                  </a:lnTo>
                  <a:lnTo>
                    <a:pt x="393" y="27"/>
                  </a:lnTo>
                  <a:lnTo>
                    <a:pt x="400" y="27"/>
                  </a:lnTo>
                  <a:lnTo>
                    <a:pt x="405" y="27"/>
                  </a:lnTo>
                  <a:lnTo>
                    <a:pt x="411" y="26"/>
                  </a:lnTo>
                  <a:lnTo>
                    <a:pt x="415" y="24"/>
                  </a:lnTo>
                  <a:lnTo>
                    <a:pt x="420" y="21"/>
                  </a:lnTo>
                  <a:lnTo>
                    <a:pt x="426" y="19"/>
                  </a:lnTo>
                  <a:lnTo>
                    <a:pt x="431" y="17"/>
                  </a:lnTo>
                  <a:lnTo>
                    <a:pt x="436" y="16"/>
                  </a:lnTo>
                  <a:lnTo>
                    <a:pt x="442" y="15"/>
                  </a:lnTo>
                  <a:lnTo>
                    <a:pt x="436" y="19"/>
                  </a:lnTo>
                  <a:lnTo>
                    <a:pt x="433" y="24"/>
                  </a:lnTo>
                  <a:lnTo>
                    <a:pt x="431" y="28"/>
                  </a:lnTo>
                  <a:lnTo>
                    <a:pt x="430" y="31"/>
                  </a:lnTo>
                  <a:lnTo>
                    <a:pt x="431" y="40"/>
                  </a:lnTo>
                  <a:lnTo>
                    <a:pt x="432" y="47"/>
                  </a:lnTo>
                  <a:lnTo>
                    <a:pt x="435" y="54"/>
                  </a:lnTo>
                  <a:lnTo>
                    <a:pt x="440" y="59"/>
                  </a:lnTo>
                  <a:lnTo>
                    <a:pt x="444" y="65"/>
                  </a:lnTo>
                  <a:lnTo>
                    <a:pt x="449" y="68"/>
                  </a:lnTo>
                  <a:lnTo>
                    <a:pt x="455" y="72"/>
                  </a:lnTo>
                  <a:lnTo>
                    <a:pt x="461" y="76"/>
                  </a:lnTo>
                  <a:lnTo>
                    <a:pt x="472" y="83"/>
                  </a:lnTo>
                  <a:lnTo>
                    <a:pt x="482" y="91"/>
                  </a:lnTo>
                  <a:lnTo>
                    <a:pt x="486" y="96"/>
                  </a:lnTo>
                  <a:lnTo>
                    <a:pt x="488" y="103"/>
                  </a:lnTo>
                  <a:lnTo>
                    <a:pt x="490" y="109"/>
                  </a:lnTo>
                  <a:lnTo>
                    <a:pt x="492" y="118"/>
                  </a:lnTo>
                  <a:lnTo>
                    <a:pt x="487" y="12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 name="Freeform 10"/>
            <p:cNvSpPr>
              <a:spLocks/>
            </p:cNvSpPr>
            <p:nvPr/>
          </p:nvSpPr>
          <p:spPr bwMode="auto">
            <a:xfrm>
              <a:off x="6927850" y="5781675"/>
              <a:ext cx="400050" cy="139700"/>
            </a:xfrm>
            <a:custGeom>
              <a:avLst/>
              <a:gdLst>
                <a:gd name="T0" fmla="*/ 498 w 505"/>
                <a:gd name="T1" fmla="*/ 163 h 176"/>
                <a:gd name="T2" fmla="*/ 483 w 505"/>
                <a:gd name="T3" fmla="*/ 172 h 176"/>
                <a:gd name="T4" fmla="*/ 456 w 505"/>
                <a:gd name="T5" fmla="*/ 176 h 176"/>
                <a:gd name="T6" fmla="*/ 426 w 505"/>
                <a:gd name="T7" fmla="*/ 176 h 176"/>
                <a:gd name="T8" fmla="*/ 400 w 505"/>
                <a:gd name="T9" fmla="*/ 173 h 176"/>
                <a:gd name="T10" fmla="*/ 376 w 505"/>
                <a:gd name="T11" fmla="*/ 169 h 176"/>
                <a:gd name="T12" fmla="*/ 352 w 505"/>
                <a:gd name="T13" fmla="*/ 165 h 176"/>
                <a:gd name="T14" fmla="*/ 339 w 505"/>
                <a:gd name="T15" fmla="*/ 153 h 176"/>
                <a:gd name="T16" fmla="*/ 350 w 505"/>
                <a:gd name="T17" fmla="*/ 150 h 176"/>
                <a:gd name="T18" fmla="*/ 355 w 505"/>
                <a:gd name="T19" fmla="*/ 145 h 176"/>
                <a:gd name="T20" fmla="*/ 359 w 505"/>
                <a:gd name="T21" fmla="*/ 137 h 176"/>
                <a:gd name="T22" fmla="*/ 321 w 505"/>
                <a:gd name="T23" fmla="*/ 125 h 176"/>
                <a:gd name="T24" fmla="*/ 307 w 505"/>
                <a:gd name="T25" fmla="*/ 118 h 176"/>
                <a:gd name="T26" fmla="*/ 303 w 505"/>
                <a:gd name="T27" fmla="*/ 111 h 176"/>
                <a:gd name="T28" fmla="*/ 301 w 505"/>
                <a:gd name="T29" fmla="*/ 103 h 176"/>
                <a:gd name="T30" fmla="*/ 292 w 505"/>
                <a:gd name="T31" fmla="*/ 100 h 176"/>
                <a:gd name="T32" fmla="*/ 289 w 505"/>
                <a:gd name="T33" fmla="*/ 96 h 176"/>
                <a:gd name="T34" fmla="*/ 281 w 505"/>
                <a:gd name="T35" fmla="*/ 86 h 176"/>
                <a:gd name="T36" fmla="*/ 271 w 505"/>
                <a:gd name="T37" fmla="*/ 83 h 176"/>
                <a:gd name="T38" fmla="*/ 263 w 505"/>
                <a:gd name="T39" fmla="*/ 83 h 176"/>
                <a:gd name="T40" fmla="*/ 247 w 505"/>
                <a:gd name="T41" fmla="*/ 86 h 176"/>
                <a:gd name="T42" fmla="*/ 237 w 505"/>
                <a:gd name="T43" fmla="*/ 85 h 176"/>
                <a:gd name="T44" fmla="*/ 229 w 505"/>
                <a:gd name="T45" fmla="*/ 82 h 176"/>
                <a:gd name="T46" fmla="*/ 214 w 505"/>
                <a:gd name="T47" fmla="*/ 72 h 176"/>
                <a:gd name="T48" fmla="*/ 200 w 505"/>
                <a:gd name="T49" fmla="*/ 64 h 176"/>
                <a:gd name="T50" fmla="*/ 185 w 505"/>
                <a:gd name="T51" fmla="*/ 59 h 176"/>
                <a:gd name="T52" fmla="*/ 141 w 505"/>
                <a:gd name="T53" fmla="*/ 59 h 176"/>
                <a:gd name="T54" fmla="*/ 135 w 505"/>
                <a:gd name="T55" fmla="*/ 59 h 176"/>
                <a:gd name="T56" fmla="*/ 129 w 505"/>
                <a:gd name="T57" fmla="*/ 50 h 176"/>
                <a:gd name="T58" fmla="*/ 131 w 505"/>
                <a:gd name="T59" fmla="*/ 40 h 176"/>
                <a:gd name="T60" fmla="*/ 121 w 505"/>
                <a:gd name="T61" fmla="*/ 36 h 176"/>
                <a:gd name="T62" fmla="*/ 108 w 505"/>
                <a:gd name="T63" fmla="*/ 36 h 176"/>
                <a:gd name="T64" fmla="*/ 82 w 505"/>
                <a:gd name="T65" fmla="*/ 40 h 176"/>
                <a:gd name="T66" fmla="*/ 55 w 505"/>
                <a:gd name="T67" fmla="*/ 50 h 176"/>
                <a:gd name="T68" fmla="*/ 32 w 505"/>
                <a:gd name="T69" fmla="*/ 64 h 176"/>
                <a:gd name="T70" fmla="*/ 16 w 505"/>
                <a:gd name="T71" fmla="*/ 79 h 176"/>
                <a:gd name="T72" fmla="*/ 0 w 505"/>
                <a:gd name="T73" fmla="*/ 79 h 176"/>
                <a:gd name="T74" fmla="*/ 22 w 505"/>
                <a:gd name="T75" fmla="*/ 46 h 176"/>
                <a:gd name="T76" fmla="*/ 35 w 505"/>
                <a:gd name="T77" fmla="*/ 33 h 176"/>
                <a:gd name="T78" fmla="*/ 51 w 505"/>
                <a:gd name="T79" fmla="*/ 21 h 176"/>
                <a:gd name="T80" fmla="*/ 68 w 505"/>
                <a:gd name="T81" fmla="*/ 13 h 176"/>
                <a:gd name="T82" fmla="*/ 88 w 505"/>
                <a:gd name="T83" fmla="*/ 6 h 176"/>
                <a:gd name="T84" fmla="*/ 112 w 505"/>
                <a:gd name="T85" fmla="*/ 2 h 176"/>
                <a:gd name="T86" fmla="*/ 139 w 505"/>
                <a:gd name="T87" fmla="*/ 0 h 176"/>
                <a:gd name="T88" fmla="*/ 165 w 505"/>
                <a:gd name="T89" fmla="*/ 2 h 176"/>
                <a:gd name="T90" fmla="*/ 187 w 505"/>
                <a:gd name="T91" fmla="*/ 7 h 176"/>
                <a:gd name="T92" fmla="*/ 227 w 505"/>
                <a:gd name="T93" fmla="*/ 21 h 176"/>
                <a:gd name="T94" fmla="*/ 265 w 505"/>
                <a:gd name="T95" fmla="*/ 37 h 176"/>
                <a:gd name="T96" fmla="*/ 283 w 505"/>
                <a:gd name="T97" fmla="*/ 41 h 176"/>
                <a:gd name="T98" fmla="*/ 305 w 505"/>
                <a:gd name="T99" fmla="*/ 43 h 176"/>
                <a:gd name="T100" fmla="*/ 314 w 505"/>
                <a:gd name="T101" fmla="*/ 46 h 176"/>
                <a:gd name="T102" fmla="*/ 322 w 505"/>
                <a:gd name="T103" fmla="*/ 54 h 176"/>
                <a:gd name="T104" fmla="*/ 332 w 505"/>
                <a:gd name="T105" fmla="*/ 67 h 176"/>
                <a:gd name="T106" fmla="*/ 355 w 505"/>
                <a:gd name="T107" fmla="*/ 83 h 176"/>
                <a:gd name="T108" fmla="*/ 382 w 505"/>
                <a:gd name="T109" fmla="*/ 97 h 176"/>
                <a:gd name="T110" fmla="*/ 410 w 505"/>
                <a:gd name="T111" fmla="*/ 107 h 176"/>
                <a:gd name="T112" fmla="*/ 440 w 505"/>
                <a:gd name="T113" fmla="*/ 110 h 176"/>
                <a:gd name="T114" fmla="*/ 459 w 505"/>
                <a:gd name="T115" fmla="*/ 122 h 176"/>
                <a:gd name="T116" fmla="*/ 469 w 505"/>
                <a:gd name="T117" fmla="*/ 124 h 176"/>
                <a:gd name="T118" fmla="*/ 481 w 505"/>
                <a:gd name="T119" fmla="*/ 134 h 176"/>
                <a:gd name="T120" fmla="*/ 489 w 505"/>
                <a:gd name="T121" fmla="*/ 145 h 176"/>
                <a:gd name="T122" fmla="*/ 499 w 505"/>
                <a:gd name="T123" fmla="*/ 15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05" h="176">
                  <a:moveTo>
                    <a:pt x="505" y="157"/>
                  </a:moveTo>
                  <a:lnTo>
                    <a:pt x="498" y="163"/>
                  </a:lnTo>
                  <a:lnTo>
                    <a:pt x="491" y="169"/>
                  </a:lnTo>
                  <a:lnTo>
                    <a:pt x="483" y="172"/>
                  </a:lnTo>
                  <a:lnTo>
                    <a:pt x="473" y="174"/>
                  </a:lnTo>
                  <a:lnTo>
                    <a:pt x="456" y="176"/>
                  </a:lnTo>
                  <a:lnTo>
                    <a:pt x="440" y="176"/>
                  </a:lnTo>
                  <a:lnTo>
                    <a:pt x="426" y="176"/>
                  </a:lnTo>
                  <a:lnTo>
                    <a:pt x="413" y="175"/>
                  </a:lnTo>
                  <a:lnTo>
                    <a:pt x="400" y="173"/>
                  </a:lnTo>
                  <a:lnTo>
                    <a:pt x="388" y="171"/>
                  </a:lnTo>
                  <a:lnTo>
                    <a:pt x="376" y="169"/>
                  </a:lnTo>
                  <a:lnTo>
                    <a:pt x="364" y="166"/>
                  </a:lnTo>
                  <a:lnTo>
                    <a:pt x="352" y="165"/>
                  </a:lnTo>
                  <a:lnTo>
                    <a:pt x="339" y="165"/>
                  </a:lnTo>
                  <a:lnTo>
                    <a:pt x="339" y="153"/>
                  </a:lnTo>
                  <a:lnTo>
                    <a:pt x="345" y="152"/>
                  </a:lnTo>
                  <a:lnTo>
                    <a:pt x="350" y="150"/>
                  </a:lnTo>
                  <a:lnTo>
                    <a:pt x="352" y="148"/>
                  </a:lnTo>
                  <a:lnTo>
                    <a:pt x="355" y="145"/>
                  </a:lnTo>
                  <a:lnTo>
                    <a:pt x="357" y="142"/>
                  </a:lnTo>
                  <a:lnTo>
                    <a:pt x="359" y="137"/>
                  </a:lnTo>
                  <a:lnTo>
                    <a:pt x="338" y="131"/>
                  </a:lnTo>
                  <a:lnTo>
                    <a:pt x="321" y="125"/>
                  </a:lnTo>
                  <a:lnTo>
                    <a:pt x="314" y="122"/>
                  </a:lnTo>
                  <a:lnTo>
                    <a:pt x="307" y="118"/>
                  </a:lnTo>
                  <a:lnTo>
                    <a:pt x="305" y="115"/>
                  </a:lnTo>
                  <a:lnTo>
                    <a:pt x="303" y="111"/>
                  </a:lnTo>
                  <a:lnTo>
                    <a:pt x="302" y="107"/>
                  </a:lnTo>
                  <a:lnTo>
                    <a:pt x="301" y="103"/>
                  </a:lnTo>
                  <a:lnTo>
                    <a:pt x="296" y="102"/>
                  </a:lnTo>
                  <a:lnTo>
                    <a:pt x="292" y="100"/>
                  </a:lnTo>
                  <a:lnTo>
                    <a:pt x="290" y="98"/>
                  </a:lnTo>
                  <a:lnTo>
                    <a:pt x="289" y="96"/>
                  </a:lnTo>
                  <a:lnTo>
                    <a:pt x="285" y="91"/>
                  </a:lnTo>
                  <a:lnTo>
                    <a:pt x="281" y="86"/>
                  </a:lnTo>
                  <a:lnTo>
                    <a:pt x="276" y="84"/>
                  </a:lnTo>
                  <a:lnTo>
                    <a:pt x="271" y="83"/>
                  </a:lnTo>
                  <a:lnTo>
                    <a:pt x="267" y="83"/>
                  </a:lnTo>
                  <a:lnTo>
                    <a:pt x="263" y="83"/>
                  </a:lnTo>
                  <a:lnTo>
                    <a:pt x="255" y="85"/>
                  </a:lnTo>
                  <a:lnTo>
                    <a:pt x="247" y="86"/>
                  </a:lnTo>
                  <a:lnTo>
                    <a:pt x="242" y="86"/>
                  </a:lnTo>
                  <a:lnTo>
                    <a:pt x="237" y="85"/>
                  </a:lnTo>
                  <a:lnTo>
                    <a:pt x="233" y="84"/>
                  </a:lnTo>
                  <a:lnTo>
                    <a:pt x="229" y="82"/>
                  </a:lnTo>
                  <a:lnTo>
                    <a:pt x="222" y="78"/>
                  </a:lnTo>
                  <a:lnTo>
                    <a:pt x="214" y="72"/>
                  </a:lnTo>
                  <a:lnTo>
                    <a:pt x="208" y="68"/>
                  </a:lnTo>
                  <a:lnTo>
                    <a:pt x="200" y="64"/>
                  </a:lnTo>
                  <a:lnTo>
                    <a:pt x="194" y="60"/>
                  </a:lnTo>
                  <a:lnTo>
                    <a:pt x="185" y="59"/>
                  </a:lnTo>
                  <a:lnTo>
                    <a:pt x="156" y="59"/>
                  </a:lnTo>
                  <a:lnTo>
                    <a:pt x="141" y="59"/>
                  </a:lnTo>
                  <a:lnTo>
                    <a:pt x="135" y="59"/>
                  </a:lnTo>
                  <a:lnTo>
                    <a:pt x="135" y="59"/>
                  </a:lnTo>
                  <a:lnTo>
                    <a:pt x="131" y="54"/>
                  </a:lnTo>
                  <a:lnTo>
                    <a:pt x="129" y="50"/>
                  </a:lnTo>
                  <a:lnTo>
                    <a:pt x="129" y="44"/>
                  </a:lnTo>
                  <a:lnTo>
                    <a:pt x="131" y="40"/>
                  </a:lnTo>
                  <a:lnTo>
                    <a:pt x="127" y="37"/>
                  </a:lnTo>
                  <a:lnTo>
                    <a:pt x="121" y="36"/>
                  </a:lnTo>
                  <a:lnTo>
                    <a:pt x="114" y="36"/>
                  </a:lnTo>
                  <a:lnTo>
                    <a:pt x="108" y="36"/>
                  </a:lnTo>
                  <a:lnTo>
                    <a:pt x="95" y="37"/>
                  </a:lnTo>
                  <a:lnTo>
                    <a:pt x="82" y="40"/>
                  </a:lnTo>
                  <a:lnTo>
                    <a:pt x="70" y="44"/>
                  </a:lnTo>
                  <a:lnTo>
                    <a:pt x="55" y="50"/>
                  </a:lnTo>
                  <a:lnTo>
                    <a:pt x="44" y="56"/>
                  </a:lnTo>
                  <a:lnTo>
                    <a:pt x="32" y="64"/>
                  </a:lnTo>
                  <a:lnTo>
                    <a:pt x="23" y="71"/>
                  </a:lnTo>
                  <a:lnTo>
                    <a:pt x="16" y="79"/>
                  </a:lnTo>
                  <a:lnTo>
                    <a:pt x="1" y="79"/>
                  </a:lnTo>
                  <a:lnTo>
                    <a:pt x="0" y="79"/>
                  </a:lnTo>
                  <a:lnTo>
                    <a:pt x="10" y="62"/>
                  </a:lnTo>
                  <a:lnTo>
                    <a:pt x="22" y="46"/>
                  </a:lnTo>
                  <a:lnTo>
                    <a:pt x="28" y="40"/>
                  </a:lnTo>
                  <a:lnTo>
                    <a:pt x="35" y="33"/>
                  </a:lnTo>
                  <a:lnTo>
                    <a:pt x="43" y="27"/>
                  </a:lnTo>
                  <a:lnTo>
                    <a:pt x="51" y="21"/>
                  </a:lnTo>
                  <a:lnTo>
                    <a:pt x="59" y="17"/>
                  </a:lnTo>
                  <a:lnTo>
                    <a:pt x="68" y="13"/>
                  </a:lnTo>
                  <a:lnTo>
                    <a:pt x="78" y="8"/>
                  </a:lnTo>
                  <a:lnTo>
                    <a:pt x="88" y="6"/>
                  </a:lnTo>
                  <a:lnTo>
                    <a:pt x="100" y="3"/>
                  </a:lnTo>
                  <a:lnTo>
                    <a:pt x="112" y="2"/>
                  </a:lnTo>
                  <a:lnTo>
                    <a:pt x="125" y="1"/>
                  </a:lnTo>
                  <a:lnTo>
                    <a:pt x="139" y="0"/>
                  </a:lnTo>
                  <a:lnTo>
                    <a:pt x="152" y="1"/>
                  </a:lnTo>
                  <a:lnTo>
                    <a:pt x="165" y="2"/>
                  </a:lnTo>
                  <a:lnTo>
                    <a:pt x="176" y="4"/>
                  </a:lnTo>
                  <a:lnTo>
                    <a:pt x="187" y="7"/>
                  </a:lnTo>
                  <a:lnTo>
                    <a:pt x="208" y="14"/>
                  </a:lnTo>
                  <a:lnTo>
                    <a:pt x="227" y="21"/>
                  </a:lnTo>
                  <a:lnTo>
                    <a:pt x="245" y="30"/>
                  </a:lnTo>
                  <a:lnTo>
                    <a:pt x="265" y="37"/>
                  </a:lnTo>
                  <a:lnTo>
                    <a:pt x="274" y="40"/>
                  </a:lnTo>
                  <a:lnTo>
                    <a:pt x="283" y="41"/>
                  </a:lnTo>
                  <a:lnTo>
                    <a:pt x="294" y="43"/>
                  </a:lnTo>
                  <a:lnTo>
                    <a:pt x="305" y="43"/>
                  </a:lnTo>
                  <a:lnTo>
                    <a:pt x="309" y="44"/>
                  </a:lnTo>
                  <a:lnTo>
                    <a:pt x="314" y="46"/>
                  </a:lnTo>
                  <a:lnTo>
                    <a:pt x="318" y="50"/>
                  </a:lnTo>
                  <a:lnTo>
                    <a:pt x="322" y="54"/>
                  </a:lnTo>
                  <a:lnTo>
                    <a:pt x="329" y="62"/>
                  </a:lnTo>
                  <a:lnTo>
                    <a:pt x="332" y="67"/>
                  </a:lnTo>
                  <a:lnTo>
                    <a:pt x="343" y="76"/>
                  </a:lnTo>
                  <a:lnTo>
                    <a:pt x="355" y="83"/>
                  </a:lnTo>
                  <a:lnTo>
                    <a:pt x="367" y="91"/>
                  </a:lnTo>
                  <a:lnTo>
                    <a:pt x="382" y="97"/>
                  </a:lnTo>
                  <a:lnTo>
                    <a:pt x="396" y="103"/>
                  </a:lnTo>
                  <a:lnTo>
                    <a:pt x="410" y="107"/>
                  </a:lnTo>
                  <a:lnTo>
                    <a:pt x="425" y="109"/>
                  </a:lnTo>
                  <a:lnTo>
                    <a:pt x="440" y="110"/>
                  </a:lnTo>
                  <a:lnTo>
                    <a:pt x="440" y="122"/>
                  </a:lnTo>
                  <a:lnTo>
                    <a:pt x="459" y="122"/>
                  </a:lnTo>
                  <a:lnTo>
                    <a:pt x="462" y="122"/>
                  </a:lnTo>
                  <a:lnTo>
                    <a:pt x="469" y="124"/>
                  </a:lnTo>
                  <a:lnTo>
                    <a:pt x="475" y="129"/>
                  </a:lnTo>
                  <a:lnTo>
                    <a:pt x="481" y="134"/>
                  </a:lnTo>
                  <a:lnTo>
                    <a:pt x="485" y="139"/>
                  </a:lnTo>
                  <a:lnTo>
                    <a:pt x="489" y="145"/>
                  </a:lnTo>
                  <a:lnTo>
                    <a:pt x="495" y="150"/>
                  </a:lnTo>
                  <a:lnTo>
                    <a:pt x="499" y="155"/>
                  </a:lnTo>
                  <a:lnTo>
                    <a:pt x="505" y="15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2" name="Freeform 11"/>
            <p:cNvSpPr>
              <a:spLocks/>
            </p:cNvSpPr>
            <p:nvPr/>
          </p:nvSpPr>
          <p:spPr bwMode="auto">
            <a:xfrm>
              <a:off x="6980238" y="5832475"/>
              <a:ext cx="22225" cy="23813"/>
            </a:xfrm>
            <a:custGeom>
              <a:avLst/>
              <a:gdLst>
                <a:gd name="T0" fmla="*/ 27 w 28"/>
                <a:gd name="T1" fmla="*/ 0 h 29"/>
                <a:gd name="T2" fmla="*/ 27 w 28"/>
                <a:gd name="T3" fmla="*/ 8 h 29"/>
                <a:gd name="T4" fmla="*/ 28 w 28"/>
                <a:gd name="T5" fmla="*/ 16 h 29"/>
                <a:gd name="T6" fmla="*/ 28 w 28"/>
                <a:gd name="T7" fmla="*/ 22 h 29"/>
                <a:gd name="T8" fmla="*/ 27 w 28"/>
                <a:gd name="T9" fmla="*/ 29 h 29"/>
                <a:gd name="T10" fmla="*/ 0 w 28"/>
                <a:gd name="T11" fmla="*/ 29 h 29"/>
                <a:gd name="T12" fmla="*/ 1 w 28"/>
                <a:gd name="T13" fmla="*/ 25 h 29"/>
                <a:gd name="T14" fmla="*/ 3 w 28"/>
                <a:gd name="T15" fmla="*/ 21 h 29"/>
                <a:gd name="T16" fmla="*/ 4 w 28"/>
                <a:gd name="T17" fmla="*/ 18 h 29"/>
                <a:gd name="T18" fmla="*/ 6 w 28"/>
                <a:gd name="T19" fmla="*/ 16 h 29"/>
                <a:gd name="T20" fmla="*/ 12 w 28"/>
                <a:gd name="T21" fmla="*/ 13 h 29"/>
                <a:gd name="T22" fmla="*/ 19 w 28"/>
                <a:gd name="T23" fmla="*/ 13 h 29"/>
                <a:gd name="T24" fmla="*/ 19 w 28"/>
                <a:gd name="T25" fmla="*/ 1 h 29"/>
                <a:gd name="T26" fmla="*/ 19 w 28"/>
                <a:gd name="T27" fmla="*/ 0 h 29"/>
                <a:gd name="T28" fmla="*/ 23 w 28"/>
                <a:gd name="T29" fmla="*/ 0 h 29"/>
                <a:gd name="T30" fmla="*/ 27 w 28"/>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9">
                  <a:moveTo>
                    <a:pt x="27" y="0"/>
                  </a:moveTo>
                  <a:lnTo>
                    <a:pt x="27" y="8"/>
                  </a:lnTo>
                  <a:lnTo>
                    <a:pt x="28" y="16"/>
                  </a:lnTo>
                  <a:lnTo>
                    <a:pt x="28" y="22"/>
                  </a:lnTo>
                  <a:lnTo>
                    <a:pt x="27" y="29"/>
                  </a:lnTo>
                  <a:lnTo>
                    <a:pt x="0" y="29"/>
                  </a:lnTo>
                  <a:lnTo>
                    <a:pt x="1" y="25"/>
                  </a:lnTo>
                  <a:lnTo>
                    <a:pt x="3" y="21"/>
                  </a:lnTo>
                  <a:lnTo>
                    <a:pt x="4" y="18"/>
                  </a:lnTo>
                  <a:lnTo>
                    <a:pt x="6" y="16"/>
                  </a:lnTo>
                  <a:lnTo>
                    <a:pt x="12" y="13"/>
                  </a:lnTo>
                  <a:lnTo>
                    <a:pt x="19" y="13"/>
                  </a:lnTo>
                  <a:lnTo>
                    <a:pt x="19" y="1"/>
                  </a:lnTo>
                  <a:lnTo>
                    <a:pt x="19" y="0"/>
                  </a:lnTo>
                  <a:lnTo>
                    <a:pt x="23" y="0"/>
                  </a:lnTo>
                  <a:lnTo>
                    <a:pt x="27"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3" name="Freeform 12"/>
            <p:cNvSpPr>
              <a:spLocks/>
            </p:cNvSpPr>
            <p:nvPr/>
          </p:nvSpPr>
          <p:spPr bwMode="auto">
            <a:xfrm>
              <a:off x="7183438" y="5967413"/>
              <a:ext cx="63500" cy="31750"/>
            </a:xfrm>
            <a:custGeom>
              <a:avLst/>
              <a:gdLst>
                <a:gd name="T0" fmla="*/ 66 w 81"/>
                <a:gd name="T1" fmla="*/ 12 h 40"/>
                <a:gd name="T2" fmla="*/ 74 w 81"/>
                <a:gd name="T3" fmla="*/ 15 h 40"/>
                <a:gd name="T4" fmla="*/ 78 w 81"/>
                <a:gd name="T5" fmla="*/ 18 h 40"/>
                <a:gd name="T6" fmla="*/ 80 w 81"/>
                <a:gd name="T7" fmla="*/ 22 h 40"/>
                <a:gd name="T8" fmla="*/ 81 w 81"/>
                <a:gd name="T9" fmla="*/ 28 h 40"/>
                <a:gd name="T10" fmla="*/ 68 w 81"/>
                <a:gd name="T11" fmla="*/ 32 h 40"/>
                <a:gd name="T12" fmla="*/ 55 w 81"/>
                <a:gd name="T13" fmla="*/ 35 h 40"/>
                <a:gd name="T14" fmla="*/ 49 w 81"/>
                <a:gd name="T15" fmla="*/ 37 h 40"/>
                <a:gd name="T16" fmla="*/ 41 w 81"/>
                <a:gd name="T17" fmla="*/ 39 h 40"/>
                <a:gd name="T18" fmla="*/ 34 w 81"/>
                <a:gd name="T19" fmla="*/ 40 h 40"/>
                <a:gd name="T20" fmla="*/ 26 w 81"/>
                <a:gd name="T21" fmla="*/ 40 h 40"/>
                <a:gd name="T22" fmla="*/ 22 w 81"/>
                <a:gd name="T23" fmla="*/ 40 h 40"/>
                <a:gd name="T24" fmla="*/ 17 w 81"/>
                <a:gd name="T25" fmla="*/ 37 h 40"/>
                <a:gd name="T26" fmla="*/ 13 w 81"/>
                <a:gd name="T27" fmla="*/ 35 h 40"/>
                <a:gd name="T28" fmla="*/ 9 w 81"/>
                <a:gd name="T29" fmla="*/ 32 h 40"/>
                <a:gd name="T30" fmla="*/ 6 w 81"/>
                <a:gd name="T31" fmla="*/ 28 h 40"/>
                <a:gd name="T32" fmla="*/ 2 w 81"/>
                <a:gd name="T33" fmla="*/ 23 h 40"/>
                <a:gd name="T34" fmla="*/ 0 w 81"/>
                <a:gd name="T35" fmla="*/ 18 h 40"/>
                <a:gd name="T36" fmla="*/ 0 w 81"/>
                <a:gd name="T37" fmla="*/ 12 h 40"/>
                <a:gd name="T38" fmla="*/ 0 w 81"/>
                <a:gd name="T39" fmla="*/ 8 h 40"/>
                <a:gd name="T40" fmla="*/ 2 w 81"/>
                <a:gd name="T41" fmla="*/ 6 h 40"/>
                <a:gd name="T42" fmla="*/ 3 w 81"/>
                <a:gd name="T43" fmla="*/ 4 h 40"/>
                <a:gd name="T44" fmla="*/ 7 w 81"/>
                <a:gd name="T45" fmla="*/ 3 h 40"/>
                <a:gd name="T46" fmla="*/ 12 w 81"/>
                <a:gd name="T47" fmla="*/ 1 h 40"/>
                <a:gd name="T48" fmla="*/ 18 w 81"/>
                <a:gd name="T49" fmla="*/ 0 h 40"/>
                <a:gd name="T50" fmla="*/ 26 w 81"/>
                <a:gd name="T51" fmla="*/ 0 h 40"/>
                <a:gd name="T52" fmla="*/ 33 w 81"/>
                <a:gd name="T53" fmla="*/ 2 h 40"/>
                <a:gd name="T54" fmla="*/ 40 w 81"/>
                <a:gd name="T55" fmla="*/ 4 h 40"/>
                <a:gd name="T56" fmla="*/ 47 w 81"/>
                <a:gd name="T57" fmla="*/ 6 h 40"/>
                <a:gd name="T58" fmla="*/ 60 w 81"/>
                <a:gd name="T59" fmla="*/ 12 h 40"/>
                <a:gd name="T60" fmla="*/ 70 w 81"/>
                <a:gd name="T61" fmla="*/ 16 h 40"/>
                <a:gd name="T62" fmla="*/ 66 w 81"/>
                <a:gd name="T63"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 h="40">
                  <a:moveTo>
                    <a:pt x="66" y="12"/>
                  </a:moveTo>
                  <a:lnTo>
                    <a:pt x="74" y="15"/>
                  </a:lnTo>
                  <a:lnTo>
                    <a:pt x="78" y="18"/>
                  </a:lnTo>
                  <a:lnTo>
                    <a:pt x="80" y="22"/>
                  </a:lnTo>
                  <a:lnTo>
                    <a:pt x="81" y="28"/>
                  </a:lnTo>
                  <a:lnTo>
                    <a:pt x="68" y="32"/>
                  </a:lnTo>
                  <a:lnTo>
                    <a:pt x="55" y="35"/>
                  </a:lnTo>
                  <a:lnTo>
                    <a:pt x="49" y="37"/>
                  </a:lnTo>
                  <a:lnTo>
                    <a:pt x="41" y="39"/>
                  </a:lnTo>
                  <a:lnTo>
                    <a:pt x="34" y="40"/>
                  </a:lnTo>
                  <a:lnTo>
                    <a:pt x="26" y="40"/>
                  </a:lnTo>
                  <a:lnTo>
                    <a:pt x="22" y="40"/>
                  </a:lnTo>
                  <a:lnTo>
                    <a:pt x="17" y="37"/>
                  </a:lnTo>
                  <a:lnTo>
                    <a:pt x="13" y="35"/>
                  </a:lnTo>
                  <a:lnTo>
                    <a:pt x="9" y="32"/>
                  </a:lnTo>
                  <a:lnTo>
                    <a:pt x="6" y="28"/>
                  </a:lnTo>
                  <a:lnTo>
                    <a:pt x="2" y="23"/>
                  </a:lnTo>
                  <a:lnTo>
                    <a:pt x="0" y="18"/>
                  </a:lnTo>
                  <a:lnTo>
                    <a:pt x="0" y="12"/>
                  </a:lnTo>
                  <a:lnTo>
                    <a:pt x="0" y="8"/>
                  </a:lnTo>
                  <a:lnTo>
                    <a:pt x="2" y="6"/>
                  </a:lnTo>
                  <a:lnTo>
                    <a:pt x="3" y="4"/>
                  </a:lnTo>
                  <a:lnTo>
                    <a:pt x="7" y="3"/>
                  </a:lnTo>
                  <a:lnTo>
                    <a:pt x="12" y="1"/>
                  </a:lnTo>
                  <a:lnTo>
                    <a:pt x="18" y="0"/>
                  </a:lnTo>
                  <a:lnTo>
                    <a:pt x="26" y="0"/>
                  </a:lnTo>
                  <a:lnTo>
                    <a:pt x="33" y="2"/>
                  </a:lnTo>
                  <a:lnTo>
                    <a:pt x="40" y="4"/>
                  </a:lnTo>
                  <a:lnTo>
                    <a:pt x="47" y="6"/>
                  </a:lnTo>
                  <a:lnTo>
                    <a:pt x="60" y="12"/>
                  </a:lnTo>
                  <a:lnTo>
                    <a:pt x="70" y="16"/>
                  </a:lnTo>
                  <a:lnTo>
                    <a:pt x="66" y="1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4" name="Freeform 13"/>
            <p:cNvSpPr>
              <a:spLocks/>
            </p:cNvSpPr>
            <p:nvPr/>
          </p:nvSpPr>
          <p:spPr bwMode="auto">
            <a:xfrm>
              <a:off x="7605713" y="5967413"/>
              <a:ext cx="52387" cy="22225"/>
            </a:xfrm>
            <a:custGeom>
              <a:avLst/>
              <a:gdLst>
                <a:gd name="T0" fmla="*/ 67 w 67"/>
                <a:gd name="T1" fmla="*/ 15 h 27"/>
                <a:gd name="T2" fmla="*/ 66 w 67"/>
                <a:gd name="T3" fmla="*/ 19 h 27"/>
                <a:gd name="T4" fmla="*/ 64 w 67"/>
                <a:gd name="T5" fmla="*/ 21 h 27"/>
                <a:gd name="T6" fmla="*/ 61 w 67"/>
                <a:gd name="T7" fmla="*/ 23 h 27"/>
                <a:gd name="T8" fmla="*/ 58 w 67"/>
                <a:gd name="T9" fmla="*/ 26 h 27"/>
                <a:gd name="T10" fmla="*/ 50 w 67"/>
                <a:gd name="T11" fmla="*/ 27 h 27"/>
                <a:gd name="T12" fmla="*/ 41 w 67"/>
                <a:gd name="T13" fmla="*/ 27 h 27"/>
                <a:gd name="T14" fmla="*/ 27 w 67"/>
                <a:gd name="T15" fmla="*/ 27 h 27"/>
                <a:gd name="T16" fmla="*/ 13 w 67"/>
                <a:gd name="T17" fmla="*/ 24 h 27"/>
                <a:gd name="T18" fmla="*/ 8 w 67"/>
                <a:gd name="T19" fmla="*/ 22 h 27"/>
                <a:gd name="T20" fmla="*/ 4 w 67"/>
                <a:gd name="T21" fmla="*/ 18 h 27"/>
                <a:gd name="T22" fmla="*/ 3 w 67"/>
                <a:gd name="T23" fmla="*/ 16 h 27"/>
                <a:gd name="T24" fmla="*/ 0 w 67"/>
                <a:gd name="T25" fmla="*/ 14 h 27"/>
                <a:gd name="T26" fmla="*/ 0 w 67"/>
                <a:gd name="T27" fmla="*/ 10 h 27"/>
                <a:gd name="T28" fmla="*/ 0 w 67"/>
                <a:gd name="T29" fmla="*/ 7 h 27"/>
                <a:gd name="T30" fmla="*/ 0 w 67"/>
                <a:gd name="T31" fmla="*/ 5 h 27"/>
                <a:gd name="T32" fmla="*/ 3 w 67"/>
                <a:gd name="T33" fmla="*/ 3 h 27"/>
                <a:gd name="T34" fmla="*/ 5 w 67"/>
                <a:gd name="T35" fmla="*/ 2 h 27"/>
                <a:gd name="T36" fmla="*/ 8 w 67"/>
                <a:gd name="T37" fmla="*/ 1 h 27"/>
                <a:gd name="T38" fmla="*/ 14 w 67"/>
                <a:gd name="T39" fmla="*/ 0 h 27"/>
                <a:gd name="T40" fmla="*/ 19 w 67"/>
                <a:gd name="T41" fmla="*/ 0 h 27"/>
                <a:gd name="T42" fmla="*/ 27 w 67"/>
                <a:gd name="T43" fmla="*/ 1 h 27"/>
                <a:gd name="T44" fmla="*/ 44 w 67"/>
                <a:gd name="T45" fmla="*/ 4 h 27"/>
                <a:gd name="T46" fmla="*/ 51 w 67"/>
                <a:gd name="T47" fmla="*/ 7 h 27"/>
                <a:gd name="T48" fmla="*/ 59 w 67"/>
                <a:gd name="T49" fmla="*/ 9 h 27"/>
                <a:gd name="T50" fmla="*/ 65 w 67"/>
                <a:gd name="T51" fmla="*/ 13 h 27"/>
                <a:gd name="T52" fmla="*/ 67 w 67"/>
                <a:gd name="T53"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27">
                  <a:moveTo>
                    <a:pt x="67" y="15"/>
                  </a:moveTo>
                  <a:lnTo>
                    <a:pt x="66" y="19"/>
                  </a:lnTo>
                  <a:lnTo>
                    <a:pt x="64" y="21"/>
                  </a:lnTo>
                  <a:lnTo>
                    <a:pt x="61" y="23"/>
                  </a:lnTo>
                  <a:lnTo>
                    <a:pt x="58" y="26"/>
                  </a:lnTo>
                  <a:lnTo>
                    <a:pt x="50" y="27"/>
                  </a:lnTo>
                  <a:lnTo>
                    <a:pt x="41" y="27"/>
                  </a:lnTo>
                  <a:lnTo>
                    <a:pt x="27" y="27"/>
                  </a:lnTo>
                  <a:lnTo>
                    <a:pt x="13" y="24"/>
                  </a:lnTo>
                  <a:lnTo>
                    <a:pt x="8" y="22"/>
                  </a:lnTo>
                  <a:lnTo>
                    <a:pt x="4" y="18"/>
                  </a:lnTo>
                  <a:lnTo>
                    <a:pt x="3" y="16"/>
                  </a:lnTo>
                  <a:lnTo>
                    <a:pt x="0" y="14"/>
                  </a:lnTo>
                  <a:lnTo>
                    <a:pt x="0" y="10"/>
                  </a:lnTo>
                  <a:lnTo>
                    <a:pt x="0" y="7"/>
                  </a:lnTo>
                  <a:lnTo>
                    <a:pt x="0" y="5"/>
                  </a:lnTo>
                  <a:lnTo>
                    <a:pt x="3" y="3"/>
                  </a:lnTo>
                  <a:lnTo>
                    <a:pt x="5" y="2"/>
                  </a:lnTo>
                  <a:lnTo>
                    <a:pt x="8" y="1"/>
                  </a:lnTo>
                  <a:lnTo>
                    <a:pt x="14" y="0"/>
                  </a:lnTo>
                  <a:lnTo>
                    <a:pt x="19" y="0"/>
                  </a:lnTo>
                  <a:lnTo>
                    <a:pt x="27" y="1"/>
                  </a:lnTo>
                  <a:lnTo>
                    <a:pt x="44" y="4"/>
                  </a:lnTo>
                  <a:lnTo>
                    <a:pt x="51" y="7"/>
                  </a:lnTo>
                  <a:lnTo>
                    <a:pt x="59" y="9"/>
                  </a:lnTo>
                  <a:lnTo>
                    <a:pt x="65" y="13"/>
                  </a:lnTo>
                  <a:lnTo>
                    <a:pt x="67" y="1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5" name="Freeform 14"/>
            <p:cNvSpPr>
              <a:spLocks/>
            </p:cNvSpPr>
            <p:nvPr/>
          </p:nvSpPr>
          <p:spPr bwMode="auto">
            <a:xfrm>
              <a:off x="7327900" y="5911850"/>
              <a:ext cx="228600" cy="87313"/>
            </a:xfrm>
            <a:custGeom>
              <a:avLst/>
              <a:gdLst>
                <a:gd name="T0" fmla="*/ 258 w 288"/>
                <a:gd name="T1" fmla="*/ 51 h 112"/>
                <a:gd name="T2" fmla="*/ 274 w 288"/>
                <a:gd name="T3" fmla="*/ 63 h 112"/>
                <a:gd name="T4" fmla="*/ 284 w 288"/>
                <a:gd name="T5" fmla="*/ 73 h 112"/>
                <a:gd name="T6" fmla="*/ 252 w 288"/>
                <a:gd name="T7" fmla="*/ 78 h 112"/>
                <a:gd name="T8" fmla="*/ 227 w 288"/>
                <a:gd name="T9" fmla="*/ 78 h 112"/>
                <a:gd name="T10" fmla="*/ 219 w 288"/>
                <a:gd name="T11" fmla="*/ 84 h 112"/>
                <a:gd name="T12" fmla="*/ 204 w 288"/>
                <a:gd name="T13" fmla="*/ 89 h 112"/>
                <a:gd name="T14" fmla="*/ 189 w 288"/>
                <a:gd name="T15" fmla="*/ 86 h 112"/>
                <a:gd name="T16" fmla="*/ 177 w 288"/>
                <a:gd name="T17" fmla="*/ 82 h 112"/>
                <a:gd name="T18" fmla="*/ 169 w 288"/>
                <a:gd name="T19" fmla="*/ 85 h 112"/>
                <a:gd name="T20" fmla="*/ 163 w 288"/>
                <a:gd name="T21" fmla="*/ 92 h 112"/>
                <a:gd name="T22" fmla="*/ 155 w 288"/>
                <a:gd name="T23" fmla="*/ 103 h 112"/>
                <a:gd name="T24" fmla="*/ 150 w 288"/>
                <a:gd name="T25" fmla="*/ 109 h 112"/>
                <a:gd name="T26" fmla="*/ 144 w 288"/>
                <a:gd name="T27" fmla="*/ 112 h 112"/>
                <a:gd name="T28" fmla="*/ 137 w 288"/>
                <a:gd name="T29" fmla="*/ 112 h 112"/>
                <a:gd name="T30" fmla="*/ 131 w 288"/>
                <a:gd name="T31" fmla="*/ 107 h 112"/>
                <a:gd name="T32" fmla="*/ 127 w 288"/>
                <a:gd name="T33" fmla="*/ 100 h 112"/>
                <a:gd name="T34" fmla="*/ 123 w 288"/>
                <a:gd name="T35" fmla="*/ 93 h 112"/>
                <a:gd name="T36" fmla="*/ 112 w 288"/>
                <a:gd name="T37" fmla="*/ 88 h 112"/>
                <a:gd name="T38" fmla="*/ 94 w 288"/>
                <a:gd name="T39" fmla="*/ 86 h 112"/>
                <a:gd name="T40" fmla="*/ 62 w 288"/>
                <a:gd name="T41" fmla="*/ 86 h 112"/>
                <a:gd name="T42" fmla="*/ 35 w 288"/>
                <a:gd name="T43" fmla="*/ 87 h 112"/>
                <a:gd name="T44" fmla="*/ 28 w 288"/>
                <a:gd name="T45" fmla="*/ 88 h 112"/>
                <a:gd name="T46" fmla="*/ 23 w 288"/>
                <a:gd name="T47" fmla="*/ 92 h 112"/>
                <a:gd name="T48" fmla="*/ 19 w 288"/>
                <a:gd name="T49" fmla="*/ 99 h 112"/>
                <a:gd name="T50" fmla="*/ 10 w 288"/>
                <a:gd name="T51" fmla="*/ 93 h 112"/>
                <a:gd name="T52" fmla="*/ 4 w 288"/>
                <a:gd name="T53" fmla="*/ 85 h 112"/>
                <a:gd name="T54" fmla="*/ 1 w 288"/>
                <a:gd name="T55" fmla="*/ 76 h 112"/>
                <a:gd name="T56" fmla="*/ 11 w 288"/>
                <a:gd name="T57" fmla="*/ 67 h 112"/>
                <a:gd name="T58" fmla="*/ 55 w 288"/>
                <a:gd name="T59" fmla="*/ 69 h 112"/>
                <a:gd name="T60" fmla="*/ 70 w 288"/>
                <a:gd name="T61" fmla="*/ 69 h 112"/>
                <a:gd name="T62" fmla="*/ 85 w 288"/>
                <a:gd name="T63" fmla="*/ 64 h 112"/>
                <a:gd name="T64" fmla="*/ 76 w 288"/>
                <a:gd name="T65" fmla="*/ 50 h 112"/>
                <a:gd name="T66" fmla="*/ 73 w 288"/>
                <a:gd name="T67" fmla="*/ 31 h 112"/>
                <a:gd name="T68" fmla="*/ 67 w 288"/>
                <a:gd name="T69" fmla="*/ 28 h 112"/>
                <a:gd name="T70" fmla="*/ 60 w 288"/>
                <a:gd name="T71" fmla="*/ 25 h 112"/>
                <a:gd name="T72" fmla="*/ 56 w 288"/>
                <a:gd name="T73" fmla="*/ 19 h 112"/>
                <a:gd name="T74" fmla="*/ 54 w 288"/>
                <a:gd name="T75" fmla="*/ 11 h 112"/>
                <a:gd name="T76" fmla="*/ 71 w 288"/>
                <a:gd name="T77" fmla="*/ 0 h 112"/>
                <a:gd name="T78" fmla="*/ 82 w 288"/>
                <a:gd name="T79" fmla="*/ 3 h 112"/>
                <a:gd name="T80" fmla="*/ 91 w 288"/>
                <a:gd name="T81" fmla="*/ 8 h 112"/>
                <a:gd name="T82" fmla="*/ 102 w 288"/>
                <a:gd name="T83" fmla="*/ 11 h 112"/>
                <a:gd name="T84" fmla="*/ 123 w 288"/>
                <a:gd name="T85" fmla="*/ 10 h 112"/>
                <a:gd name="T86" fmla="*/ 144 w 288"/>
                <a:gd name="T87" fmla="*/ 5 h 112"/>
                <a:gd name="T88" fmla="*/ 167 w 288"/>
                <a:gd name="T89" fmla="*/ 5 h 112"/>
                <a:gd name="T90" fmla="*/ 183 w 288"/>
                <a:gd name="T91" fmla="*/ 7 h 112"/>
                <a:gd name="T92" fmla="*/ 204 w 288"/>
                <a:gd name="T93" fmla="*/ 14 h 112"/>
                <a:gd name="T94" fmla="*/ 233 w 288"/>
                <a:gd name="T95" fmla="*/ 36 h 112"/>
                <a:gd name="T96" fmla="*/ 246 w 288"/>
                <a:gd name="T97" fmla="*/ 4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 h="112">
                  <a:moveTo>
                    <a:pt x="246" y="41"/>
                  </a:moveTo>
                  <a:lnTo>
                    <a:pt x="258" y="51"/>
                  </a:lnTo>
                  <a:lnTo>
                    <a:pt x="268" y="59"/>
                  </a:lnTo>
                  <a:lnTo>
                    <a:pt x="274" y="63"/>
                  </a:lnTo>
                  <a:lnTo>
                    <a:pt x="278" y="67"/>
                  </a:lnTo>
                  <a:lnTo>
                    <a:pt x="284" y="73"/>
                  </a:lnTo>
                  <a:lnTo>
                    <a:pt x="288" y="78"/>
                  </a:lnTo>
                  <a:lnTo>
                    <a:pt x="252" y="78"/>
                  </a:lnTo>
                  <a:lnTo>
                    <a:pt x="234" y="78"/>
                  </a:lnTo>
                  <a:lnTo>
                    <a:pt x="227" y="78"/>
                  </a:lnTo>
                  <a:lnTo>
                    <a:pt x="226" y="78"/>
                  </a:lnTo>
                  <a:lnTo>
                    <a:pt x="219" y="84"/>
                  </a:lnTo>
                  <a:lnTo>
                    <a:pt x="211" y="87"/>
                  </a:lnTo>
                  <a:lnTo>
                    <a:pt x="204" y="89"/>
                  </a:lnTo>
                  <a:lnTo>
                    <a:pt x="196" y="90"/>
                  </a:lnTo>
                  <a:lnTo>
                    <a:pt x="189" y="86"/>
                  </a:lnTo>
                  <a:lnTo>
                    <a:pt x="180" y="82"/>
                  </a:lnTo>
                  <a:lnTo>
                    <a:pt x="177" y="82"/>
                  </a:lnTo>
                  <a:lnTo>
                    <a:pt x="172" y="84"/>
                  </a:lnTo>
                  <a:lnTo>
                    <a:pt x="169" y="85"/>
                  </a:lnTo>
                  <a:lnTo>
                    <a:pt x="167" y="87"/>
                  </a:lnTo>
                  <a:lnTo>
                    <a:pt x="163" y="92"/>
                  </a:lnTo>
                  <a:lnTo>
                    <a:pt x="158" y="98"/>
                  </a:lnTo>
                  <a:lnTo>
                    <a:pt x="155" y="103"/>
                  </a:lnTo>
                  <a:lnTo>
                    <a:pt x="151" y="107"/>
                  </a:lnTo>
                  <a:lnTo>
                    <a:pt x="150" y="109"/>
                  </a:lnTo>
                  <a:lnTo>
                    <a:pt x="148" y="111"/>
                  </a:lnTo>
                  <a:lnTo>
                    <a:pt x="144" y="112"/>
                  </a:lnTo>
                  <a:lnTo>
                    <a:pt x="142" y="112"/>
                  </a:lnTo>
                  <a:lnTo>
                    <a:pt x="137" y="112"/>
                  </a:lnTo>
                  <a:lnTo>
                    <a:pt x="133" y="109"/>
                  </a:lnTo>
                  <a:lnTo>
                    <a:pt x="131" y="107"/>
                  </a:lnTo>
                  <a:lnTo>
                    <a:pt x="129" y="104"/>
                  </a:lnTo>
                  <a:lnTo>
                    <a:pt x="127" y="100"/>
                  </a:lnTo>
                  <a:lnTo>
                    <a:pt x="125" y="96"/>
                  </a:lnTo>
                  <a:lnTo>
                    <a:pt x="123" y="93"/>
                  </a:lnTo>
                  <a:lnTo>
                    <a:pt x="119" y="90"/>
                  </a:lnTo>
                  <a:lnTo>
                    <a:pt x="112" y="88"/>
                  </a:lnTo>
                  <a:lnTo>
                    <a:pt x="103" y="86"/>
                  </a:lnTo>
                  <a:lnTo>
                    <a:pt x="94" y="86"/>
                  </a:lnTo>
                  <a:lnTo>
                    <a:pt x="84" y="85"/>
                  </a:lnTo>
                  <a:lnTo>
                    <a:pt x="62" y="86"/>
                  </a:lnTo>
                  <a:lnTo>
                    <a:pt x="42" y="86"/>
                  </a:lnTo>
                  <a:lnTo>
                    <a:pt x="35" y="87"/>
                  </a:lnTo>
                  <a:lnTo>
                    <a:pt x="31" y="88"/>
                  </a:lnTo>
                  <a:lnTo>
                    <a:pt x="28" y="88"/>
                  </a:lnTo>
                  <a:lnTo>
                    <a:pt x="23" y="86"/>
                  </a:lnTo>
                  <a:lnTo>
                    <a:pt x="23" y="92"/>
                  </a:lnTo>
                  <a:lnTo>
                    <a:pt x="23" y="101"/>
                  </a:lnTo>
                  <a:lnTo>
                    <a:pt x="19" y="99"/>
                  </a:lnTo>
                  <a:lnTo>
                    <a:pt x="15" y="96"/>
                  </a:lnTo>
                  <a:lnTo>
                    <a:pt x="10" y="93"/>
                  </a:lnTo>
                  <a:lnTo>
                    <a:pt x="7" y="89"/>
                  </a:lnTo>
                  <a:lnTo>
                    <a:pt x="4" y="85"/>
                  </a:lnTo>
                  <a:lnTo>
                    <a:pt x="2" y="80"/>
                  </a:lnTo>
                  <a:lnTo>
                    <a:pt x="1" y="76"/>
                  </a:lnTo>
                  <a:lnTo>
                    <a:pt x="0" y="72"/>
                  </a:lnTo>
                  <a:lnTo>
                    <a:pt x="11" y="67"/>
                  </a:lnTo>
                  <a:lnTo>
                    <a:pt x="36" y="68"/>
                  </a:lnTo>
                  <a:lnTo>
                    <a:pt x="55" y="69"/>
                  </a:lnTo>
                  <a:lnTo>
                    <a:pt x="63" y="69"/>
                  </a:lnTo>
                  <a:lnTo>
                    <a:pt x="70" y="69"/>
                  </a:lnTo>
                  <a:lnTo>
                    <a:pt x="77" y="67"/>
                  </a:lnTo>
                  <a:lnTo>
                    <a:pt x="85" y="64"/>
                  </a:lnTo>
                  <a:lnTo>
                    <a:pt x="79" y="58"/>
                  </a:lnTo>
                  <a:lnTo>
                    <a:pt x="76" y="50"/>
                  </a:lnTo>
                  <a:lnTo>
                    <a:pt x="74" y="40"/>
                  </a:lnTo>
                  <a:lnTo>
                    <a:pt x="73" y="31"/>
                  </a:lnTo>
                  <a:lnTo>
                    <a:pt x="70" y="29"/>
                  </a:lnTo>
                  <a:lnTo>
                    <a:pt x="67" y="28"/>
                  </a:lnTo>
                  <a:lnTo>
                    <a:pt x="63" y="27"/>
                  </a:lnTo>
                  <a:lnTo>
                    <a:pt x="60" y="25"/>
                  </a:lnTo>
                  <a:lnTo>
                    <a:pt x="58" y="22"/>
                  </a:lnTo>
                  <a:lnTo>
                    <a:pt x="56" y="19"/>
                  </a:lnTo>
                  <a:lnTo>
                    <a:pt x="55" y="15"/>
                  </a:lnTo>
                  <a:lnTo>
                    <a:pt x="54" y="11"/>
                  </a:lnTo>
                  <a:lnTo>
                    <a:pt x="65" y="0"/>
                  </a:lnTo>
                  <a:lnTo>
                    <a:pt x="71" y="0"/>
                  </a:lnTo>
                  <a:lnTo>
                    <a:pt x="76" y="2"/>
                  </a:lnTo>
                  <a:lnTo>
                    <a:pt x="82" y="3"/>
                  </a:lnTo>
                  <a:lnTo>
                    <a:pt x="86" y="6"/>
                  </a:lnTo>
                  <a:lnTo>
                    <a:pt x="91" y="8"/>
                  </a:lnTo>
                  <a:lnTo>
                    <a:pt x="97" y="10"/>
                  </a:lnTo>
                  <a:lnTo>
                    <a:pt x="102" y="11"/>
                  </a:lnTo>
                  <a:lnTo>
                    <a:pt x="108" y="11"/>
                  </a:lnTo>
                  <a:lnTo>
                    <a:pt x="123" y="10"/>
                  </a:lnTo>
                  <a:lnTo>
                    <a:pt x="133" y="8"/>
                  </a:lnTo>
                  <a:lnTo>
                    <a:pt x="144" y="5"/>
                  </a:lnTo>
                  <a:lnTo>
                    <a:pt x="157" y="3"/>
                  </a:lnTo>
                  <a:lnTo>
                    <a:pt x="167" y="5"/>
                  </a:lnTo>
                  <a:lnTo>
                    <a:pt x="176" y="6"/>
                  </a:lnTo>
                  <a:lnTo>
                    <a:pt x="183" y="7"/>
                  </a:lnTo>
                  <a:lnTo>
                    <a:pt x="191" y="9"/>
                  </a:lnTo>
                  <a:lnTo>
                    <a:pt x="204" y="14"/>
                  </a:lnTo>
                  <a:lnTo>
                    <a:pt x="214" y="21"/>
                  </a:lnTo>
                  <a:lnTo>
                    <a:pt x="233" y="36"/>
                  </a:lnTo>
                  <a:lnTo>
                    <a:pt x="253" y="49"/>
                  </a:lnTo>
                  <a:lnTo>
                    <a:pt x="246" y="4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6" name="Freeform 15"/>
            <p:cNvSpPr>
              <a:spLocks/>
            </p:cNvSpPr>
            <p:nvPr/>
          </p:nvSpPr>
          <p:spPr bwMode="auto">
            <a:xfrm>
              <a:off x="7169150" y="5708650"/>
              <a:ext cx="20637" cy="26988"/>
            </a:xfrm>
            <a:custGeom>
              <a:avLst/>
              <a:gdLst>
                <a:gd name="T0" fmla="*/ 7 w 27"/>
                <a:gd name="T1" fmla="*/ 0 h 34"/>
                <a:gd name="T2" fmla="*/ 13 w 27"/>
                <a:gd name="T3" fmla="*/ 0 h 34"/>
                <a:gd name="T4" fmla="*/ 17 w 27"/>
                <a:gd name="T5" fmla="*/ 2 h 34"/>
                <a:gd name="T6" fmla="*/ 20 w 27"/>
                <a:gd name="T7" fmla="*/ 4 h 34"/>
                <a:gd name="T8" fmla="*/ 24 w 27"/>
                <a:gd name="T9" fmla="*/ 8 h 34"/>
                <a:gd name="T10" fmla="*/ 25 w 27"/>
                <a:gd name="T11" fmla="*/ 11 h 34"/>
                <a:gd name="T12" fmla="*/ 26 w 27"/>
                <a:gd name="T13" fmla="*/ 15 h 34"/>
                <a:gd name="T14" fmla="*/ 27 w 27"/>
                <a:gd name="T15" fmla="*/ 21 h 34"/>
                <a:gd name="T16" fmla="*/ 27 w 27"/>
                <a:gd name="T17" fmla="*/ 25 h 34"/>
                <a:gd name="T18" fmla="*/ 19 w 27"/>
                <a:gd name="T19" fmla="*/ 34 h 34"/>
                <a:gd name="T20" fmla="*/ 13 w 27"/>
                <a:gd name="T21" fmla="*/ 32 h 34"/>
                <a:gd name="T22" fmla="*/ 9 w 27"/>
                <a:gd name="T23" fmla="*/ 30 h 34"/>
                <a:gd name="T24" fmla="*/ 5 w 27"/>
                <a:gd name="T25" fmla="*/ 26 h 34"/>
                <a:gd name="T26" fmla="*/ 2 w 27"/>
                <a:gd name="T27" fmla="*/ 22 h 34"/>
                <a:gd name="T28" fmla="*/ 0 w 27"/>
                <a:gd name="T29" fmla="*/ 10 h 34"/>
                <a:gd name="T30" fmla="*/ 0 w 27"/>
                <a:gd name="T31" fmla="*/ 0 h 34"/>
                <a:gd name="T32" fmla="*/ 7 w 27"/>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34">
                  <a:moveTo>
                    <a:pt x="7" y="0"/>
                  </a:moveTo>
                  <a:lnTo>
                    <a:pt x="13" y="0"/>
                  </a:lnTo>
                  <a:lnTo>
                    <a:pt x="17" y="2"/>
                  </a:lnTo>
                  <a:lnTo>
                    <a:pt x="20" y="4"/>
                  </a:lnTo>
                  <a:lnTo>
                    <a:pt x="24" y="8"/>
                  </a:lnTo>
                  <a:lnTo>
                    <a:pt x="25" y="11"/>
                  </a:lnTo>
                  <a:lnTo>
                    <a:pt x="26" y="15"/>
                  </a:lnTo>
                  <a:lnTo>
                    <a:pt x="27" y="21"/>
                  </a:lnTo>
                  <a:lnTo>
                    <a:pt x="27" y="25"/>
                  </a:lnTo>
                  <a:lnTo>
                    <a:pt x="19" y="34"/>
                  </a:lnTo>
                  <a:lnTo>
                    <a:pt x="13" y="32"/>
                  </a:lnTo>
                  <a:lnTo>
                    <a:pt x="9" y="30"/>
                  </a:lnTo>
                  <a:lnTo>
                    <a:pt x="5" y="26"/>
                  </a:lnTo>
                  <a:lnTo>
                    <a:pt x="2" y="22"/>
                  </a:lnTo>
                  <a:lnTo>
                    <a:pt x="0" y="10"/>
                  </a:lnTo>
                  <a:lnTo>
                    <a:pt x="0" y="0"/>
                  </a:lnTo>
                  <a:lnTo>
                    <a:pt x="7"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7" name="Freeform 16"/>
            <p:cNvSpPr>
              <a:spLocks/>
            </p:cNvSpPr>
            <p:nvPr/>
          </p:nvSpPr>
          <p:spPr bwMode="auto">
            <a:xfrm>
              <a:off x="7150100" y="5634038"/>
              <a:ext cx="33337" cy="7938"/>
            </a:xfrm>
            <a:custGeom>
              <a:avLst/>
              <a:gdLst>
                <a:gd name="T0" fmla="*/ 0 w 41"/>
                <a:gd name="T1" fmla="*/ 9 h 11"/>
                <a:gd name="T2" fmla="*/ 4 w 41"/>
                <a:gd name="T3" fmla="*/ 6 h 11"/>
                <a:gd name="T4" fmla="*/ 10 w 41"/>
                <a:gd name="T5" fmla="*/ 3 h 11"/>
                <a:gd name="T6" fmla="*/ 16 w 41"/>
                <a:gd name="T7" fmla="*/ 1 h 11"/>
                <a:gd name="T8" fmla="*/ 23 w 41"/>
                <a:gd name="T9" fmla="*/ 0 h 11"/>
                <a:gd name="T10" fmla="*/ 29 w 41"/>
                <a:gd name="T11" fmla="*/ 1 h 11"/>
                <a:gd name="T12" fmla="*/ 35 w 41"/>
                <a:gd name="T13" fmla="*/ 3 h 11"/>
                <a:gd name="T14" fmla="*/ 38 w 41"/>
                <a:gd name="T15" fmla="*/ 6 h 11"/>
                <a:gd name="T16" fmla="*/ 41 w 41"/>
                <a:gd name="T17" fmla="*/ 9 h 11"/>
                <a:gd name="T18" fmla="*/ 29 w 41"/>
                <a:gd name="T19" fmla="*/ 11 h 11"/>
                <a:gd name="T20" fmla="*/ 17 w 41"/>
                <a:gd name="T21" fmla="*/ 11 h 11"/>
                <a:gd name="T22" fmla="*/ 8 w 41"/>
                <a:gd name="T23" fmla="*/ 11 h 11"/>
                <a:gd name="T24" fmla="*/ 0 w 41"/>
                <a:gd name="T2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11">
                  <a:moveTo>
                    <a:pt x="0" y="9"/>
                  </a:moveTo>
                  <a:lnTo>
                    <a:pt x="4" y="6"/>
                  </a:lnTo>
                  <a:lnTo>
                    <a:pt x="10" y="3"/>
                  </a:lnTo>
                  <a:lnTo>
                    <a:pt x="16" y="1"/>
                  </a:lnTo>
                  <a:lnTo>
                    <a:pt x="23" y="0"/>
                  </a:lnTo>
                  <a:lnTo>
                    <a:pt x="29" y="1"/>
                  </a:lnTo>
                  <a:lnTo>
                    <a:pt x="35" y="3"/>
                  </a:lnTo>
                  <a:lnTo>
                    <a:pt x="38" y="6"/>
                  </a:lnTo>
                  <a:lnTo>
                    <a:pt x="41" y="9"/>
                  </a:lnTo>
                  <a:lnTo>
                    <a:pt x="29" y="11"/>
                  </a:lnTo>
                  <a:lnTo>
                    <a:pt x="17" y="11"/>
                  </a:lnTo>
                  <a:lnTo>
                    <a:pt x="8" y="11"/>
                  </a:lnTo>
                  <a:lnTo>
                    <a:pt x="0" y="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8" name="Freeform 17"/>
            <p:cNvSpPr>
              <a:spLocks/>
            </p:cNvSpPr>
            <p:nvPr/>
          </p:nvSpPr>
          <p:spPr bwMode="auto">
            <a:xfrm>
              <a:off x="7210425" y="5646738"/>
              <a:ext cx="9525" cy="14288"/>
            </a:xfrm>
            <a:custGeom>
              <a:avLst/>
              <a:gdLst>
                <a:gd name="T0" fmla="*/ 13 w 13"/>
                <a:gd name="T1" fmla="*/ 17 h 17"/>
                <a:gd name="T2" fmla="*/ 10 w 13"/>
                <a:gd name="T3" fmla="*/ 17 h 17"/>
                <a:gd name="T4" fmla="*/ 7 w 13"/>
                <a:gd name="T5" fmla="*/ 15 h 17"/>
                <a:gd name="T6" fmla="*/ 5 w 13"/>
                <a:gd name="T7" fmla="*/ 13 h 17"/>
                <a:gd name="T8" fmla="*/ 3 w 13"/>
                <a:gd name="T9" fmla="*/ 11 h 17"/>
                <a:gd name="T10" fmla="*/ 1 w 13"/>
                <a:gd name="T11" fmla="*/ 8 h 17"/>
                <a:gd name="T12" fmla="*/ 0 w 13"/>
                <a:gd name="T13" fmla="*/ 4 h 17"/>
                <a:gd name="T14" fmla="*/ 0 w 13"/>
                <a:gd name="T15" fmla="*/ 2 h 17"/>
                <a:gd name="T16" fmla="*/ 1 w 13"/>
                <a:gd name="T17" fmla="*/ 0 h 17"/>
                <a:gd name="T18" fmla="*/ 13 w 13"/>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7">
                  <a:moveTo>
                    <a:pt x="13" y="17"/>
                  </a:moveTo>
                  <a:lnTo>
                    <a:pt x="10" y="17"/>
                  </a:lnTo>
                  <a:lnTo>
                    <a:pt x="7" y="15"/>
                  </a:lnTo>
                  <a:lnTo>
                    <a:pt x="5" y="13"/>
                  </a:lnTo>
                  <a:lnTo>
                    <a:pt x="3" y="11"/>
                  </a:lnTo>
                  <a:lnTo>
                    <a:pt x="1" y="8"/>
                  </a:lnTo>
                  <a:lnTo>
                    <a:pt x="0" y="4"/>
                  </a:lnTo>
                  <a:lnTo>
                    <a:pt x="0" y="2"/>
                  </a:lnTo>
                  <a:lnTo>
                    <a:pt x="1" y="0"/>
                  </a:lnTo>
                  <a:lnTo>
                    <a:pt x="13" y="1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9" name="Freeform 18"/>
            <p:cNvSpPr>
              <a:spLocks/>
            </p:cNvSpPr>
            <p:nvPr/>
          </p:nvSpPr>
          <p:spPr bwMode="auto">
            <a:xfrm>
              <a:off x="7346950" y="5851525"/>
              <a:ext cx="23812" cy="19050"/>
            </a:xfrm>
            <a:custGeom>
              <a:avLst/>
              <a:gdLst>
                <a:gd name="T0" fmla="*/ 0 w 32"/>
                <a:gd name="T1" fmla="*/ 13 h 23"/>
                <a:gd name="T2" fmla="*/ 0 w 32"/>
                <a:gd name="T3" fmla="*/ 23 h 23"/>
                <a:gd name="T4" fmla="*/ 8 w 32"/>
                <a:gd name="T5" fmla="*/ 23 h 23"/>
                <a:gd name="T6" fmla="*/ 13 w 32"/>
                <a:gd name="T7" fmla="*/ 22 h 23"/>
                <a:gd name="T8" fmla="*/ 20 w 32"/>
                <a:gd name="T9" fmla="*/ 20 h 23"/>
                <a:gd name="T10" fmla="*/ 25 w 32"/>
                <a:gd name="T11" fmla="*/ 18 h 23"/>
                <a:gd name="T12" fmla="*/ 32 w 32"/>
                <a:gd name="T13" fmla="*/ 13 h 23"/>
                <a:gd name="T14" fmla="*/ 32 w 32"/>
                <a:gd name="T15" fmla="*/ 1 h 23"/>
                <a:gd name="T16" fmla="*/ 32 w 32"/>
                <a:gd name="T17" fmla="*/ 0 h 23"/>
                <a:gd name="T18" fmla="*/ 28 w 32"/>
                <a:gd name="T19" fmla="*/ 3 h 23"/>
                <a:gd name="T20" fmla="*/ 25 w 32"/>
                <a:gd name="T21" fmla="*/ 6 h 23"/>
                <a:gd name="T22" fmla="*/ 22 w 32"/>
                <a:gd name="T23" fmla="*/ 9 h 23"/>
                <a:gd name="T24" fmla="*/ 19 w 32"/>
                <a:gd name="T25" fmla="*/ 11 h 23"/>
                <a:gd name="T26" fmla="*/ 14 w 32"/>
                <a:gd name="T27" fmla="*/ 13 h 23"/>
                <a:gd name="T28" fmla="*/ 10 w 32"/>
                <a:gd name="T29" fmla="*/ 14 h 23"/>
                <a:gd name="T30" fmla="*/ 6 w 32"/>
                <a:gd name="T31" fmla="*/ 14 h 23"/>
                <a:gd name="T32" fmla="*/ 0 w 32"/>
                <a:gd name="T33"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23">
                  <a:moveTo>
                    <a:pt x="0" y="13"/>
                  </a:moveTo>
                  <a:lnTo>
                    <a:pt x="0" y="23"/>
                  </a:lnTo>
                  <a:lnTo>
                    <a:pt x="8" y="23"/>
                  </a:lnTo>
                  <a:lnTo>
                    <a:pt x="13" y="22"/>
                  </a:lnTo>
                  <a:lnTo>
                    <a:pt x="20" y="20"/>
                  </a:lnTo>
                  <a:lnTo>
                    <a:pt x="25" y="18"/>
                  </a:lnTo>
                  <a:lnTo>
                    <a:pt x="32" y="13"/>
                  </a:lnTo>
                  <a:lnTo>
                    <a:pt x="32" y="1"/>
                  </a:lnTo>
                  <a:lnTo>
                    <a:pt x="32" y="0"/>
                  </a:lnTo>
                  <a:lnTo>
                    <a:pt x="28" y="3"/>
                  </a:lnTo>
                  <a:lnTo>
                    <a:pt x="25" y="6"/>
                  </a:lnTo>
                  <a:lnTo>
                    <a:pt x="22" y="9"/>
                  </a:lnTo>
                  <a:lnTo>
                    <a:pt x="19" y="11"/>
                  </a:lnTo>
                  <a:lnTo>
                    <a:pt x="14" y="13"/>
                  </a:lnTo>
                  <a:lnTo>
                    <a:pt x="10" y="14"/>
                  </a:lnTo>
                  <a:lnTo>
                    <a:pt x="6" y="14"/>
                  </a:lnTo>
                  <a:lnTo>
                    <a:pt x="0" y="1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0" name="Freeform 19"/>
            <p:cNvSpPr>
              <a:spLocks/>
            </p:cNvSpPr>
            <p:nvPr/>
          </p:nvSpPr>
          <p:spPr bwMode="auto">
            <a:xfrm>
              <a:off x="5387975" y="4614863"/>
              <a:ext cx="2219325" cy="1085850"/>
            </a:xfrm>
            <a:custGeom>
              <a:avLst/>
              <a:gdLst>
                <a:gd name="T0" fmla="*/ 2098 w 2797"/>
                <a:gd name="T1" fmla="*/ 1044 h 1368"/>
                <a:gd name="T2" fmla="*/ 2134 w 2797"/>
                <a:gd name="T3" fmla="*/ 1195 h 1368"/>
                <a:gd name="T4" fmla="*/ 2155 w 2797"/>
                <a:gd name="T5" fmla="*/ 1325 h 1368"/>
                <a:gd name="T6" fmla="*/ 2107 w 2797"/>
                <a:gd name="T7" fmla="*/ 1364 h 1368"/>
                <a:gd name="T8" fmla="*/ 2024 w 2797"/>
                <a:gd name="T9" fmla="*/ 1213 h 1368"/>
                <a:gd name="T10" fmla="*/ 1953 w 2797"/>
                <a:gd name="T11" fmla="*/ 1103 h 1368"/>
                <a:gd name="T12" fmla="*/ 1877 w 2797"/>
                <a:gd name="T13" fmla="*/ 1107 h 1368"/>
                <a:gd name="T14" fmla="*/ 1784 w 2797"/>
                <a:gd name="T15" fmla="*/ 1099 h 1368"/>
                <a:gd name="T16" fmla="*/ 1702 w 2797"/>
                <a:gd name="T17" fmla="*/ 1117 h 1368"/>
                <a:gd name="T18" fmla="*/ 1650 w 2797"/>
                <a:gd name="T19" fmla="*/ 1153 h 1368"/>
                <a:gd name="T20" fmla="*/ 1532 w 2797"/>
                <a:gd name="T21" fmla="*/ 1124 h 1368"/>
                <a:gd name="T22" fmla="*/ 1414 w 2797"/>
                <a:gd name="T23" fmla="*/ 1184 h 1368"/>
                <a:gd name="T24" fmla="*/ 1326 w 2797"/>
                <a:gd name="T25" fmla="*/ 1238 h 1368"/>
                <a:gd name="T26" fmla="*/ 1253 w 2797"/>
                <a:gd name="T27" fmla="*/ 1300 h 1368"/>
                <a:gd name="T28" fmla="*/ 1133 w 2797"/>
                <a:gd name="T29" fmla="*/ 1127 h 1368"/>
                <a:gd name="T30" fmla="*/ 1044 w 2797"/>
                <a:gd name="T31" fmla="*/ 1154 h 1368"/>
                <a:gd name="T32" fmla="*/ 938 w 2797"/>
                <a:gd name="T33" fmla="*/ 1063 h 1368"/>
                <a:gd name="T34" fmla="*/ 798 w 2797"/>
                <a:gd name="T35" fmla="*/ 1031 h 1368"/>
                <a:gd name="T36" fmla="*/ 380 w 2797"/>
                <a:gd name="T37" fmla="*/ 969 h 1368"/>
                <a:gd name="T38" fmla="*/ 194 w 2797"/>
                <a:gd name="T39" fmla="*/ 857 h 1368"/>
                <a:gd name="T40" fmla="*/ 127 w 2797"/>
                <a:gd name="T41" fmla="*/ 734 h 1368"/>
                <a:gd name="T42" fmla="*/ 63 w 2797"/>
                <a:gd name="T43" fmla="*/ 625 h 1368"/>
                <a:gd name="T44" fmla="*/ 23 w 2797"/>
                <a:gd name="T45" fmla="*/ 479 h 1368"/>
                <a:gd name="T46" fmla="*/ 24 w 2797"/>
                <a:gd name="T47" fmla="*/ 277 h 1368"/>
                <a:gd name="T48" fmla="*/ 8 w 2797"/>
                <a:gd name="T49" fmla="*/ 111 h 1368"/>
                <a:gd name="T50" fmla="*/ 58 w 2797"/>
                <a:gd name="T51" fmla="*/ 85 h 1368"/>
                <a:gd name="T52" fmla="*/ 92 w 2797"/>
                <a:gd name="T53" fmla="*/ 40 h 1368"/>
                <a:gd name="T54" fmla="*/ 1365 w 2797"/>
                <a:gd name="T55" fmla="*/ 19 h 1368"/>
                <a:gd name="T56" fmla="*/ 1467 w 2797"/>
                <a:gd name="T57" fmla="*/ 33 h 1368"/>
                <a:gd name="T58" fmla="*/ 1624 w 2797"/>
                <a:gd name="T59" fmla="*/ 72 h 1368"/>
                <a:gd name="T60" fmla="*/ 1599 w 2797"/>
                <a:gd name="T61" fmla="*/ 173 h 1368"/>
                <a:gd name="T62" fmla="*/ 1681 w 2797"/>
                <a:gd name="T63" fmla="*/ 165 h 1368"/>
                <a:gd name="T64" fmla="*/ 1774 w 2797"/>
                <a:gd name="T65" fmla="*/ 134 h 1368"/>
                <a:gd name="T66" fmla="*/ 1809 w 2797"/>
                <a:gd name="T67" fmla="*/ 179 h 1368"/>
                <a:gd name="T68" fmla="*/ 1916 w 2797"/>
                <a:gd name="T69" fmla="*/ 175 h 1368"/>
                <a:gd name="T70" fmla="*/ 1871 w 2797"/>
                <a:gd name="T71" fmla="*/ 209 h 1368"/>
                <a:gd name="T72" fmla="*/ 1780 w 2797"/>
                <a:gd name="T73" fmla="*/ 288 h 1368"/>
                <a:gd name="T74" fmla="*/ 1779 w 2797"/>
                <a:gd name="T75" fmla="*/ 391 h 1368"/>
                <a:gd name="T76" fmla="*/ 1831 w 2797"/>
                <a:gd name="T77" fmla="*/ 457 h 1368"/>
                <a:gd name="T78" fmla="*/ 1852 w 2797"/>
                <a:gd name="T79" fmla="*/ 293 h 1368"/>
                <a:gd name="T80" fmla="*/ 1912 w 2797"/>
                <a:gd name="T81" fmla="*/ 241 h 1368"/>
                <a:gd name="T82" fmla="*/ 2004 w 2797"/>
                <a:gd name="T83" fmla="*/ 261 h 1368"/>
                <a:gd name="T84" fmla="*/ 2023 w 2797"/>
                <a:gd name="T85" fmla="*/ 323 h 1368"/>
                <a:gd name="T86" fmla="*/ 2009 w 2797"/>
                <a:gd name="T87" fmla="*/ 445 h 1368"/>
                <a:gd name="T88" fmla="*/ 2188 w 2797"/>
                <a:gd name="T89" fmla="*/ 415 h 1368"/>
                <a:gd name="T90" fmla="*/ 2332 w 2797"/>
                <a:gd name="T91" fmla="*/ 359 h 1368"/>
                <a:gd name="T92" fmla="*/ 2438 w 2797"/>
                <a:gd name="T93" fmla="*/ 249 h 1368"/>
                <a:gd name="T94" fmla="*/ 2610 w 2797"/>
                <a:gd name="T95" fmla="*/ 239 h 1368"/>
                <a:gd name="T96" fmla="*/ 2678 w 2797"/>
                <a:gd name="T97" fmla="*/ 121 h 1368"/>
                <a:gd name="T98" fmla="*/ 2758 w 2797"/>
                <a:gd name="T99" fmla="*/ 123 h 1368"/>
                <a:gd name="T100" fmla="*/ 2786 w 2797"/>
                <a:gd name="T101" fmla="*/ 292 h 1368"/>
                <a:gd name="T102" fmla="*/ 2648 w 2797"/>
                <a:gd name="T103" fmla="*/ 349 h 1368"/>
                <a:gd name="T104" fmla="*/ 2638 w 2797"/>
                <a:gd name="T105" fmla="*/ 464 h 1368"/>
                <a:gd name="T106" fmla="*/ 2574 w 2797"/>
                <a:gd name="T107" fmla="*/ 483 h 1368"/>
                <a:gd name="T108" fmla="*/ 2529 w 2797"/>
                <a:gd name="T109" fmla="*/ 503 h 1368"/>
                <a:gd name="T110" fmla="*/ 2451 w 2797"/>
                <a:gd name="T111" fmla="*/ 536 h 1368"/>
                <a:gd name="T112" fmla="*/ 2396 w 2797"/>
                <a:gd name="T113" fmla="*/ 611 h 1368"/>
                <a:gd name="T114" fmla="*/ 2369 w 2797"/>
                <a:gd name="T115" fmla="*/ 715 h 1368"/>
                <a:gd name="T116" fmla="*/ 2352 w 2797"/>
                <a:gd name="T117" fmla="*/ 720 h 1368"/>
                <a:gd name="T118" fmla="*/ 2345 w 2797"/>
                <a:gd name="T119" fmla="*/ 777 h 1368"/>
                <a:gd name="T120" fmla="*/ 2355 w 2797"/>
                <a:gd name="T121" fmla="*/ 828 h 1368"/>
                <a:gd name="T122" fmla="*/ 2301 w 2797"/>
                <a:gd name="T123" fmla="*/ 86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97" h="1368">
                  <a:moveTo>
                    <a:pt x="2273" y="895"/>
                  </a:moveTo>
                  <a:lnTo>
                    <a:pt x="2242" y="913"/>
                  </a:lnTo>
                  <a:lnTo>
                    <a:pt x="2210" y="929"/>
                  </a:lnTo>
                  <a:lnTo>
                    <a:pt x="2195" y="938"/>
                  </a:lnTo>
                  <a:lnTo>
                    <a:pt x="2180" y="946"/>
                  </a:lnTo>
                  <a:lnTo>
                    <a:pt x="2165" y="956"/>
                  </a:lnTo>
                  <a:lnTo>
                    <a:pt x="2152" y="967"/>
                  </a:lnTo>
                  <a:lnTo>
                    <a:pt x="2139" y="978"/>
                  </a:lnTo>
                  <a:lnTo>
                    <a:pt x="2127" y="991"/>
                  </a:lnTo>
                  <a:lnTo>
                    <a:pt x="2118" y="1004"/>
                  </a:lnTo>
                  <a:lnTo>
                    <a:pt x="2109" y="1019"/>
                  </a:lnTo>
                  <a:lnTo>
                    <a:pt x="2105" y="1027"/>
                  </a:lnTo>
                  <a:lnTo>
                    <a:pt x="2101" y="1035"/>
                  </a:lnTo>
                  <a:lnTo>
                    <a:pt x="2098" y="1044"/>
                  </a:lnTo>
                  <a:lnTo>
                    <a:pt x="2096" y="1053"/>
                  </a:lnTo>
                  <a:lnTo>
                    <a:pt x="2094" y="1063"/>
                  </a:lnTo>
                  <a:lnTo>
                    <a:pt x="2093" y="1074"/>
                  </a:lnTo>
                  <a:lnTo>
                    <a:pt x="2092" y="1084"/>
                  </a:lnTo>
                  <a:lnTo>
                    <a:pt x="2092" y="1096"/>
                  </a:lnTo>
                  <a:lnTo>
                    <a:pt x="2093" y="1105"/>
                  </a:lnTo>
                  <a:lnTo>
                    <a:pt x="2094" y="1115"/>
                  </a:lnTo>
                  <a:lnTo>
                    <a:pt x="2096" y="1124"/>
                  </a:lnTo>
                  <a:lnTo>
                    <a:pt x="2099" y="1132"/>
                  </a:lnTo>
                  <a:lnTo>
                    <a:pt x="2107" y="1146"/>
                  </a:lnTo>
                  <a:lnTo>
                    <a:pt x="2114" y="1160"/>
                  </a:lnTo>
                  <a:lnTo>
                    <a:pt x="2123" y="1173"/>
                  </a:lnTo>
                  <a:lnTo>
                    <a:pt x="2131" y="1187"/>
                  </a:lnTo>
                  <a:lnTo>
                    <a:pt x="2134" y="1195"/>
                  </a:lnTo>
                  <a:lnTo>
                    <a:pt x="2136" y="1204"/>
                  </a:lnTo>
                  <a:lnTo>
                    <a:pt x="2137" y="1212"/>
                  </a:lnTo>
                  <a:lnTo>
                    <a:pt x="2138" y="1222"/>
                  </a:lnTo>
                  <a:lnTo>
                    <a:pt x="2138" y="1219"/>
                  </a:lnTo>
                  <a:lnTo>
                    <a:pt x="2138" y="1229"/>
                  </a:lnTo>
                  <a:lnTo>
                    <a:pt x="2138" y="1230"/>
                  </a:lnTo>
                  <a:lnTo>
                    <a:pt x="2142" y="1246"/>
                  </a:lnTo>
                  <a:lnTo>
                    <a:pt x="2149" y="1262"/>
                  </a:lnTo>
                  <a:lnTo>
                    <a:pt x="2152" y="1270"/>
                  </a:lnTo>
                  <a:lnTo>
                    <a:pt x="2154" y="1278"/>
                  </a:lnTo>
                  <a:lnTo>
                    <a:pt x="2156" y="1288"/>
                  </a:lnTo>
                  <a:lnTo>
                    <a:pt x="2157" y="1299"/>
                  </a:lnTo>
                  <a:lnTo>
                    <a:pt x="2156" y="1312"/>
                  </a:lnTo>
                  <a:lnTo>
                    <a:pt x="2155" y="1325"/>
                  </a:lnTo>
                  <a:lnTo>
                    <a:pt x="2153" y="1336"/>
                  </a:lnTo>
                  <a:lnTo>
                    <a:pt x="2150" y="1347"/>
                  </a:lnTo>
                  <a:lnTo>
                    <a:pt x="2148" y="1351"/>
                  </a:lnTo>
                  <a:lnTo>
                    <a:pt x="2146" y="1355"/>
                  </a:lnTo>
                  <a:lnTo>
                    <a:pt x="2142" y="1359"/>
                  </a:lnTo>
                  <a:lnTo>
                    <a:pt x="2139" y="1363"/>
                  </a:lnTo>
                  <a:lnTo>
                    <a:pt x="2136" y="1365"/>
                  </a:lnTo>
                  <a:lnTo>
                    <a:pt x="2132" y="1367"/>
                  </a:lnTo>
                  <a:lnTo>
                    <a:pt x="2127" y="1368"/>
                  </a:lnTo>
                  <a:lnTo>
                    <a:pt x="2123" y="1368"/>
                  </a:lnTo>
                  <a:lnTo>
                    <a:pt x="2118" y="1368"/>
                  </a:lnTo>
                  <a:lnTo>
                    <a:pt x="2113" y="1367"/>
                  </a:lnTo>
                  <a:lnTo>
                    <a:pt x="2110" y="1366"/>
                  </a:lnTo>
                  <a:lnTo>
                    <a:pt x="2107" y="1364"/>
                  </a:lnTo>
                  <a:lnTo>
                    <a:pt x="2101" y="1359"/>
                  </a:lnTo>
                  <a:lnTo>
                    <a:pt x="2098" y="1353"/>
                  </a:lnTo>
                  <a:lnTo>
                    <a:pt x="2093" y="1339"/>
                  </a:lnTo>
                  <a:lnTo>
                    <a:pt x="2087" y="1326"/>
                  </a:lnTo>
                  <a:lnTo>
                    <a:pt x="2073" y="1309"/>
                  </a:lnTo>
                  <a:lnTo>
                    <a:pt x="2060" y="1293"/>
                  </a:lnTo>
                  <a:lnTo>
                    <a:pt x="2054" y="1286"/>
                  </a:lnTo>
                  <a:lnTo>
                    <a:pt x="2047" y="1278"/>
                  </a:lnTo>
                  <a:lnTo>
                    <a:pt x="2042" y="1270"/>
                  </a:lnTo>
                  <a:lnTo>
                    <a:pt x="2038" y="1261"/>
                  </a:lnTo>
                  <a:lnTo>
                    <a:pt x="2033" y="1250"/>
                  </a:lnTo>
                  <a:lnTo>
                    <a:pt x="2029" y="1238"/>
                  </a:lnTo>
                  <a:lnTo>
                    <a:pt x="2027" y="1226"/>
                  </a:lnTo>
                  <a:lnTo>
                    <a:pt x="2024" y="1213"/>
                  </a:lnTo>
                  <a:lnTo>
                    <a:pt x="2019" y="1187"/>
                  </a:lnTo>
                  <a:lnTo>
                    <a:pt x="2014" y="1162"/>
                  </a:lnTo>
                  <a:lnTo>
                    <a:pt x="2011" y="1150"/>
                  </a:lnTo>
                  <a:lnTo>
                    <a:pt x="2006" y="1139"/>
                  </a:lnTo>
                  <a:lnTo>
                    <a:pt x="2001" y="1129"/>
                  </a:lnTo>
                  <a:lnTo>
                    <a:pt x="1994" y="1120"/>
                  </a:lnTo>
                  <a:lnTo>
                    <a:pt x="1991" y="1116"/>
                  </a:lnTo>
                  <a:lnTo>
                    <a:pt x="1987" y="1113"/>
                  </a:lnTo>
                  <a:lnTo>
                    <a:pt x="1983" y="1111"/>
                  </a:lnTo>
                  <a:lnTo>
                    <a:pt x="1977" y="1107"/>
                  </a:lnTo>
                  <a:lnTo>
                    <a:pt x="1972" y="1105"/>
                  </a:lnTo>
                  <a:lnTo>
                    <a:pt x="1966" y="1104"/>
                  </a:lnTo>
                  <a:lnTo>
                    <a:pt x="1960" y="1103"/>
                  </a:lnTo>
                  <a:lnTo>
                    <a:pt x="1953" y="1103"/>
                  </a:lnTo>
                  <a:lnTo>
                    <a:pt x="1948" y="1104"/>
                  </a:lnTo>
                  <a:lnTo>
                    <a:pt x="1944" y="1106"/>
                  </a:lnTo>
                  <a:lnTo>
                    <a:pt x="1939" y="1111"/>
                  </a:lnTo>
                  <a:lnTo>
                    <a:pt x="1936" y="1115"/>
                  </a:lnTo>
                  <a:lnTo>
                    <a:pt x="1932" y="1119"/>
                  </a:lnTo>
                  <a:lnTo>
                    <a:pt x="1929" y="1123"/>
                  </a:lnTo>
                  <a:lnTo>
                    <a:pt x="1923" y="1125"/>
                  </a:lnTo>
                  <a:lnTo>
                    <a:pt x="1919" y="1126"/>
                  </a:lnTo>
                  <a:lnTo>
                    <a:pt x="1912" y="1126"/>
                  </a:lnTo>
                  <a:lnTo>
                    <a:pt x="1907" y="1125"/>
                  </a:lnTo>
                  <a:lnTo>
                    <a:pt x="1902" y="1123"/>
                  </a:lnTo>
                  <a:lnTo>
                    <a:pt x="1897" y="1120"/>
                  </a:lnTo>
                  <a:lnTo>
                    <a:pt x="1887" y="1114"/>
                  </a:lnTo>
                  <a:lnTo>
                    <a:pt x="1877" y="1107"/>
                  </a:lnTo>
                  <a:lnTo>
                    <a:pt x="1866" y="1100"/>
                  </a:lnTo>
                  <a:lnTo>
                    <a:pt x="1854" y="1093"/>
                  </a:lnTo>
                  <a:lnTo>
                    <a:pt x="1848" y="1091"/>
                  </a:lnTo>
                  <a:lnTo>
                    <a:pt x="1841" y="1089"/>
                  </a:lnTo>
                  <a:lnTo>
                    <a:pt x="1834" y="1088"/>
                  </a:lnTo>
                  <a:lnTo>
                    <a:pt x="1826" y="1088"/>
                  </a:lnTo>
                  <a:lnTo>
                    <a:pt x="1818" y="1088"/>
                  </a:lnTo>
                  <a:lnTo>
                    <a:pt x="1812" y="1089"/>
                  </a:lnTo>
                  <a:lnTo>
                    <a:pt x="1807" y="1091"/>
                  </a:lnTo>
                  <a:lnTo>
                    <a:pt x="1802" y="1093"/>
                  </a:lnTo>
                  <a:lnTo>
                    <a:pt x="1798" y="1096"/>
                  </a:lnTo>
                  <a:lnTo>
                    <a:pt x="1794" y="1098"/>
                  </a:lnTo>
                  <a:lnTo>
                    <a:pt x="1789" y="1099"/>
                  </a:lnTo>
                  <a:lnTo>
                    <a:pt x="1784" y="1099"/>
                  </a:lnTo>
                  <a:lnTo>
                    <a:pt x="1772" y="1088"/>
                  </a:lnTo>
                  <a:lnTo>
                    <a:pt x="1761" y="1090"/>
                  </a:lnTo>
                  <a:lnTo>
                    <a:pt x="1750" y="1091"/>
                  </a:lnTo>
                  <a:lnTo>
                    <a:pt x="1739" y="1092"/>
                  </a:lnTo>
                  <a:lnTo>
                    <a:pt x="1728" y="1093"/>
                  </a:lnTo>
                  <a:lnTo>
                    <a:pt x="1715" y="1094"/>
                  </a:lnTo>
                  <a:lnTo>
                    <a:pt x="1703" y="1096"/>
                  </a:lnTo>
                  <a:lnTo>
                    <a:pt x="1691" y="1097"/>
                  </a:lnTo>
                  <a:lnTo>
                    <a:pt x="1679" y="1099"/>
                  </a:lnTo>
                  <a:lnTo>
                    <a:pt x="1690" y="1103"/>
                  </a:lnTo>
                  <a:lnTo>
                    <a:pt x="1696" y="1105"/>
                  </a:lnTo>
                  <a:lnTo>
                    <a:pt x="1700" y="1103"/>
                  </a:lnTo>
                  <a:lnTo>
                    <a:pt x="1706" y="1099"/>
                  </a:lnTo>
                  <a:lnTo>
                    <a:pt x="1702" y="1117"/>
                  </a:lnTo>
                  <a:lnTo>
                    <a:pt x="1698" y="1132"/>
                  </a:lnTo>
                  <a:lnTo>
                    <a:pt x="1698" y="1139"/>
                  </a:lnTo>
                  <a:lnTo>
                    <a:pt x="1698" y="1145"/>
                  </a:lnTo>
                  <a:lnTo>
                    <a:pt x="1699" y="1149"/>
                  </a:lnTo>
                  <a:lnTo>
                    <a:pt x="1701" y="1151"/>
                  </a:lnTo>
                  <a:lnTo>
                    <a:pt x="1703" y="1154"/>
                  </a:lnTo>
                  <a:lnTo>
                    <a:pt x="1706" y="1157"/>
                  </a:lnTo>
                  <a:lnTo>
                    <a:pt x="1698" y="1160"/>
                  </a:lnTo>
                  <a:lnTo>
                    <a:pt x="1690" y="1163"/>
                  </a:lnTo>
                  <a:lnTo>
                    <a:pt x="1681" y="1163"/>
                  </a:lnTo>
                  <a:lnTo>
                    <a:pt x="1674" y="1162"/>
                  </a:lnTo>
                  <a:lnTo>
                    <a:pt x="1665" y="1159"/>
                  </a:lnTo>
                  <a:lnTo>
                    <a:pt x="1658" y="1156"/>
                  </a:lnTo>
                  <a:lnTo>
                    <a:pt x="1650" y="1153"/>
                  </a:lnTo>
                  <a:lnTo>
                    <a:pt x="1643" y="1149"/>
                  </a:lnTo>
                  <a:lnTo>
                    <a:pt x="1628" y="1140"/>
                  </a:lnTo>
                  <a:lnTo>
                    <a:pt x="1614" y="1131"/>
                  </a:lnTo>
                  <a:lnTo>
                    <a:pt x="1607" y="1128"/>
                  </a:lnTo>
                  <a:lnTo>
                    <a:pt x="1600" y="1125"/>
                  </a:lnTo>
                  <a:lnTo>
                    <a:pt x="1594" y="1123"/>
                  </a:lnTo>
                  <a:lnTo>
                    <a:pt x="1587" y="1123"/>
                  </a:lnTo>
                  <a:lnTo>
                    <a:pt x="1573" y="1128"/>
                  </a:lnTo>
                  <a:lnTo>
                    <a:pt x="1560" y="1133"/>
                  </a:lnTo>
                  <a:lnTo>
                    <a:pt x="1554" y="1133"/>
                  </a:lnTo>
                  <a:lnTo>
                    <a:pt x="1548" y="1131"/>
                  </a:lnTo>
                  <a:lnTo>
                    <a:pt x="1542" y="1129"/>
                  </a:lnTo>
                  <a:lnTo>
                    <a:pt x="1537" y="1126"/>
                  </a:lnTo>
                  <a:lnTo>
                    <a:pt x="1532" y="1124"/>
                  </a:lnTo>
                  <a:lnTo>
                    <a:pt x="1527" y="1120"/>
                  </a:lnTo>
                  <a:lnTo>
                    <a:pt x="1521" y="1119"/>
                  </a:lnTo>
                  <a:lnTo>
                    <a:pt x="1514" y="1118"/>
                  </a:lnTo>
                  <a:lnTo>
                    <a:pt x="1505" y="1119"/>
                  </a:lnTo>
                  <a:lnTo>
                    <a:pt x="1497" y="1120"/>
                  </a:lnTo>
                  <a:lnTo>
                    <a:pt x="1488" y="1123"/>
                  </a:lnTo>
                  <a:lnTo>
                    <a:pt x="1482" y="1126"/>
                  </a:lnTo>
                  <a:lnTo>
                    <a:pt x="1474" y="1129"/>
                  </a:lnTo>
                  <a:lnTo>
                    <a:pt x="1468" y="1133"/>
                  </a:lnTo>
                  <a:lnTo>
                    <a:pt x="1461" y="1138"/>
                  </a:lnTo>
                  <a:lnTo>
                    <a:pt x="1456" y="1142"/>
                  </a:lnTo>
                  <a:lnTo>
                    <a:pt x="1435" y="1163"/>
                  </a:lnTo>
                  <a:lnTo>
                    <a:pt x="1418" y="1180"/>
                  </a:lnTo>
                  <a:lnTo>
                    <a:pt x="1414" y="1184"/>
                  </a:lnTo>
                  <a:lnTo>
                    <a:pt x="1408" y="1187"/>
                  </a:lnTo>
                  <a:lnTo>
                    <a:pt x="1404" y="1189"/>
                  </a:lnTo>
                  <a:lnTo>
                    <a:pt x="1399" y="1189"/>
                  </a:lnTo>
                  <a:lnTo>
                    <a:pt x="1387" y="1187"/>
                  </a:lnTo>
                  <a:lnTo>
                    <a:pt x="1376" y="1187"/>
                  </a:lnTo>
                  <a:lnTo>
                    <a:pt x="1368" y="1191"/>
                  </a:lnTo>
                  <a:lnTo>
                    <a:pt x="1362" y="1195"/>
                  </a:lnTo>
                  <a:lnTo>
                    <a:pt x="1355" y="1199"/>
                  </a:lnTo>
                  <a:lnTo>
                    <a:pt x="1350" y="1205"/>
                  </a:lnTo>
                  <a:lnTo>
                    <a:pt x="1345" y="1210"/>
                  </a:lnTo>
                  <a:lnTo>
                    <a:pt x="1339" y="1217"/>
                  </a:lnTo>
                  <a:lnTo>
                    <a:pt x="1335" y="1223"/>
                  </a:lnTo>
                  <a:lnTo>
                    <a:pt x="1331" y="1231"/>
                  </a:lnTo>
                  <a:lnTo>
                    <a:pt x="1326" y="1238"/>
                  </a:lnTo>
                  <a:lnTo>
                    <a:pt x="1323" y="1246"/>
                  </a:lnTo>
                  <a:lnTo>
                    <a:pt x="1321" y="1255"/>
                  </a:lnTo>
                  <a:lnTo>
                    <a:pt x="1318" y="1263"/>
                  </a:lnTo>
                  <a:lnTo>
                    <a:pt x="1316" y="1272"/>
                  </a:lnTo>
                  <a:lnTo>
                    <a:pt x="1315" y="1281"/>
                  </a:lnTo>
                  <a:lnTo>
                    <a:pt x="1314" y="1290"/>
                  </a:lnTo>
                  <a:lnTo>
                    <a:pt x="1314" y="1299"/>
                  </a:lnTo>
                  <a:lnTo>
                    <a:pt x="1322" y="1314"/>
                  </a:lnTo>
                  <a:lnTo>
                    <a:pt x="1311" y="1314"/>
                  </a:lnTo>
                  <a:lnTo>
                    <a:pt x="1299" y="1313"/>
                  </a:lnTo>
                  <a:lnTo>
                    <a:pt x="1287" y="1310"/>
                  </a:lnTo>
                  <a:lnTo>
                    <a:pt x="1275" y="1308"/>
                  </a:lnTo>
                  <a:lnTo>
                    <a:pt x="1264" y="1304"/>
                  </a:lnTo>
                  <a:lnTo>
                    <a:pt x="1253" y="1300"/>
                  </a:lnTo>
                  <a:lnTo>
                    <a:pt x="1244" y="1296"/>
                  </a:lnTo>
                  <a:lnTo>
                    <a:pt x="1237" y="1291"/>
                  </a:lnTo>
                  <a:lnTo>
                    <a:pt x="1228" y="1281"/>
                  </a:lnTo>
                  <a:lnTo>
                    <a:pt x="1219" y="1269"/>
                  </a:lnTo>
                  <a:lnTo>
                    <a:pt x="1212" y="1256"/>
                  </a:lnTo>
                  <a:lnTo>
                    <a:pt x="1205" y="1242"/>
                  </a:lnTo>
                  <a:lnTo>
                    <a:pt x="1192" y="1212"/>
                  </a:lnTo>
                  <a:lnTo>
                    <a:pt x="1179" y="1183"/>
                  </a:lnTo>
                  <a:lnTo>
                    <a:pt x="1172" y="1169"/>
                  </a:lnTo>
                  <a:lnTo>
                    <a:pt x="1164" y="1156"/>
                  </a:lnTo>
                  <a:lnTo>
                    <a:pt x="1155" y="1145"/>
                  </a:lnTo>
                  <a:lnTo>
                    <a:pt x="1145" y="1134"/>
                  </a:lnTo>
                  <a:lnTo>
                    <a:pt x="1139" y="1130"/>
                  </a:lnTo>
                  <a:lnTo>
                    <a:pt x="1133" y="1127"/>
                  </a:lnTo>
                  <a:lnTo>
                    <a:pt x="1126" y="1123"/>
                  </a:lnTo>
                  <a:lnTo>
                    <a:pt x="1120" y="1120"/>
                  </a:lnTo>
                  <a:lnTo>
                    <a:pt x="1112" y="1118"/>
                  </a:lnTo>
                  <a:lnTo>
                    <a:pt x="1104" y="1116"/>
                  </a:lnTo>
                  <a:lnTo>
                    <a:pt x="1096" y="1115"/>
                  </a:lnTo>
                  <a:lnTo>
                    <a:pt x="1087" y="1115"/>
                  </a:lnTo>
                  <a:lnTo>
                    <a:pt x="1080" y="1115"/>
                  </a:lnTo>
                  <a:lnTo>
                    <a:pt x="1075" y="1117"/>
                  </a:lnTo>
                  <a:lnTo>
                    <a:pt x="1069" y="1119"/>
                  </a:lnTo>
                  <a:lnTo>
                    <a:pt x="1066" y="1121"/>
                  </a:lnTo>
                  <a:lnTo>
                    <a:pt x="1060" y="1129"/>
                  </a:lnTo>
                  <a:lnTo>
                    <a:pt x="1054" y="1138"/>
                  </a:lnTo>
                  <a:lnTo>
                    <a:pt x="1050" y="1146"/>
                  </a:lnTo>
                  <a:lnTo>
                    <a:pt x="1044" y="1154"/>
                  </a:lnTo>
                  <a:lnTo>
                    <a:pt x="1040" y="1156"/>
                  </a:lnTo>
                  <a:lnTo>
                    <a:pt x="1036" y="1158"/>
                  </a:lnTo>
                  <a:lnTo>
                    <a:pt x="1031" y="1160"/>
                  </a:lnTo>
                  <a:lnTo>
                    <a:pt x="1025" y="1160"/>
                  </a:lnTo>
                  <a:lnTo>
                    <a:pt x="1018" y="1160"/>
                  </a:lnTo>
                  <a:lnTo>
                    <a:pt x="1012" y="1158"/>
                  </a:lnTo>
                  <a:lnTo>
                    <a:pt x="1007" y="1155"/>
                  </a:lnTo>
                  <a:lnTo>
                    <a:pt x="1000" y="1152"/>
                  </a:lnTo>
                  <a:lnTo>
                    <a:pt x="989" y="1141"/>
                  </a:lnTo>
                  <a:lnTo>
                    <a:pt x="980" y="1129"/>
                  </a:lnTo>
                  <a:lnTo>
                    <a:pt x="961" y="1102"/>
                  </a:lnTo>
                  <a:lnTo>
                    <a:pt x="948" y="1080"/>
                  </a:lnTo>
                  <a:lnTo>
                    <a:pt x="943" y="1072"/>
                  </a:lnTo>
                  <a:lnTo>
                    <a:pt x="938" y="1063"/>
                  </a:lnTo>
                  <a:lnTo>
                    <a:pt x="932" y="1057"/>
                  </a:lnTo>
                  <a:lnTo>
                    <a:pt x="927" y="1050"/>
                  </a:lnTo>
                  <a:lnTo>
                    <a:pt x="920" y="1044"/>
                  </a:lnTo>
                  <a:lnTo>
                    <a:pt x="914" y="1039"/>
                  </a:lnTo>
                  <a:lnTo>
                    <a:pt x="907" y="1035"/>
                  </a:lnTo>
                  <a:lnTo>
                    <a:pt x="900" y="1031"/>
                  </a:lnTo>
                  <a:lnTo>
                    <a:pt x="885" y="1024"/>
                  </a:lnTo>
                  <a:lnTo>
                    <a:pt x="868" y="1018"/>
                  </a:lnTo>
                  <a:lnTo>
                    <a:pt x="849" y="1012"/>
                  </a:lnTo>
                  <a:lnTo>
                    <a:pt x="828" y="1007"/>
                  </a:lnTo>
                  <a:lnTo>
                    <a:pt x="801" y="1007"/>
                  </a:lnTo>
                  <a:lnTo>
                    <a:pt x="798" y="1007"/>
                  </a:lnTo>
                  <a:lnTo>
                    <a:pt x="798" y="1027"/>
                  </a:lnTo>
                  <a:lnTo>
                    <a:pt x="798" y="1031"/>
                  </a:lnTo>
                  <a:lnTo>
                    <a:pt x="715" y="1031"/>
                  </a:lnTo>
                  <a:lnTo>
                    <a:pt x="673" y="1031"/>
                  </a:lnTo>
                  <a:lnTo>
                    <a:pt x="658" y="1031"/>
                  </a:lnTo>
                  <a:lnTo>
                    <a:pt x="656" y="1031"/>
                  </a:lnTo>
                  <a:lnTo>
                    <a:pt x="595" y="1010"/>
                  </a:lnTo>
                  <a:lnTo>
                    <a:pt x="551" y="995"/>
                  </a:lnTo>
                  <a:lnTo>
                    <a:pt x="519" y="984"/>
                  </a:lnTo>
                  <a:lnTo>
                    <a:pt x="497" y="977"/>
                  </a:lnTo>
                  <a:lnTo>
                    <a:pt x="484" y="972"/>
                  </a:lnTo>
                  <a:lnTo>
                    <a:pt x="478" y="970"/>
                  </a:lnTo>
                  <a:lnTo>
                    <a:pt x="474" y="969"/>
                  </a:lnTo>
                  <a:lnTo>
                    <a:pt x="474" y="969"/>
                  </a:lnTo>
                  <a:lnTo>
                    <a:pt x="412" y="969"/>
                  </a:lnTo>
                  <a:lnTo>
                    <a:pt x="380" y="969"/>
                  </a:lnTo>
                  <a:lnTo>
                    <a:pt x="369" y="969"/>
                  </a:lnTo>
                  <a:lnTo>
                    <a:pt x="366" y="969"/>
                  </a:lnTo>
                  <a:lnTo>
                    <a:pt x="361" y="959"/>
                  </a:lnTo>
                  <a:lnTo>
                    <a:pt x="355" y="951"/>
                  </a:lnTo>
                  <a:lnTo>
                    <a:pt x="346" y="942"/>
                  </a:lnTo>
                  <a:lnTo>
                    <a:pt x="337" y="934"/>
                  </a:lnTo>
                  <a:lnTo>
                    <a:pt x="326" y="926"/>
                  </a:lnTo>
                  <a:lnTo>
                    <a:pt x="317" y="918"/>
                  </a:lnTo>
                  <a:lnTo>
                    <a:pt x="305" y="912"/>
                  </a:lnTo>
                  <a:lnTo>
                    <a:pt x="293" y="904"/>
                  </a:lnTo>
                  <a:lnTo>
                    <a:pt x="268" y="891"/>
                  </a:lnTo>
                  <a:lnTo>
                    <a:pt x="242" y="879"/>
                  </a:lnTo>
                  <a:lnTo>
                    <a:pt x="217" y="867"/>
                  </a:lnTo>
                  <a:lnTo>
                    <a:pt x="194" y="857"/>
                  </a:lnTo>
                  <a:lnTo>
                    <a:pt x="189" y="855"/>
                  </a:lnTo>
                  <a:lnTo>
                    <a:pt x="187" y="852"/>
                  </a:lnTo>
                  <a:lnTo>
                    <a:pt x="186" y="848"/>
                  </a:lnTo>
                  <a:lnTo>
                    <a:pt x="185" y="842"/>
                  </a:lnTo>
                  <a:lnTo>
                    <a:pt x="184" y="833"/>
                  </a:lnTo>
                  <a:lnTo>
                    <a:pt x="182" y="823"/>
                  </a:lnTo>
                  <a:lnTo>
                    <a:pt x="176" y="811"/>
                  </a:lnTo>
                  <a:lnTo>
                    <a:pt x="171" y="801"/>
                  </a:lnTo>
                  <a:lnTo>
                    <a:pt x="166" y="791"/>
                  </a:lnTo>
                  <a:lnTo>
                    <a:pt x="159" y="783"/>
                  </a:lnTo>
                  <a:lnTo>
                    <a:pt x="147" y="767"/>
                  </a:lnTo>
                  <a:lnTo>
                    <a:pt x="136" y="750"/>
                  </a:lnTo>
                  <a:lnTo>
                    <a:pt x="131" y="743"/>
                  </a:lnTo>
                  <a:lnTo>
                    <a:pt x="127" y="734"/>
                  </a:lnTo>
                  <a:lnTo>
                    <a:pt x="122" y="726"/>
                  </a:lnTo>
                  <a:lnTo>
                    <a:pt x="119" y="717"/>
                  </a:lnTo>
                  <a:lnTo>
                    <a:pt x="117" y="707"/>
                  </a:lnTo>
                  <a:lnTo>
                    <a:pt x="116" y="696"/>
                  </a:lnTo>
                  <a:lnTo>
                    <a:pt x="116" y="685"/>
                  </a:lnTo>
                  <a:lnTo>
                    <a:pt x="116" y="672"/>
                  </a:lnTo>
                  <a:lnTo>
                    <a:pt x="109" y="671"/>
                  </a:lnTo>
                  <a:lnTo>
                    <a:pt x="103" y="668"/>
                  </a:lnTo>
                  <a:lnTo>
                    <a:pt x="96" y="664"/>
                  </a:lnTo>
                  <a:lnTo>
                    <a:pt x="90" y="657"/>
                  </a:lnTo>
                  <a:lnTo>
                    <a:pt x="84" y="651"/>
                  </a:lnTo>
                  <a:lnTo>
                    <a:pt x="77" y="643"/>
                  </a:lnTo>
                  <a:lnTo>
                    <a:pt x="69" y="634"/>
                  </a:lnTo>
                  <a:lnTo>
                    <a:pt x="63" y="625"/>
                  </a:lnTo>
                  <a:lnTo>
                    <a:pt x="51" y="604"/>
                  </a:lnTo>
                  <a:lnTo>
                    <a:pt x="38" y="583"/>
                  </a:lnTo>
                  <a:lnTo>
                    <a:pt x="27" y="562"/>
                  </a:lnTo>
                  <a:lnTo>
                    <a:pt x="17" y="542"/>
                  </a:lnTo>
                  <a:lnTo>
                    <a:pt x="14" y="536"/>
                  </a:lnTo>
                  <a:lnTo>
                    <a:pt x="14" y="531"/>
                  </a:lnTo>
                  <a:lnTo>
                    <a:pt x="16" y="526"/>
                  </a:lnTo>
                  <a:lnTo>
                    <a:pt x="19" y="522"/>
                  </a:lnTo>
                  <a:lnTo>
                    <a:pt x="25" y="516"/>
                  </a:lnTo>
                  <a:lnTo>
                    <a:pt x="32" y="511"/>
                  </a:lnTo>
                  <a:lnTo>
                    <a:pt x="28" y="504"/>
                  </a:lnTo>
                  <a:lnTo>
                    <a:pt x="26" y="496"/>
                  </a:lnTo>
                  <a:lnTo>
                    <a:pt x="24" y="487"/>
                  </a:lnTo>
                  <a:lnTo>
                    <a:pt x="23" y="479"/>
                  </a:lnTo>
                  <a:lnTo>
                    <a:pt x="22" y="460"/>
                  </a:lnTo>
                  <a:lnTo>
                    <a:pt x="23" y="441"/>
                  </a:lnTo>
                  <a:lnTo>
                    <a:pt x="23" y="421"/>
                  </a:lnTo>
                  <a:lnTo>
                    <a:pt x="22" y="402"/>
                  </a:lnTo>
                  <a:lnTo>
                    <a:pt x="22" y="392"/>
                  </a:lnTo>
                  <a:lnTo>
                    <a:pt x="21" y="383"/>
                  </a:lnTo>
                  <a:lnTo>
                    <a:pt x="19" y="374"/>
                  </a:lnTo>
                  <a:lnTo>
                    <a:pt x="17" y="365"/>
                  </a:lnTo>
                  <a:lnTo>
                    <a:pt x="14" y="358"/>
                  </a:lnTo>
                  <a:lnTo>
                    <a:pt x="13" y="348"/>
                  </a:lnTo>
                  <a:lnTo>
                    <a:pt x="13" y="338"/>
                  </a:lnTo>
                  <a:lnTo>
                    <a:pt x="14" y="327"/>
                  </a:lnTo>
                  <a:lnTo>
                    <a:pt x="18" y="302"/>
                  </a:lnTo>
                  <a:lnTo>
                    <a:pt x="24" y="277"/>
                  </a:lnTo>
                  <a:lnTo>
                    <a:pt x="31" y="249"/>
                  </a:lnTo>
                  <a:lnTo>
                    <a:pt x="37" y="224"/>
                  </a:lnTo>
                  <a:lnTo>
                    <a:pt x="39" y="211"/>
                  </a:lnTo>
                  <a:lnTo>
                    <a:pt x="41" y="199"/>
                  </a:lnTo>
                  <a:lnTo>
                    <a:pt x="43" y="188"/>
                  </a:lnTo>
                  <a:lnTo>
                    <a:pt x="44" y="177"/>
                  </a:lnTo>
                  <a:lnTo>
                    <a:pt x="43" y="169"/>
                  </a:lnTo>
                  <a:lnTo>
                    <a:pt x="41" y="163"/>
                  </a:lnTo>
                  <a:lnTo>
                    <a:pt x="39" y="158"/>
                  </a:lnTo>
                  <a:lnTo>
                    <a:pt x="37" y="152"/>
                  </a:lnTo>
                  <a:lnTo>
                    <a:pt x="30" y="141"/>
                  </a:lnTo>
                  <a:lnTo>
                    <a:pt x="22" y="132"/>
                  </a:lnTo>
                  <a:lnTo>
                    <a:pt x="14" y="122"/>
                  </a:lnTo>
                  <a:lnTo>
                    <a:pt x="8" y="111"/>
                  </a:lnTo>
                  <a:lnTo>
                    <a:pt x="5" y="107"/>
                  </a:lnTo>
                  <a:lnTo>
                    <a:pt x="3" y="100"/>
                  </a:lnTo>
                  <a:lnTo>
                    <a:pt x="1" y="95"/>
                  </a:lnTo>
                  <a:lnTo>
                    <a:pt x="0" y="88"/>
                  </a:lnTo>
                  <a:lnTo>
                    <a:pt x="1" y="85"/>
                  </a:lnTo>
                  <a:lnTo>
                    <a:pt x="4" y="82"/>
                  </a:lnTo>
                  <a:lnTo>
                    <a:pt x="7" y="80"/>
                  </a:lnTo>
                  <a:lnTo>
                    <a:pt x="11" y="79"/>
                  </a:lnTo>
                  <a:lnTo>
                    <a:pt x="20" y="77"/>
                  </a:lnTo>
                  <a:lnTo>
                    <a:pt x="27" y="76"/>
                  </a:lnTo>
                  <a:lnTo>
                    <a:pt x="36" y="77"/>
                  </a:lnTo>
                  <a:lnTo>
                    <a:pt x="44" y="79"/>
                  </a:lnTo>
                  <a:lnTo>
                    <a:pt x="51" y="82"/>
                  </a:lnTo>
                  <a:lnTo>
                    <a:pt x="58" y="85"/>
                  </a:lnTo>
                  <a:lnTo>
                    <a:pt x="63" y="88"/>
                  </a:lnTo>
                  <a:lnTo>
                    <a:pt x="68" y="93"/>
                  </a:lnTo>
                  <a:lnTo>
                    <a:pt x="74" y="98"/>
                  </a:lnTo>
                  <a:lnTo>
                    <a:pt x="78" y="103"/>
                  </a:lnTo>
                  <a:lnTo>
                    <a:pt x="85" y="94"/>
                  </a:lnTo>
                  <a:lnTo>
                    <a:pt x="92" y="82"/>
                  </a:lnTo>
                  <a:lnTo>
                    <a:pt x="95" y="76"/>
                  </a:lnTo>
                  <a:lnTo>
                    <a:pt x="99" y="70"/>
                  </a:lnTo>
                  <a:lnTo>
                    <a:pt x="101" y="63"/>
                  </a:lnTo>
                  <a:lnTo>
                    <a:pt x="101" y="58"/>
                  </a:lnTo>
                  <a:lnTo>
                    <a:pt x="101" y="53"/>
                  </a:lnTo>
                  <a:lnTo>
                    <a:pt x="99" y="48"/>
                  </a:lnTo>
                  <a:lnTo>
                    <a:pt x="95" y="44"/>
                  </a:lnTo>
                  <a:lnTo>
                    <a:pt x="92" y="40"/>
                  </a:lnTo>
                  <a:lnTo>
                    <a:pt x="89" y="35"/>
                  </a:lnTo>
                  <a:lnTo>
                    <a:pt x="85" y="31"/>
                  </a:lnTo>
                  <a:lnTo>
                    <a:pt x="81" y="26"/>
                  </a:lnTo>
                  <a:lnTo>
                    <a:pt x="78" y="19"/>
                  </a:lnTo>
                  <a:lnTo>
                    <a:pt x="317" y="19"/>
                  </a:lnTo>
                  <a:lnTo>
                    <a:pt x="526" y="19"/>
                  </a:lnTo>
                  <a:lnTo>
                    <a:pt x="708" y="19"/>
                  </a:lnTo>
                  <a:lnTo>
                    <a:pt x="864" y="19"/>
                  </a:lnTo>
                  <a:lnTo>
                    <a:pt x="996" y="19"/>
                  </a:lnTo>
                  <a:lnTo>
                    <a:pt x="1105" y="19"/>
                  </a:lnTo>
                  <a:lnTo>
                    <a:pt x="1196" y="19"/>
                  </a:lnTo>
                  <a:lnTo>
                    <a:pt x="1267" y="19"/>
                  </a:lnTo>
                  <a:lnTo>
                    <a:pt x="1323" y="19"/>
                  </a:lnTo>
                  <a:lnTo>
                    <a:pt x="1365" y="19"/>
                  </a:lnTo>
                  <a:lnTo>
                    <a:pt x="1395" y="19"/>
                  </a:lnTo>
                  <a:lnTo>
                    <a:pt x="1416" y="19"/>
                  </a:lnTo>
                  <a:lnTo>
                    <a:pt x="1428" y="19"/>
                  </a:lnTo>
                  <a:lnTo>
                    <a:pt x="1434" y="19"/>
                  </a:lnTo>
                  <a:lnTo>
                    <a:pt x="1436" y="19"/>
                  </a:lnTo>
                  <a:lnTo>
                    <a:pt x="1437" y="19"/>
                  </a:lnTo>
                  <a:lnTo>
                    <a:pt x="1437" y="3"/>
                  </a:lnTo>
                  <a:lnTo>
                    <a:pt x="1437" y="0"/>
                  </a:lnTo>
                  <a:lnTo>
                    <a:pt x="1445" y="6"/>
                  </a:lnTo>
                  <a:lnTo>
                    <a:pt x="1450" y="11"/>
                  </a:lnTo>
                  <a:lnTo>
                    <a:pt x="1455" y="17"/>
                  </a:lnTo>
                  <a:lnTo>
                    <a:pt x="1458" y="22"/>
                  </a:lnTo>
                  <a:lnTo>
                    <a:pt x="1462" y="28"/>
                  </a:lnTo>
                  <a:lnTo>
                    <a:pt x="1467" y="33"/>
                  </a:lnTo>
                  <a:lnTo>
                    <a:pt x="1472" y="37"/>
                  </a:lnTo>
                  <a:lnTo>
                    <a:pt x="1479" y="42"/>
                  </a:lnTo>
                  <a:lnTo>
                    <a:pt x="1528" y="42"/>
                  </a:lnTo>
                  <a:lnTo>
                    <a:pt x="1554" y="42"/>
                  </a:lnTo>
                  <a:lnTo>
                    <a:pt x="1563" y="42"/>
                  </a:lnTo>
                  <a:lnTo>
                    <a:pt x="1564" y="42"/>
                  </a:lnTo>
                  <a:lnTo>
                    <a:pt x="1571" y="48"/>
                  </a:lnTo>
                  <a:lnTo>
                    <a:pt x="1578" y="54"/>
                  </a:lnTo>
                  <a:lnTo>
                    <a:pt x="1584" y="58"/>
                  </a:lnTo>
                  <a:lnTo>
                    <a:pt x="1592" y="62"/>
                  </a:lnTo>
                  <a:lnTo>
                    <a:pt x="1599" y="66"/>
                  </a:lnTo>
                  <a:lnTo>
                    <a:pt x="1607" y="69"/>
                  </a:lnTo>
                  <a:lnTo>
                    <a:pt x="1616" y="71"/>
                  </a:lnTo>
                  <a:lnTo>
                    <a:pt x="1624" y="72"/>
                  </a:lnTo>
                  <a:lnTo>
                    <a:pt x="1641" y="75"/>
                  </a:lnTo>
                  <a:lnTo>
                    <a:pt x="1662" y="76"/>
                  </a:lnTo>
                  <a:lnTo>
                    <a:pt x="1684" y="76"/>
                  </a:lnTo>
                  <a:lnTo>
                    <a:pt x="1706" y="76"/>
                  </a:lnTo>
                  <a:lnTo>
                    <a:pt x="1672" y="98"/>
                  </a:lnTo>
                  <a:lnTo>
                    <a:pt x="1636" y="117"/>
                  </a:lnTo>
                  <a:lnTo>
                    <a:pt x="1619" y="128"/>
                  </a:lnTo>
                  <a:lnTo>
                    <a:pt x="1603" y="141"/>
                  </a:lnTo>
                  <a:lnTo>
                    <a:pt x="1595" y="148"/>
                  </a:lnTo>
                  <a:lnTo>
                    <a:pt x="1586" y="155"/>
                  </a:lnTo>
                  <a:lnTo>
                    <a:pt x="1579" y="164"/>
                  </a:lnTo>
                  <a:lnTo>
                    <a:pt x="1572" y="173"/>
                  </a:lnTo>
                  <a:lnTo>
                    <a:pt x="1595" y="173"/>
                  </a:lnTo>
                  <a:lnTo>
                    <a:pt x="1599" y="173"/>
                  </a:lnTo>
                  <a:lnTo>
                    <a:pt x="1607" y="168"/>
                  </a:lnTo>
                  <a:lnTo>
                    <a:pt x="1614" y="164"/>
                  </a:lnTo>
                  <a:lnTo>
                    <a:pt x="1622" y="162"/>
                  </a:lnTo>
                  <a:lnTo>
                    <a:pt x="1630" y="162"/>
                  </a:lnTo>
                  <a:lnTo>
                    <a:pt x="1633" y="166"/>
                  </a:lnTo>
                  <a:lnTo>
                    <a:pt x="1635" y="170"/>
                  </a:lnTo>
                  <a:lnTo>
                    <a:pt x="1637" y="173"/>
                  </a:lnTo>
                  <a:lnTo>
                    <a:pt x="1639" y="175"/>
                  </a:lnTo>
                  <a:lnTo>
                    <a:pt x="1646" y="177"/>
                  </a:lnTo>
                  <a:lnTo>
                    <a:pt x="1652" y="177"/>
                  </a:lnTo>
                  <a:lnTo>
                    <a:pt x="1663" y="176"/>
                  </a:lnTo>
                  <a:lnTo>
                    <a:pt x="1671" y="173"/>
                  </a:lnTo>
                  <a:lnTo>
                    <a:pt x="1677" y="169"/>
                  </a:lnTo>
                  <a:lnTo>
                    <a:pt x="1681" y="165"/>
                  </a:lnTo>
                  <a:lnTo>
                    <a:pt x="1686" y="161"/>
                  </a:lnTo>
                  <a:lnTo>
                    <a:pt x="1690" y="158"/>
                  </a:lnTo>
                  <a:lnTo>
                    <a:pt x="1694" y="154"/>
                  </a:lnTo>
                  <a:lnTo>
                    <a:pt x="1699" y="153"/>
                  </a:lnTo>
                  <a:lnTo>
                    <a:pt x="1706" y="152"/>
                  </a:lnTo>
                  <a:lnTo>
                    <a:pt x="1715" y="149"/>
                  </a:lnTo>
                  <a:lnTo>
                    <a:pt x="1725" y="143"/>
                  </a:lnTo>
                  <a:lnTo>
                    <a:pt x="1734" y="138"/>
                  </a:lnTo>
                  <a:lnTo>
                    <a:pt x="1745" y="132"/>
                  </a:lnTo>
                  <a:lnTo>
                    <a:pt x="1755" y="126"/>
                  </a:lnTo>
                  <a:lnTo>
                    <a:pt x="1766" y="122"/>
                  </a:lnTo>
                  <a:lnTo>
                    <a:pt x="1776" y="120"/>
                  </a:lnTo>
                  <a:lnTo>
                    <a:pt x="1775" y="127"/>
                  </a:lnTo>
                  <a:lnTo>
                    <a:pt x="1774" y="134"/>
                  </a:lnTo>
                  <a:lnTo>
                    <a:pt x="1772" y="139"/>
                  </a:lnTo>
                  <a:lnTo>
                    <a:pt x="1769" y="143"/>
                  </a:lnTo>
                  <a:lnTo>
                    <a:pt x="1763" y="152"/>
                  </a:lnTo>
                  <a:lnTo>
                    <a:pt x="1757" y="162"/>
                  </a:lnTo>
                  <a:lnTo>
                    <a:pt x="1776" y="162"/>
                  </a:lnTo>
                  <a:lnTo>
                    <a:pt x="1787" y="162"/>
                  </a:lnTo>
                  <a:lnTo>
                    <a:pt x="1790" y="162"/>
                  </a:lnTo>
                  <a:lnTo>
                    <a:pt x="1792" y="162"/>
                  </a:lnTo>
                  <a:lnTo>
                    <a:pt x="1792" y="165"/>
                  </a:lnTo>
                  <a:lnTo>
                    <a:pt x="1794" y="169"/>
                  </a:lnTo>
                  <a:lnTo>
                    <a:pt x="1797" y="173"/>
                  </a:lnTo>
                  <a:lnTo>
                    <a:pt x="1800" y="175"/>
                  </a:lnTo>
                  <a:lnTo>
                    <a:pt x="1804" y="178"/>
                  </a:lnTo>
                  <a:lnTo>
                    <a:pt x="1809" y="179"/>
                  </a:lnTo>
                  <a:lnTo>
                    <a:pt x="1814" y="180"/>
                  </a:lnTo>
                  <a:lnTo>
                    <a:pt x="1818" y="180"/>
                  </a:lnTo>
                  <a:lnTo>
                    <a:pt x="1826" y="180"/>
                  </a:lnTo>
                  <a:lnTo>
                    <a:pt x="1834" y="178"/>
                  </a:lnTo>
                  <a:lnTo>
                    <a:pt x="1839" y="176"/>
                  </a:lnTo>
                  <a:lnTo>
                    <a:pt x="1844" y="173"/>
                  </a:lnTo>
                  <a:lnTo>
                    <a:pt x="1849" y="170"/>
                  </a:lnTo>
                  <a:lnTo>
                    <a:pt x="1854" y="167"/>
                  </a:lnTo>
                  <a:lnTo>
                    <a:pt x="1860" y="166"/>
                  </a:lnTo>
                  <a:lnTo>
                    <a:pt x="1865" y="165"/>
                  </a:lnTo>
                  <a:lnTo>
                    <a:pt x="1879" y="166"/>
                  </a:lnTo>
                  <a:lnTo>
                    <a:pt x="1893" y="168"/>
                  </a:lnTo>
                  <a:lnTo>
                    <a:pt x="1905" y="172"/>
                  </a:lnTo>
                  <a:lnTo>
                    <a:pt x="1916" y="175"/>
                  </a:lnTo>
                  <a:lnTo>
                    <a:pt x="1928" y="178"/>
                  </a:lnTo>
                  <a:lnTo>
                    <a:pt x="1938" y="181"/>
                  </a:lnTo>
                  <a:lnTo>
                    <a:pt x="1951" y="183"/>
                  </a:lnTo>
                  <a:lnTo>
                    <a:pt x="1964" y="185"/>
                  </a:lnTo>
                  <a:lnTo>
                    <a:pt x="1964" y="205"/>
                  </a:lnTo>
                  <a:lnTo>
                    <a:pt x="1964" y="207"/>
                  </a:lnTo>
                  <a:lnTo>
                    <a:pt x="1955" y="209"/>
                  </a:lnTo>
                  <a:lnTo>
                    <a:pt x="1943" y="211"/>
                  </a:lnTo>
                  <a:lnTo>
                    <a:pt x="1932" y="211"/>
                  </a:lnTo>
                  <a:lnTo>
                    <a:pt x="1920" y="211"/>
                  </a:lnTo>
                  <a:lnTo>
                    <a:pt x="1901" y="208"/>
                  </a:lnTo>
                  <a:lnTo>
                    <a:pt x="1888" y="207"/>
                  </a:lnTo>
                  <a:lnTo>
                    <a:pt x="1880" y="208"/>
                  </a:lnTo>
                  <a:lnTo>
                    <a:pt x="1871" y="209"/>
                  </a:lnTo>
                  <a:lnTo>
                    <a:pt x="1864" y="212"/>
                  </a:lnTo>
                  <a:lnTo>
                    <a:pt x="1854" y="215"/>
                  </a:lnTo>
                  <a:lnTo>
                    <a:pt x="1845" y="219"/>
                  </a:lnTo>
                  <a:lnTo>
                    <a:pt x="1837" y="224"/>
                  </a:lnTo>
                  <a:lnTo>
                    <a:pt x="1828" y="229"/>
                  </a:lnTo>
                  <a:lnTo>
                    <a:pt x="1820" y="235"/>
                  </a:lnTo>
                  <a:lnTo>
                    <a:pt x="1811" y="241"/>
                  </a:lnTo>
                  <a:lnTo>
                    <a:pt x="1803" y="247"/>
                  </a:lnTo>
                  <a:lnTo>
                    <a:pt x="1797" y="254"/>
                  </a:lnTo>
                  <a:lnTo>
                    <a:pt x="1792" y="261"/>
                  </a:lnTo>
                  <a:lnTo>
                    <a:pt x="1786" y="268"/>
                  </a:lnTo>
                  <a:lnTo>
                    <a:pt x="1783" y="274"/>
                  </a:lnTo>
                  <a:lnTo>
                    <a:pt x="1781" y="282"/>
                  </a:lnTo>
                  <a:lnTo>
                    <a:pt x="1780" y="288"/>
                  </a:lnTo>
                  <a:lnTo>
                    <a:pt x="1790" y="280"/>
                  </a:lnTo>
                  <a:lnTo>
                    <a:pt x="1799" y="272"/>
                  </a:lnTo>
                  <a:lnTo>
                    <a:pt x="1803" y="269"/>
                  </a:lnTo>
                  <a:lnTo>
                    <a:pt x="1808" y="267"/>
                  </a:lnTo>
                  <a:lnTo>
                    <a:pt x="1813" y="266"/>
                  </a:lnTo>
                  <a:lnTo>
                    <a:pt x="1818" y="266"/>
                  </a:lnTo>
                  <a:lnTo>
                    <a:pt x="1813" y="272"/>
                  </a:lnTo>
                  <a:lnTo>
                    <a:pt x="1809" y="281"/>
                  </a:lnTo>
                  <a:lnTo>
                    <a:pt x="1804" y="290"/>
                  </a:lnTo>
                  <a:lnTo>
                    <a:pt x="1800" y="299"/>
                  </a:lnTo>
                  <a:lnTo>
                    <a:pt x="1793" y="322"/>
                  </a:lnTo>
                  <a:lnTo>
                    <a:pt x="1787" y="345"/>
                  </a:lnTo>
                  <a:lnTo>
                    <a:pt x="1782" y="368"/>
                  </a:lnTo>
                  <a:lnTo>
                    <a:pt x="1779" y="391"/>
                  </a:lnTo>
                  <a:lnTo>
                    <a:pt x="1776" y="413"/>
                  </a:lnTo>
                  <a:lnTo>
                    <a:pt x="1776" y="430"/>
                  </a:lnTo>
                  <a:lnTo>
                    <a:pt x="1776" y="438"/>
                  </a:lnTo>
                  <a:lnTo>
                    <a:pt x="1780" y="444"/>
                  </a:lnTo>
                  <a:lnTo>
                    <a:pt x="1783" y="450"/>
                  </a:lnTo>
                  <a:lnTo>
                    <a:pt x="1788" y="455"/>
                  </a:lnTo>
                  <a:lnTo>
                    <a:pt x="1794" y="459"/>
                  </a:lnTo>
                  <a:lnTo>
                    <a:pt x="1800" y="463"/>
                  </a:lnTo>
                  <a:lnTo>
                    <a:pt x="1808" y="465"/>
                  </a:lnTo>
                  <a:lnTo>
                    <a:pt x="1814" y="465"/>
                  </a:lnTo>
                  <a:lnTo>
                    <a:pt x="1820" y="465"/>
                  </a:lnTo>
                  <a:lnTo>
                    <a:pt x="1824" y="463"/>
                  </a:lnTo>
                  <a:lnTo>
                    <a:pt x="1827" y="460"/>
                  </a:lnTo>
                  <a:lnTo>
                    <a:pt x="1831" y="457"/>
                  </a:lnTo>
                  <a:lnTo>
                    <a:pt x="1835" y="453"/>
                  </a:lnTo>
                  <a:lnTo>
                    <a:pt x="1837" y="449"/>
                  </a:lnTo>
                  <a:lnTo>
                    <a:pt x="1840" y="443"/>
                  </a:lnTo>
                  <a:lnTo>
                    <a:pt x="1842" y="438"/>
                  </a:lnTo>
                  <a:lnTo>
                    <a:pt x="1845" y="426"/>
                  </a:lnTo>
                  <a:lnTo>
                    <a:pt x="1848" y="413"/>
                  </a:lnTo>
                  <a:lnTo>
                    <a:pt x="1849" y="402"/>
                  </a:lnTo>
                  <a:lnTo>
                    <a:pt x="1849" y="392"/>
                  </a:lnTo>
                  <a:lnTo>
                    <a:pt x="1849" y="376"/>
                  </a:lnTo>
                  <a:lnTo>
                    <a:pt x="1849" y="358"/>
                  </a:lnTo>
                  <a:lnTo>
                    <a:pt x="1849" y="344"/>
                  </a:lnTo>
                  <a:lnTo>
                    <a:pt x="1849" y="338"/>
                  </a:lnTo>
                  <a:lnTo>
                    <a:pt x="1850" y="317"/>
                  </a:lnTo>
                  <a:lnTo>
                    <a:pt x="1852" y="293"/>
                  </a:lnTo>
                  <a:lnTo>
                    <a:pt x="1854" y="282"/>
                  </a:lnTo>
                  <a:lnTo>
                    <a:pt x="1857" y="273"/>
                  </a:lnTo>
                  <a:lnTo>
                    <a:pt x="1860" y="270"/>
                  </a:lnTo>
                  <a:lnTo>
                    <a:pt x="1862" y="268"/>
                  </a:lnTo>
                  <a:lnTo>
                    <a:pt x="1865" y="266"/>
                  </a:lnTo>
                  <a:lnTo>
                    <a:pt x="1868" y="266"/>
                  </a:lnTo>
                  <a:lnTo>
                    <a:pt x="1879" y="264"/>
                  </a:lnTo>
                  <a:lnTo>
                    <a:pt x="1888" y="262"/>
                  </a:lnTo>
                  <a:lnTo>
                    <a:pt x="1894" y="259"/>
                  </a:lnTo>
                  <a:lnTo>
                    <a:pt x="1901" y="256"/>
                  </a:lnTo>
                  <a:lnTo>
                    <a:pt x="1905" y="253"/>
                  </a:lnTo>
                  <a:lnTo>
                    <a:pt x="1908" y="248"/>
                  </a:lnTo>
                  <a:lnTo>
                    <a:pt x="1910" y="245"/>
                  </a:lnTo>
                  <a:lnTo>
                    <a:pt x="1912" y="241"/>
                  </a:lnTo>
                  <a:lnTo>
                    <a:pt x="1915" y="232"/>
                  </a:lnTo>
                  <a:lnTo>
                    <a:pt x="1918" y="226"/>
                  </a:lnTo>
                  <a:lnTo>
                    <a:pt x="1920" y="224"/>
                  </a:lnTo>
                  <a:lnTo>
                    <a:pt x="1922" y="221"/>
                  </a:lnTo>
                  <a:lnTo>
                    <a:pt x="1925" y="219"/>
                  </a:lnTo>
                  <a:lnTo>
                    <a:pt x="1930" y="219"/>
                  </a:lnTo>
                  <a:lnTo>
                    <a:pt x="1936" y="220"/>
                  </a:lnTo>
                  <a:lnTo>
                    <a:pt x="1947" y="225"/>
                  </a:lnTo>
                  <a:lnTo>
                    <a:pt x="1960" y="230"/>
                  </a:lnTo>
                  <a:lnTo>
                    <a:pt x="1973" y="236"/>
                  </a:lnTo>
                  <a:lnTo>
                    <a:pt x="1986" y="245"/>
                  </a:lnTo>
                  <a:lnTo>
                    <a:pt x="1997" y="253"/>
                  </a:lnTo>
                  <a:lnTo>
                    <a:pt x="2001" y="257"/>
                  </a:lnTo>
                  <a:lnTo>
                    <a:pt x="2004" y="261"/>
                  </a:lnTo>
                  <a:lnTo>
                    <a:pt x="2006" y="266"/>
                  </a:lnTo>
                  <a:lnTo>
                    <a:pt x="2007" y="269"/>
                  </a:lnTo>
                  <a:lnTo>
                    <a:pt x="2006" y="279"/>
                  </a:lnTo>
                  <a:lnTo>
                    <a:pt x="2004" y="287"/>
                  </a:lnTo>
                  <a:lnTo>
                    <a:pt x="2002" y="295"/>
                  </a:lnTo>
                  <a:lnTo>
                    <a:pt x="1999" y="304"/>
                  </a:lnTo>
                  <a:lnTo>
                    <a:pt x="1992" y="319"/>
                  </a:lnTo>
                  <a:lnTo>
                    <a:pt x="1988" y="334"/>
                  </a:lnTo>
                  <a:lnTo>
                    <a:pt x="1994" y="334"/>
                  </a:lnTo>
                  <a:lnTo>
                    <a:pt x="1999" y="333"/>
                  </a:lnTo>
                  <a:lnTo>
                    <a:pt x="2002" y="332"/>
                  </a:lnTo>
                  <a:lnTo>
                    <a:pt x="2005" y="330"/>
                  </a:lnTo>
                  <a:lnTo>
                    <a:pt x="2012" y="326"/>
                  </a:lnTo>
                  <a:lnTo>
                    <a:pt x="2023" y="323"/>
                  </a:lnTo>
                  <a:lnTo>
                    <a:pt x="2025" y="340"/>
                  </a:lnTo>
                  <a:lnTo>
                    <a:pt x="2028" y="353"/>
                  </a:lnTo>
                  <a:lnTo>
                    <a:pt x="2031" y="359"/>
                  </a:lnTo>
                  <a:lnTo>
                    <a:pt x="2034" y="364"/>
                  </a:lnTo>
                  <a:lnTo>
                    <a:pt x="2039" y="368"/>
                  </a:lnTo>
                  <a:lnTo>
                    <a:pt x="2045" y="373"/>
                  </a:lnTo>
                  <a:lnTo>
                    <a:pt x="2031" y="388"/>
                  </a:lnTo>
                  <a:lnTo>
                    <a:pt x="2019" y="402"/>
                  </a:lnTo>
                  <a:lnTo>
                    <a:pt x="2014" y="409"/>
                  </a:lnTo>
                  <a:lnTo>
                    <a:pt x="2011" y="415"/>
                  </a:lnTo>
                  <a:lnTo>
                    <a:pt x="2007" y="423"/>
                  </a:lnTo>
                  <a:lnTo>
                    <a:pt x="2007" y="430"/>
                  </a:lnTo>
                  <a:lnTo>
                    <a:pt x="2007" y="438"/>
                  </a:lnTo>
                  <a:lnTo>
                    <a:pt x="2009" y="445"/>
                  </a:lnTo>
                  <a:lnTo>
                    <a:pt x="2011" y="452"/>
                  </a:lnTo>
                  <a:lnTo>
                    <a:pt x="2013" y="458"/>
                  </a:lnTo>
                  <a:lnTo>
                    <a:pt x="2016" y="465"/>
                  </a:lnTo>
                  <a:lnTo>
                    <a:pt x="2020" y="469"/>
                  </a:lnTo>
                  <a:lnTo>
                    <a:pt x="2025" y="471"/>
                  </a:lnTo>
                  <a:lnTo>
                    <a:pt x="2030" y="472"/>
                  </a:lnTo>
                  <a:lnTo>
                    <a:pt x="2039" y="472"/>
                  </a:lnTo>
                  <a:lnTo>
                    <a:pt x="2048" y="471"/>
                  </a:lnTo>
                  <a:lnTo>
                    <a:pt x="2059" y="469"/>
                  </a:lnTo>
                  <a:lnTo>
                    <a:pt x="2069" y="466"/>
                  </a:lnTo>
                  <a:lnTo>
                    <a:pt x="2092" y="458"/>
                  </a:lnTo>
                  <a:lnTo>
                    <a:pt x="2113" y="450"/>
                  </a:lnTo>
                  <a:lnTo>
                    <a:pt x="2155" y="430"/>
                  </a:lnTo>
                  <a:lnTo>
                    <a:pt x="2188" y="415"/>
                  </a:lnTo>
                  <a:lnTo>
                    <a:pt x="2184" y="401"/>
                  </a:lnTo>
                  <a:lnTo>
                    <a:pt x="2180" y="390"/>
                  </a:lnTo>
                  <a:lnTo>
                    <a:pt x="2176" y="380"/>
                  </a:lnTo>
                  <a:lnTo>
                    <a:pt x="2173" y="373"/>
                  </a:lnTo>
                  <a:lnTo>
                    <a:pt x="2183" y="373"/>
                  </a:lnTo>
                  <a:lnTo>
                    <a:pt x="2192" y="373"/>
                  </a:lnTo>
                  <a:lnTo>
                    <a:pt x="2213" y="373"/>
                  </a:lnTo>
                  <a:lnTo>
                    <a:pt x="2237" y="374"/>
                  </a:lnTo>
                  <a:lnTo>
                    <a:pt x="2263" y="374"/>
                  </a:lnTo>
                  <a:lnTo>
                    <a:pt x="2289" y="373"/>
                  </a:lnTo>
                  <a:lnTo>
                    <a:pt x="2301" y="371"/>
                  </a:lnTo>
                  <a:lnTo>
                    <a:pt x="2313" y="367"/>
                  </a:lnTo>
                  <a:lnTo>
                    <a:pt x="2323" y="363"/>
                  </a:lnTo>
                  <a:lnTo>
                    <a:pt x="2332" y="359"/>
                  </a:lnTo>
                  <a:lnTo>
                    <a:pt x="2336" y="355"/>
                  </a:lnTo>
                  <a:lnTo>
                    <a:pt x="2339" y="352"/>
                  </a:lnTo>
                  <a:lnTo>
                    <a:pt x="2342" y="348"/>
                  </a:lnTo>
                  <a:lnTo>
                    <a:pt x="2345" y="344"/>
                  </a:lnTo>
                  <a:lnTo>
                    <a:pt x="2346" y="339"/>
                  </a:lnTo>
                  <a:lnTo>
                    <a:pt x="2349" y="334"/>
                  </a:lnTo>
                  <a:lnTo>
                    <a:pt x="2350" y="328"/>
                  </a:lnTo>
                  <a:lnTo>
                    <a:pt x="2350" y="323"/>
                  </a:lnTo>
                  <a:lnTo>
                    <a:pt x="2362" y="313"/>
                  </a:lnTo>
                  <a:lnTo>
                    <a:pt x="2385" y="291"/>
                  </a:lnTo>
                  <a:lnTo>
                    <a:pt x="2410" y="268"/>
                  </a:lnTo>
                  <a:lnTo>
                    <a:pt x="2426" y="254"/>
                  </a:lnTo>
                  <a:lnTo>
                    <a:pt x="2431" y="252"/>
                  </a:lnTo>
                  <a:lnTo>
                    <a:pt x="2438" y="249"/>
                  </a:lnTo>
                  <a:lnTo>
                    <a:pt x="2448" y="249"/>
                  </a:lnTo>
                  <a:lnTo>
                    <a:pt x="2460" y="248"/>
                  </a:lnTo>
                  <a:lnTo>
                    <a:pt x="2486" y="249"/>
                  </a:lnTo>
                  <a:lnTo>
                    <a:pt x="2515" y="249"/>
                  </a:lnTo>
                  <a:lnTo>
                    <a:pt x="2526" y="249"/>
                  </a:lnTo>
                  <a:lnTo>
                    <a:pt x="2536" y="249"/>
                  </a:lnTo>
                  <a:lnTo>
                    <a:pt x="2546" y="249"/>
                  </a:lnTo>
                  <a:lnTo>
                    <a:pt x="2558" y="249"/>
                  </a:lnTo>
                  <a:lnTo>
                    <a:pt x="2569" y="248"/>
                  </a:lnTo>
                  <a:lnTo>
                    <a:pt x="2581" y="246"/>
                  </a:lnTo>
                  <a:lnTo>
                    <a:pt x="2590" y="243"/>
                  </a:lnTo>
                  <a:lnTo>
                    <a:pt x="2600" y="242"/>
                  </a:lnTo>
                  <a:lnTo>
                    <a:pt x="2606" y="241"/>
                  </a:lnTo>
                  <a:lnTo>
                    <a:pt x="2610" y="239"/>
                  </a:lnTo>
                  <a:lnTo>
                    <a:pt x="2612" y="238"/>
                  </a:lnTo>
                  <a:lnTo>
                    <a:pt x="2614" y="235"/>
                  </a:lnTo>
                  <a:lnTo>
                    <a:pt x="2615" y="232"/>
                  </a:lnTo>
                  <a:lnTo>
                    <a:pt x="2620" y="227"/>
                  </a:lnTo>
                  <a:lnTo>
                    <a:pt x="2625" y="220"/>
                  </a:lnTo>
                  <a:lnTo>
                    <a:pt x="2629" y="214"/>
                  </a:lnTo>
                  <a:lnTo>
                    <a:pt x="2634" y="207"/>
                  </a:lnTo>
                  <a:lnTo>
                    <a:pt x="2638" y="200"/>
                  </a:lnTo>
                  <a:lnTo>
                    <a:pt x="2644" y="183"/>
                  </a:lnTo>
                  <a:lnTo>
                    <a:pt x="2652" y="167"/>
                  </a:lnTo>
                  <a:lnTo>
                    <a:pt x="2658" y="151"/>
                  </a:lnTo>
                  <a:lnTo>
                    <a:pt x="2667" y="135"/>
                  </a:lnTo>
                  <a:lnTo>
                    <a:pt x="2672" y="127"/>
                  </a:lnTo>
                  <a:lnTo>
                    <a:pt x="2678" y="121"/>
                  </a:lnTo>
                  <a:lnTo>
                    <a:pt x="2684" y="113"/>
                  </a:lnTo>
                  <a:lnTo>
                    <a:pt x="2692" y="108"/>
                  </a:lnTo>
                  <a:lnTo>
                    <a:pt x="2696" y="112"/>
                  </a:lnTo>
                  <a:lnTo>
                    <a:pt x="2701" y="115"/>
                  </a:lnTo>
                  <a:lnTo>
                    <a:pt x="2704" y="116"/>
                  </a:lnTo>
                  <a:lnTo>
                    <a:pt x="2708" y="117"/>
                  </a:lnTo>
                  <a:lnTo>
                    <a:pt x="2718" y="117"/>
                  </a:lnTo>
                  <a:lnTo>
                    <a:pt x="2726" y="115"/>
                  </a:lnTo>
                  <a:lnTo>
                    <a:pt x="2735" y="113"/>
                  </a:lnTo>
                  <a:lnTo>
                    <a:pt x="2744" y="113"/>
                  </a:lnTo>
                  <a:lnTo>
                    <a:pt x="2748" y="114"/>
                  </a:lnTo>
                  <a:lnTo>
                    <a:pt x="2751" y="115"/>
                  </a:lnTo>
                  <a:lnTo>
                    <a:pt x="2755" y="119"/>
                  </a:lnTo>
                  <a:lnTo>
                    <a:pt x="2758" y="123"/>
                  </a:lnTo>
                  <a:lnTo>
                    <a:pt x="2762" y="132"/>
                  </a:lnTo>
                  <a:lnTo>
                    <a:pt x="2765" y="141"/>
                  </a:lnTo>
                  <a:lnTo>
                    <a:pt x="2769" y="151"/>
                  </a:lnTo>
                  <a:lnTo>
                    <a:pt x="2771" y="161"/>
                  </a:lnTo>
                  <a:lnTo>
                    <a:pt x="2773" y="182"/>
                  </a:lnTo>
                  <a:lnTo>
                    <a:pt x="2774" y="203"/>
                  </a:lnTo>
                  <a:lnTo>
                    <a:pt x="2776" y="225"/>
                  </a:lnTo>
                  <a:lnTo>
                    <a:pt x="2779" y="244"/>
                  </a:lnTo>
                  <a:lnTo>
                    <a:pt x="2783" y="254"/>
                  </a:lnTo>
                  <a:lnTo>
                    <a:pt x="2786" y="264"/>
                  </a:lnTo>
                  <a:lnTo>
                    <a:pt x="2790" y="272"/>
                  </a:lnTo>
                  <a:lnTo>
                    <a:pt x="2797" y="281"/>
                  </a:lnTo>
                  <a:lnTo>
                    <a:pt x="2791" y="286"/>
                  </a:lnTo>
                  <a:lnTo>
                    <a:pt x="2786" y="292"/>
                  </a:lnTo>
                  <a:lnTo>
                    <a:pt x="2780" y="296"/>
                  </a:lnTo>
                  <a:lnTo>
                    <a:pt x="2774" y="299"/>
                  </a:lnTo>
                  <a:lnTo>
                    <a:pt x="2766" y="302"/>
                  </a:lnTo>
                  <a:lnTo>
                    <a:pt x="2759" y="306"/>
                  </a:lnTo>
                  <a:lnTo>
                    <a:pt x="2751" y="307"/>
                  </a:lnTo>
                  <a:lnTo>
                    <a:pt x="2743" y="308"/>
                  </a:lnTo>
                  <a:lnTo>
                    <a:pt x="2729" y="307"/>
                  </a:lnTo>
                  <a:lnTo>
                    <a:pt x="2720" y="305"/>
                  </a:lnTo>
                  <a:lnTo>
                    <a:pt x="2716" y="304"/>
                  </a:lnTo>
                  <a:lnTo>
                    <a:pt x="2711" y="305"/>
                  </a:lnTo>
                  <a:lnTo>
                    <a:pt x="2706" y="306"/>
                  </a:lnTo>
                  <a:lnTo>
                    <a:pt x="2701" y="308"/>
                  </a:lnTo>
                  <a:lnTo>
                    <a:pt x="2676" y="327"/>
                  </a:lnTo>
                  <a:lnTo>
                    <a:pt x="2648" y="349"/>
                  </a:lnTo>
                  <a:lnTo>
                    <a:pt x="2641" y="355"/>
                  </a:lnTo>
                  <a:lnTo>
                    <a:pt x="2635" y="362"/>
                  </a:lnTo>
                  <a:lnTo>
                    <a:pt x="2629" y="370"/>
                  </a:lnTo>
                  <a:lnTo>
                    <a:pt x="2625" y="378"/>
                  </a:lnTo>
                  <a:lnTo>
                    <a:pt x="2621" y="387"/>
                  </a:lnTo>
                  <a:lnTo>
                    <a:pt x="2617" y="397"/>
                  </a:lnTo>
                  <a:lnTo>
                    <a:pt x="2616" y="407"/>
                  </a:lnTo>
                  <a:lnTo>
                    <a:pt x="2615" y="419"/>
                  </a:lnTo>
                  <a:lnTo>
                    <a:pt x="2623" y="434"/>
                  </a:lnTo>
                  <a:lnTo>
                    <a:pt x="2624" y="442"/>
                  </a:lnTo>
                  <a:lnTo>
                    <a:pt x="2628" y="453"/>
                  </a:lnTo>
                  <a:lnTo>
                    <a:pt x="2631" y="457"/>
                  </a:lnTo>
                  <a:lnTo>
                    <a:pt x="2635" y="462"/>
                  </a:lnTo>
                  <a:lnTo>
                    <a:pt x="2638" y="464"/>
                  </a:lnTo>
                  <a:lnTo>
                    <a:pt x="2642" y="465"/>
                  </a:lnTo>
                  <a:lnTo>
                    <a:pt x="2657" y="454"/>
                  </a:lnTo>
                  <a:lnTo>
                    <a:pt x="2657" y="464"/>
                  </a:lnTo>
                  <a:lnTo>
                    <a:pt x="2657" y="465"/>
                  </a:lnTo>
                  <a:lnTo>
                    <a:pt x="2642" y="468"/>
                  </a:lnTo>
                  <a:lnTo>
                    <a:pt x="2626" y="471"/>
                  </a:lnTo>
                  <a:lnTo>
                    <a:pt x="2620" y="472"/>
                  </a:lnTo>
                  <a:lnTo>
                    <a:pt x="2613" y="472"/>
                  </a:lnTo>
                  <a:lnTo>
                    <a:pt x="2608" y="471"/>
                  </a:lnTo>
                  <a:lnTo>
                    <a:pt x="2603" y="469"/>
                  </a:lnTo>
                  <a:lnTo>
                    <a:pt x="2597" y="473"/>
                  </a:lnTo>
                  <a:lnTo>
                    <a:pt x="2589" y="478"/>
                  </a:lnTo>
                  <a:lnTo>
                    <a:pt x="2582" y="481"/>
                  </a:lnTo>
                  <a:lnTo>
                    <a:pt x="2574" y="483"/>
                  </a:lnTo>
                  <a:lnTo>
                    <a:pt x="2557" y="486"/>
                  </a:lnTo>
                  <a:lnTo>
                    <a:pt x="2541" y="490"/>
                  </a:lnTo>
                  <a:lnTo>
                    <a:pt x="2523" y="492"/>
                  </a:lnTo>
                  <a:lnTo>
                    <a:pt x="2506" y="495"/>
                  </a:lnTo>
                  <a:lnTo>
                    <a:pt x="2499" y="497"/>
                  </a:lnTo>
                  <a:lnTo>
                    <a:pt x="2491" y="500"/>
                  </a:lnTo>
                  <a:lnTo>
                    <a:pt x="2484" y="504"/>
                  </a:lnTo>
                  <a:lnTo>
                    <a:pt x="2477" y="507"/>
                  </a:lnTo>
                  <a:lnTo>
                    <a:pt x="2493" y="507"/>
                  </a:lnTo>
                  <a:lnTo>
                    <a:pt x="2496" y="507"/>
                  </a:lnTo>
                  <a:lnTo>
                    <a:pt x="2507" y="506"/>
                  </a:lnTo>
                  <a:lnTo>
                    <a:pt x="2518" y="503"/>
                  </a:lnTo>
                  <a:lnTo>
                    <a:pt x="2523" y="503"/>
                  </a:lnTo>
                  <a:lnTo>
                    <a:pt x="2529" y="503"/>
                  </a:lnTo>
                  <a:lnTo>
                    <a:pt x="2534" y="504"/>
                  </a:lnTo>
                  <a:lnTo>
                    <a:pt x="2539" y="507"/>
                  </a:lnTo>
                  <a:lnTo>
                    <a:pt x="2521" y="511"/>
                  </a:lnTo>
                  <a:lnTo>
                    <a:pt x="2505" y="515"/>
                  </a:lnTo>
                  <a:lnTo>
                    <a:pt x="2490" y="515"/>
                  </a:lnTo>
                  <a:lnTo>
                    <a:pt x="2473" y="515"/>
                  </a:lnTo>
                  <a:lnTo>
                    <a:pt x="2458" y="511"/>
                  </a:lnTo>
                  <a:lnTo>
                    <a:pt x="2454" y="515"/>
                  </a:lnTo>
                  <a:lnTo>
                    <a:pt x="2450" y="518"/>
                  </a:lnTo>
                  <a:lnTo>
                    <a:pt x="2447" y="521"/>
                  </a:lnTo>
                  <a:lnTo>
                    <a:pt x="2446" y="526"/>
                  </a:lnTo>
                  <a:lnTo>
                    <a:pt x="2447" y="530"/>
                  </a:lnTo>
                  <a:lnTo>
                    <a:pt x="2448" y="533"/>
                  </a:lnTo>
                  <a:lnTo>
                    <a:pt x="2451" y="536"/>
                  </a:lnTo>
                  <a:lnTo>
                    <a:pt x="2453" y="539"/>
                  </a:lnTo>
                  <a:lnTo>
                    <a:pt x="2459" y="544"/>
                  </a:lnTo>
                  <a:lnTo>
                    <a:pt x="2461" y="546"/>
                  </a:lnTo>
                  <a:lnTo>
                    <a:pt x="2454" y="562"/>
                  </a:lnTo>
                  <a:lnTo>
                    <a:pt x="2441" y="587"/>
                  </a:lnTo>
                  <a:lnTo>
                    <a:pt x="2434" y="599"/>
                  </a:lnTo>
                  <a:lnTo>
                    <a:pt x="2426" y="609"/>
                  </a:lnTo>
                  <a:lnTo>
                    <a:pt x="2423" y="613"/>
                  </a:lnTo>
                  <a:lnTo>
                    <a:pt x="2420" y="616"/>
                  </a:lnTo>
                  <a:lnTo>
                    <a:pt x="2418" y="618"/>
                  </a:lnTo>
                  <a:lnTo>
                    <a:pt x="2416" y="618"/>
                  </a:lnTo>
                  <a:lnTo>
                    <a:pt x="2404" y="603"/>
                  </a:lnTo>
                  <a:lnTo>
                    <a:pt x="2397" y="610"/>
                  </a:lnTo>
                  <a:lnTo>
                    <a:pt x="2396" y="611"/>
                  </a:lnTo>
                  <a:lnTo>
                    <a:pt x="2400" y="621"/>
                  </a:lnTo>
                  <a:lnTo>
                    <a:pt x="2405" y="628"/>
                  </a:lnTo>
                  <a:lnTo>
                    <a:pt x="2407" y="632"/>
                  </a:lnTo>
                  <a:lnTo>
                    <a:pt x="2409" y="636"/>
                  </a:lnTo>
                  <a:lnTo>
                    <a:pt x="2411" y="640"/>
                  </a:lnTo>
                  <a:lnTo>
                    <a:pt x="2411" y="645"/>
                  </a:lnTo>
                  <a:lnTo>
                    <a:pt x="2410" y="651"/>
                  </a:lnTo>
                  <a:lnTo>
                    <a:pt x="2406" y="660"/>
                  </a:lnTo>
                  <a:lnTo>
                    <a:pt x="2399" y="671"/>
                  </a:lnTo>
                  <a:lnTo>
                    <a:pt x="2393" y="683"/>
                  </a:lnTo>
                  <a:lnTo>
                    <a:pt x="2385" y="695"/>
                  </a:lnTo>
                  <a:lnTo>
                    <a:pt x="2379" y="705"/>
                  </a:lnTo>
                  <a:lnTo>
                    <a:pt x="2373" y="713"/>
                  </a:lnTo>
                  <a:lnTo>
                    <a:pt x="2369" y="715"/>
                  </a:lnTo>
                  <a:lnTo>
                    <a:pt x="2365" y="704"/>
                  </a:lnTo>
                  <a:lnTo>
                    <a:pt x="2365" y="694"/>
                  </a:lnTo>
                  <a:lnTo>
                    <a:pt x="2365" y="684"/>
                  </a:lnTo>
                  <a:lnTo>
                    <a:pt x="2363" y="674"/>
                  </a:lnTo>
                  <a:lnTo>
                    <a:pt x="2357" y="658"/>
                  </a:lnTo>
                  <a:lnTo>
                    <a:pt x="2351" y="643"/>
                  </a:lnTo>
                  <a:lnTo>
                    <a:pt x="2345" y="630"/>
                  </a:lnTo>
                  <a:lnTo>
                    <a:pt x="2342" y="644"/>
                  </a:lnTo>
                  <a:lnTo>
                    <a:pt x="2342" y="653"/>
                  </a:lnTo>
                  <a:lnTo>
                    <a:pt x="2344" y="665"/>
                  </a:lnTo>
                  <a:lnTo>
                    <a:pt x="2348" y="681"/>
                  </a:lnTo>
                  <a:lnTo>
                    <a:pt x="2352" y="697"/>
                  </a:lnTo>
                  <a:lnTo>
                    <a:pt x="2354" y="711"/>
                  </a:lnTo>
                  <a:lnTo>
                    <a:pt x="2352" y="720"/>
                  </a:lnTo>
                  <a:lnTo>
                    <a:pt x="2350" y="726"/>
                  </a:lnTo>
                  <a:lnTo>
                    <a:pt x="2349" y="729"/>
                  </a:lnTo>
                  <a:lnTo>
                    <a:pt x="2349" y="731"/>
                  </a:lnTo>
                  <a:lnTo>
                    <a:pt x="2350" y="734"/>
                  </a:lnTo>
                  <a:lnTo>
                    <a:pt x="2354" y="737"/>
                  </a:lnTo>
                  <a:lnTo>
                    <a:pt x="2365" y="737"/>
                  </a:lnTo>
                  <a:lnTo>
                    <a:pt x="2365" y="754"/>
                  </a:lnTo>
                  <a:lnTo>
                    <a:pt x="2365" y="759"/>
                  </a:lnTo>
                  <a:lnTo>
                    <a:pt x="2363" y="762"/>
                  </a:lnTo>
                  <a:lnTo>
                    <a:pt x="2359" y="767"/>
                  </a:lnTo>
                  <a:lnTo>
                    <a:pt x="2356" y="769"/>
                  </a:lnTo>
                  <a:lnTo>
                    <a:pt x="2349" y="772"/>
                  </a:lnTo>
                  <a:lnTo>
                    <a:pt x="2342" y="772"/>
                  </a:lnTo>
                  <a:lnTo>
                    <a:pt x="2345" y="777"/>
                  </a:lnTo>
                  <a:lnTo>
                    <a:pt x="2348" y="782"/>
                  </a:lnTo>
                  <a:lnTo>
                    <a:pt x="2351" y="784"/>
                  </a:lnTo>
                  <a:lnTo>
                    <a:pt x="2354" y="786"/>
                  </a:lnTo>
                  <a:lnTo>
                    <a:pt x="2359" y="787"/>
                  </a:lnTo>
                  <a:lnTo>
                    <a:pt x="2365" y="788"/>
                  </a:lnTo>
                  <a:lnTo>
                    <a:pt x="2364" y="795"/>
                  </a:lnTo>
                  <a:lnTo>
                    <a:pt x="2362" y="799"/>
                  </a:lnTo>
                  <a:lnTo>
                    <a:pt x="2359" y="802"/>
                  </a:lnTo>
                  <a:lnTo>
                    <a:pt x="2356" y="804"/>
                  </a:lnTo>
                  <a:lnTo>
                    <a:pt x="2349" y="807"/>
                  </a:lnTo>
                  <a:lnTo>
                    <a:pt x="2338" y="807"/>
                  </a:lnTo>
                  <a:lnTo>
                    <a:pt x="2338" y="817"/>
                  </a:lnTo>
                  <a:lnTo>
                    <a:pt x="2338" y="819"/>
                  </a:lnTo>
                  <a:lnTo>
                    <a:pt x="2355" y="828"/>
                  </a:lnTo>
                  <a:lnTo>
                    <a:pt x="2357" y="830"/>
                  </a:lnTo>
                  <a:lnTo>
                    <a:pt x="2354" y="837"/>
                  </a:lnTo>
                  <a:lnTo>
                    <a:pt x="2351" y="842"/>
                  </a:lnTo>
                  <a:lnTo>
                    <a:pt x="2349" y="846"/>
                  </a:lnTo>
                  <a:lnTo>
                    <a:pt x="2345" y="848"/>
                  </a:lnTo>
                  <a:lnTo>
                    <a:pt x="2342" y="849"/>
                  </a:lnTo>
                  <a:lnTo>
                    <a:pt x="2338" y="850"/>
                  </a:lnTo>
                  <a:lnTo>
                    <a:pt x="2331" y="851"/>
                  </a:lnTo>
                  <a:lnTo>
                    <a:pt x="2326" y="854"/>
                  </a:lnTo>
                  <a:lnTo>
                    <a:pt x="2321" y="857"/>
                  </a:lnTo>
                  <a:lnTo>
                    <a:pt x="2315" y="861"/>
                  </a:lnTo>
                  <a:lnTo>
                    <a:pt x="2311" y="864"/>
                  </a:lnTo>
                  <a:lnTo>
                    <a:pt x="2306" y="866"/>
                  </a:lnTo>
                  <a:lnTo>
                    <a:pt x="2301" y="868"/>
                  </a:lnTo>
                  <a:lnTo>
                    <a:pt x="2296" y="868"/>
                  </a:lnTo>
                  <a:lnTo>
                    <a:pt x="2289" y="872"/>
                  </a:lnTo>
                  <a:lnTo>
                    <a:pt x="2285" y="875"/>
                  </a:lnTo>
                  <a:lnTo>
                    <a:pt x="2281" y="877"/>
                  </a:lnTo>
                  <a:lnTo>
                    <a:pt x="2278" y="880"/>
                  </a:lnTo>
                  <a:lnTo>
                    <a:pt x="2274" y="886"/>
                  </a:lnTo>
                  <a:lnTo>
                    <a:pt x="2269" y="892"/>
                  </a:lnTo>
                  <a:lnTo>
                    <a:pt x="2273" y="89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1" name="Freeform 20"/>
            <p:cNvSpPr>
              <a:spLocks/>
            </p:cNvSpPr>
            <p:nvPr/>
          </p:nvSpPr>
          <p:spPr bwMode="auto">
            <a:xfrm>
              <a:off x="4767263" y="3281363"/>
              <a:ext cx="3270250" cy="1695450"/>
            </a:xfrm>
            <a:custGeom>
              <a:avLst/>
              <a:gdLst>
                <a:gd name="T0" fmla="*/ 3656 w 4121"/>
                <a:gd name="T1" fmla="*/ 1949 h 2136"/>
                <a:gd name="T2" fmla="*/ 3775 w 4121"/>
                <a:gd name="T3" fmla="*/ 1966 h 2136"/>
                <a:gd name="T4" fmla="*/ 3688 w 4121"/>
                <a:gd name="T5" fmla="*/ 1843 h 2136"/>
                <a:gd name="T6" fmla="*/ 3720 w 4121"/>
                <a:gd name="T7" fmla="*/ 1713 h 2136"/>
                <a:gd name="T8" fmla="*/ 3493 w 4121"/>
                <a:gd name="T9" fmla="*/ 1717 h 2136"/>
                <a:gd name="T10" fmla="*/ 3809 w 4121"/>
                <a:gd name="T11" fmla="*/ 1616 h 2136"/>
                <a:gd name="T12" fmla="*/ 4121 w 4121"/>
                <a:gd name="T13" fmla="*/ 1484 h 2136"/>
                <a:gd name="T14" fmla="*/ 3901 w 4121"/>
                <a:gd name="T15" fmla="*/ 1398 h 2136"/>
                <a:gd name="T16" fmla="*/ 3897 w 4121"/>
                <a:gd name="T17" fmla="*/ 1240 h 2136"/>
                <a:gd name="T18" fmla="*/ 3775 w 4121"/>
                <a:gd name="T19" fmla="*/ 1080 h 2136"/>
                <a:gd name="T20" fmla="*/ 3643 w 4121"/>
                <a:gd name="T21" fmla="*/ 977 h 2136"/>
                <a:gd name="T22" fmla="*/ 3500 w 4121"/>
                <a:gd name="T23" fmla="*/ 1034 h 2136"/>
                <a:gd name="T24" fmla="*/ 3356 w 4121"/>
                <a:gd name="T25" fmla="*/ 862 h 2136"/>
                <a:gd name="T26" fmla="*/ 3163 w 4121"/>
                <a:gd name="T27" fmla="*/ 784 h 2136"/>
                <a:gd name="T28" fmla="*/ 3043 w 4121"/>
                <a:gd name="T29" fmla="*/ 858 h 2136"/>
                <a:gd name="T30" fmla="*/ 2993 w 4121"/>
                <a:gd name="T31" fmla="*/ 1027 h 2136"/>
                <a:gd name="T32" fmla="*/ 2962 w 4121"/>
                <a:gd name="T33" fmla="*/ 1339 h 2136"/>
                <a:gd name="T34" fmla="*/ 2956 w 4121"/>
                <a:gd name="T35" fmla="*/ 1550 h 2136"/>
                <a:gd name="T36" fmla="*/ 2814 w 4121"/>
                <a:gd name="T37" fmla="*/ 1308 h 2136"/>
                <a:gd name="T38" fmla="*/ 2353 w 4121"/>
                <a:gd name="T39" fmla="*/ 1177 h 2136"/>
                <a:gd name="T40" fmla="*/ 2229 w 4121"/>
                <a:gd name="T41" fmla="*/ 1015 h 2136"/>
                <a:gd name="T42" fmla="*/ 2421 w 4121"/>
                <a:gd name="T43" fmla="*/ 731 h 2136"/>
                <a:gd name="T44" fmla="*/ 2452 w 4121"/>
                <a:gd name="T45" fmla="*/ 688 h 2136"/>
                <a:gd name="T46" fmla="*/ 2515 w 4121"/>
                <a:gd name="T47" fmla="*/ 550 h 2136"/>
                <a:gd name="T48" fmla="*/ 2638 w 4121"/>
                <a:gd name="T49" fmla="*/ 495 h 2136"/>
                <a:gd name="T50" fmla="*/ 2758 w 4121"/>
                <a:gd name="T51" fmla="*/ 475 h 2136"/>
                <a:gd name="T52" fmla="*/ 2877 w 4121"/>
                <a:gd name="T53" fmla="*/ 391 h 2136"/>
                <a:gd name="T54" fmla="*/ 2870 w 4121"/>
                <a:gd name="T55" fmla="*/ 236 h 2136"/>
                <a:gd name="T56" fmla="*/ 2676 w 4121"/>
                <a:gd name="T57" fmla="*/ 224 h 2136"/>
                <a:gd name="T58" fmla="*/ 2605 w 4121"/>
                <a:gd name="T59" fmla="*/ 391 h 2136"/>
                <a:gd name="T60" fmla="*/ 2556 w 4121"/>
                <a:gd name="T61" fmla="*/ 281 h 2136"/>
                <a:gd name="T62" fmla="*/ 2421 w 4121"/>
                <a:gd name="T63" fmla="*/ 262 h 2136"/>
                <a:gd name="T64" fmla="*/ 2362 w 4121"/>
                <a:gd name="T65" fmla="*/ 141 h 2136"/>
                <a:gd name="T66" fmla="*/ 2209 w 4121"/>
                <a:gd name="T67" fmla="*/ 0 h 2136"/>
                <a:gd name="T68" fmla="*/ 2158 w 4121"/>
                <a:gd name="T69" fmla="*/ 114 h 2136"/>
                <a:gd name="T70" fmla="*/ 2251 w 4121"/>
                <a:gd name="T71" fmla="*/ 229 h 2136"/>
                <a:gd name="T72" fmla="*/ 2189 w 4121"/>
                <a:gd name="T73" fmla="*/ 348 h 2136"/>
                <a:gd name="T74" fmla="*/ 2081 w 4121"/>
                <a:gd name="T75" fmla="*/ 301 h 2136"/>
                <a:gd name="T76" fmla="*/ 1695 w 4121"/>
                <a:gd name="T77" fmla="*/ 287 h 2136"/>
                <a:gd name="T78" fmla="*/ 1635 w 4121"/>
                <a:gd name="T79" fmla="*/ 301 h 2136"/>
                <a:gd name="T80" fmla="*/ 1587 w 4121"/>
                <a:gd name="T81" fmla="*/ 409 h 2136"/>
                <a:gd name="T82" fmla="*/ 1266 w 4121"/>
                <a:gd name="T83" fmla="*/ 358 h 2136"/>
                <a:gd name="T84" fmla="*/ 1226 w 4121"/>
                <a:gd name="T85" fmla="*/ 259 h 2136"/>
                <a:gd name="T86" fmla="*/ 816 w 4121"/>
                <a:gd name="T87" fmla="*/ 209 h 2136"/>
                <a:gd name="T88" fmla="*/ 669 w 4121"/>
                <a:gd name="T89" fmla="*/ 184 h 2136"/>
                <a:gd name="T90" fmla="*/ 531 w 4121"/>
                <a:gd name="T91" fmla="*/ 155 h 2136"/>
                <a:gd name="T92" fmla="*/ 288 w 4121"/>
                <a:gd name="T93" fmla="*/ 223 h 2136"/>
                <a:gd name="T94" fmla="*/ 17 w 4121"/>
                <a:gd name="T95" fmla="*/ 199 h 2136"/>
                <a:gd name="T96" fmla="*/ 131 w 4121"/>
                <a:gd name="T97" fmla="*/ 1001 h 2136"/>
                <a:gd name="T98" fmla="*/ 337 w 4121"/>
                <a:gd name="T99" fmla="*/ 1054 h 2136"/>
                <a:gd name="T100" fmla="*/ 520 w 4121"/>
                <a:gd name="T101" fmla="*/ 1282 h 2136"/>
                <a:gd name="T102" fmla="*/ 570 w 4121"/>
                <a:gd name="T103" fmla="*/ 1470 h 2136"/>
                <a:gd name="T104" fmla="*/ 766 w 4121"/>
                <a:gd name="T105" fmla="*/ 1634 h 2136"/>
                <a:gd name="T106" fmla="*/ 2199 w 4121"/>
                <a:gd name="T107" fmla="*/ 1700 h 2136"/>
                <a:gd name="T108" fmla="*/ 2425 w 4121"/>
                <a:gd name="T109" fmla="*/ 1755 h 2136"/>
                <a:gd name="T110" fmla="*/ 2600 w 4121"/>
                <a:gd name="T111" fmla="*/ 1750 h 2136"/>
                <a:gd name="T112" fmla="*/ 2796 w 4121"/>
                <a:gd name="T113" fmla="*/ 1881 h 2136"/>
                <a:gd name="T114" fmla="*/ 2891 w 4121"/>
                <a:gd name="T115" fmla="*/ 1965 h 2136"/>
                <a:gd name="T116" fmla="*/ 2828 w 4121"/>
                <a:gd name="T117" fmla="*/ 2132 h 2136"/>
                <a:gd name="T118" fmla="*/ 2954 w 4121"/>
                <a:gd name="T119" fmla="*/ 2046 h 2136"/>
                <a:gd name="T120" fmla="*/ 3372 w 4121"/>
                <a:gd name="T121" fmla="*/ 1925 h 2136"/>
                <a:gd name="T122" fmla="*/ 3526 w 4121"/>
                <a:gd name="T123" fmla="*/ 1794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21" h="2136">
                  <a:moveTo>
                    <a:pt x="3570" y="1942"/>
                  </a:moveTo>
                  <a:lnTo>
                    <a:pt x="3570" y="1939"/>
                  </a:lnTo>
                  <a:lnTo>
                    <a:pt x="3586" y="1939"/>
                  </a:lnTo>
                  <a:lnTo>
                    <a:pt x="3599" y="1940"/>
                  </a:lnTo>
                  <a:lnTo>
                    <a:pt x="3619" y="1941"/>
                  </a:lnTo>
                  <a:lnTo>
                    <a:pt x="3629" y="1941"/>
                  </a:lnTo>
                  <a:lnTo>
                    <a:pt x="3639" y="1940"/>
                  </a:lnTo>
                  <a:lnTo>
                    <a:pt x="3648" y="1939"/>
                  </a:lnTo>
                  <a:lnTo>
                    <a:pt x="3655" y="1935"/>
                  </a:lnTo>
                  <a:lnTo>
                    <a:pt x="3664" y="1925"/>
                  </a:lnTo>
                  <a:lnTo>
                    <a:pt x="3671" y="1915"/>
                  </a:lnTo>
                  <a:lnTo>
                    <a:pt x="3675" y="1910"/>
                  </a:lnTo>
                  <a:lnTo>
                    <a:pt x="3680" y="1906"/>
                  </a:lnTo>
                  <a:lnTo>
                    <a:pt x="3686" y="1902"/>
                  </a:lnTo>
                  <a:lnTo>
                    <a:pt x="3693" y="1900"/>
                  </a:lnTo>
                  <a:lnTo>
                    <a:pt x="3693" y="1908"/>
                  </a:lnTo>
                  <a:lnTo>
                    <a:pt x="3694" y="1914"/>
                  </a:lnTo>
                  <a:lnTo>
                    <a:pt x="3695" y="1920"/>
                  </a:lnTo>
                  <a:lnTo>
                    <a:pt x="3696" y="1923"/>
                  </a:lnTo>
                  <a:lnTo>
                    <a:pt x="3700" y="1925"/>
                  </a:lnTo>
                  <a:lnTo>
                    <a:pt x="3705" y="1926"/>
                  </a:lnTo>
                  <a:lnTo>
                    <a:pt x="3711" y="1927"/>
                  </a:lnTo>
                  <a:lnTo>
                    <a:pt x="3720" y="1927"/>
                  </a:lnTo>
                  <a:lnTo>
                    <a:pt x="3705" y="1929"/>
                  </a:lnTo>
                  <a:lnTo>
                    <a:pt x="3689" y="1935"/>
                  </a:lnTo>
                  <a:lnTo>
                    <a:pt x="3671" y="1940"/>
                  </a:lnTo>
                  <a:lnTo>
                    <a:pt x="3656" y="1949"/>
                  </a:lnTo>
                  <a:lnTo>
                    <a:pt x="3649" y="1953"/>
                  </a:lnTo>
                  <a:lnTo>
                    <a:pt x="3642" y="1959"/>
                  </a:lnTo>
                  <a:lnTo>
                    <a:pt x="3636" y="1963"/>
                  </a:lnTo>
                  <a:lnTo>
                    <a:pt x="3630" y="1968"/>
                  </a:lnTo>
                  <a:lnTo>
                    <a:pt x="3626" y="1975"/>
                  </a:lnTo>
                  <a:lnTo>
                    <a:pt x="3623" y="1980"/>
                  </a:lnTo>
                  <a:lnTo>
                    <a:pt x="3621" y="1987"/>
                  </a:lnTo>
                  <a:lnTo>
                    <a:pt x="3621" y="1993"/>
                  </a:lnTo>
                  <a:lnTo>
                    <a:pt x="3622" y="2000"/>
                  </a:lnTo>
                  <a:lnTo>
                    <a:pt x="3624" y="2006"/>
                  </a:lnTo>
                  <a:lnTo>
                    <a:pt x="3628" y="2014"/>
                  </a:lnTo>
                  <a:lnTo>
                    <a:pt x="3634" y="2020"/>
                  </a:lnTo>
                  <a:lnTo>
                    <a:pt x="3639" y="2026"/>
                  </a:lnTo>
                  <a:lnTo>
                    <a:pt x="3644" y="2031"/>
                  </a:lnTo>
                  <a:lnTo>
                    <a:pt x="3650" y="2034"/>
                  </a:lnTo>
                  <a:lnTo>
                    <a:pt x="3655" y="2035"/>
                  </a:lnTo>
                  <a:lnTo>
                    <a:pt x="3661" y="2033"/>
                  </a:lnTo>
                  <a:lnTo>
                    <a:pt x="3667" y="2029"/>
                  </a:lnTo>
                  <a:lnTo>
                    <a:pt x="3675" y="2021"/>
                  </a:lnTo>
                  <a:lnTo>
                    <a:pt x="3684" y="2013"/>
                  </a:lnTo>
                  <a:lnTo>
                    <a:pt x="3695" y="2004"/>
                  </a:lnTo>
                  <a:lnTo>
                    <a:pt x="3707" y="1994"/>
                  </a:lnTo>
                  <a:lnTo>
                    <a:pt x="3719" y="1987"/>
                  </a:lnTo>
                  <a:lnTo>
                    <a:pt x="3732" y="1981"/>
                  </a:lnTo>
                  <a:lnTo>
                    <a:pt x="3739" y="1979"/>
                  </a:lnTo>
                  <a:lnTo>
                    <a:pt x="3755" y="1974"/>
                  </a:lnTo>
                  <a:lnTo>
                    <a:pt x="3775" y="1966"/>
                  </a:lnTo>
                  <a:lnTo>
                    <a:pt x="3798" y="1956"/>
                  </a:lnTo>
                  <a:lnTo>
                    <a:pt x="3820" y="1946"/>
                  </a:lnTo>
                  <a:lnTo>
                    <a:pt x="3840" y="1936"/>
                  </a:lnTo>
                  <a:lnTo>
                    <a:pt x="3847" y="1932"/>
                  </a:lnTo>
                  <a:lnTo>
                    <a:pt x="3854" y="1927"/>
                  </a:lnTo>
                  <a:lnTo>
                    <a:pt x="3857" y="1923"/>
                  </a:lnTo>
                  <a:lnTo>
                    <a:pt x="3859" y="1920"/>
                  </a:lnTo>
                  <a:lnTo>
                    <a:pt x="3858" y="1916"/>
                  </a:lnTo>
                  <a:lnTo>
                    <a:pt x="3857" y="1914"/>
                  </a:lnTo>
                  <a:lnTo>
                    <a:pt x="3855" y="1912"/>
                  </a:lnTo>
                  <a:lnTo>
                    <a:pt x="3852" y="1910"/>
                  </a:lnTo>
                  <a:lnTo>
                    <a:pt x="3843" y="1907"/>
                  </a:lnTo>
                  <a:lnTo>
                    <a:pt x="3835" y="1905"/>
                  </a:lnTo>
                  <a:lnTo>
                    <a:pt x="3815" y="1901"/>
                  </a:lnTo>
                  <a:lnTo>
                    <a:pt x="3801" y="1900"/>
                  </a:lnTo>
                  <a:lnTo>
                    <a:pt x="3792" y="1900"/>
                  </a:lnTo>
                  <a:lnTo>
                    <a:pt x="3783" y="1898"/>
                  </a:lnTo>
                  <a:lnTo>
                    <a:pt x="3772" y="1896"/>
                  </a:lnTo>
                  <a:lnTo>
                    <a:pt x="3762" y="1893"/>
                  </a:lnTo>
                  <a:lnTo>
                    <a:pt x="3751" y="1888"/>
                  </a:lnTo>
                  <a:lnTo>
                    <a:pt x="3741" y="1884"/>
                  </a:lnTo>
                  <a:lnTo>
                    <a:pt x="3731" y="1877"/>
                  </a:lnTo>
                  <a:lnTo>
                    <a:pt x="3720" y="1872"/>
                  </a:lnTo>
                  <a:lnTo>
                    <a:pt x="3711" y="1866"/>
                  </a:lnTo>
                  <a:lnTo>
                    <a:pt x="3702" y="1858"/>
                  </a:lnTo>
                  <a:lnTo>
                    <a:pt x="3694" y="1851"/>
                  </a:lnTo>
                  <a:lnTo>
                    <a:pt x="3688" y="1843"/>
                  </a:lnTo>
                  <a:lnTo>
                    <a:pt x="3682" y="1835"/>
                  </a:lnTo>
                  <a:lnTo>
                    <a:pt x="3678" y="1828"/>
                  </a:lnTo>
                  <a:lnTo>
                    <a:pt x="3675" y="1819"/>
                  </a:lnTo>
                  <a:lnTo>
                    <a:pt x="3675" y="1811"/>
                  </a:lnTo>
                  <a:lnTo>
                    <a:pt x="3675" y="1807"/>
                  </a:lnTo>
                  <a:lnTo>
                    <a:pt x="3677" y="1803"/>
                  </a:lnTo>
                  <a:lnTo>
                    <a:pt x="3679" y="1798"/>
                  </a:lnTo>
                  <a:lnTo>
                    <a:pt x="3682" y="1793"/>
                  </a:lnTo>
                  <a:lnTo>
                    <a:pt x="3686" y="1788"/>
                  </a:lnTo>
                  <a:lnTo>
                    <a:pt x="3689" y="1782"/>
                  </a:lnTo>
                  <a:lnTo>
                    <a:pt x="3692" y="1776"/>
                  </a:lnTo>
                  <a:lnTo>
                    <a:pt x="3693" y="1769"/>
                  </a:lnTo>
                  <a:lnTo>
                    <a:pt x="3686" y="1768"/>
                  </a:lnTo>
                  <a:lnTo>
                    <a:pt x="3675" y="1767"/>
                  </a:lnTo>
                  <a:lnTo>
                    <a:pt x="3663" y="1766"/>
                  </a:lnTo>
                  <a:lnTo>
                    <a:pt x="3651" y="1765"/>
                  </a:lnTo>
                  <a:lnTo>
                    <a:pt x="3653" y="1763"/>
                  </a:lnTo>
                  <a:lnTo>
                    <a:pt x="3656" y="1760"/>
                  </a:lnTo>
                  <a:lnTo>
                    <a:pt x="3661" y="1757"/>
                  </a:lnTo>
                  <a:lnTo>
                    <a:pt x="3665" y="1754"/>
                  </a:lnTo>
                  <a:lnTo>
                    <a:pt x="3677" y="1750"/>
                  </a:lnTo>
                  <a:lnTo>
                    <a:pt x="3689" y="1743"/>
                  </a:lnTo>
                  <a:lnTo>
                    <a:pt x="3701" y="1737"/>
                  </a:lnTo>
                  <a:lnTo>
                    <a:pt x="3710" y="1729"/>
                  </a:lnTo>
                  <a:lnTo>
                    <a:pt x="3715" y="1724"/>
                  </a:lnTo>
                  <a:lnTo>
                    <a:pt x="3718" y="1720"/>
                  </a:lnTo>
                  <a:lnTo>
                    <a:pt x="3720" y="1713"/>
                  </a:lnTo>
                  <a:lnTo>
                    <a:pt x="3720" y="1708"/>
                  </a:lnTo>
                  <a:lnTo>
                    <a:pt x="3720" y="1702"/>
                  </a:lnTo>
                  <a:lnTo>
                    <a:pt x="3718" y="1698"/>
                  </a:lnTo>
                  <a:lnTo>
                    <a:pt x="3716" y="1694"/>
                  </a:lnTo>
                  <a:lnTo>
                    <a:pt x="3711" y="1690"/>
                  </a:lnTo>
                  <a:lnTo>
                    <a:pt x="3707" y="1688"/>
                  </a:lnTo>
                  <a:lnTo>
                    <a:pt x="3703" y="1686"/>
                  </a:lnTo>
                  <a:lnTo>
                    <a:pt x="3696" y="1685"/>
                  </a:lnTo>
                  <a:lnTo>
                    <a:pt x="3691" y="1684"/>
                  </a:lnTo>
                  <a:lnTo>
                    <a:pt x="3662" y="1684"/>
                  </a:lnTo>
                  <a:lnTo>
                    <a:pt x="3632" y="1684"/>
                  </a:lnTo>
                  <a:lnTo>
                    <a:pt x="3619" y="1685"/>
                  </a:lnTo>
                  <a:lnTo>
                    <a:pt x="3606" y="1686"/>
                  </a:lnTo>
                  <a:lnTo>
                    <a:pt x="3595" y="1689"/>
                  </a:lnTo>
                  <a:lnTo>
                    <a:pt x="3583" y="1692"/>
                  </a:lnTo>
                  <a:lnTo>
                    <a:pt x="3564" y="1700"/>
                  </a:lnTo>
                  <a:lnTo>
                    <a:pt x="3544" y="1710"/>
                  </a:lnTo>
                  <a:lnTo>
                    <a:pt x="3527" y="1721"/>
                  </a:lnTo>
                  <a:lnTo>
                    <a:pt x="3510" y="1729"/>
                  </a:lnTo>
                  <a:lnTo>
                    <a:pt x="3501" y="1734"/>
                  </a:lnTo>
                  <a:lnTo>
                    <a:pt x="3492" y="1737"/>
                  </a:lnTo>
                  <a:lnTo>
                    <a:pt x="3484" y="1740"/>
                  </a:lnTo>
                  <a:lnTo>
                    <a:pt x="3474" y="1742"/>
                  </a:lnTo>
                  <a:lnTo>
                    <a:pt x="3478" y="1734"/>
                  </a:lnTo>
                  <a:lnTo>
                    <a:pt x="3484" y="1727"/>
                  </a:lnTo>
                  <a:lnTo>
                    <a:pt x="3488" y="1722"/>
                  </a:lnTo>
                  <a:lnTo>
                    <a:pt x="3493" y="1717"/>
                  </a:lnTo>
                  <a:lnTo>
                    <a:pt x="3504" y="1710"/>
                  </a:lnTo>
                  <a:lnTo>
                    <a:pt x="3516" y="1704"/>
                  </a:lnTo>
                  <a:lnTo>
                    <a:pt x="3529" y="1699"/>
                  </a:lnTo>
                  <a:lnTo>
                    <a:pt x="3542" y="1694"/>
                  </a:lnTo>
                  <a:lnTo>
                    <a:pt x="3549" y="1689"/>
                  </a:lnTo>
                  <a:lnTo>
                    <a:pt x="3556" y="1685"/>
                  </a:lnTo>
                  <a:lnTo>
                    <a:pt x="3564" y="1679"/>
                  </a:lnTo>
                  <a:lnTo>
                    <a:pt x="3570" y="1673"/>
                  </a:lnTo>
                  <a:lnTo>
                    <a:pt x="3578" y="1664"/>
                  </a:lnTo>
                  <a:lnTo>
                    <a:pt x="3581" y="1657"/>
                  </a:lnTo>
                  <a:lnTo>
                    <a:pt x="3584" y="1649"/>
                  </a:lnTo>
                  <a:lnTo>
                    <a:pt x="3586" y="1643"/>
                  </a:lnTo>
                  <a:lnTo>
                    <a:pt x="3588" y="1637"/>
                  </a:lnTo>
                  <a:lnTo>
                    <a:pt x="3593" y="1632"/>
                  </a:lnTo>
                  <a:lnTo>
                    <a:pt x="3596" y="1630"/>
                  </a:lnTo>
                  <a:lnTo>
                    <a:pt x="3600" y="1626"/>
                  </a:lnTo>
                  <a:lnTo>
                    <a:pt x="3606" y="1624"/>
                  </a:lnTo>
                  <a:lnTo>
                    <a:pt x="3613" y="1622"/>
                  </a:lnTo>
                  <a:lnTo>
                    <a:pt x="3635" y="1617"/>
                  </a:lnTo>
                  <a:lnTo>
                    <a:pt x="3655" y="1613"/>
                  </a:lnTo>
                  <a:lnTo>
                    <a:pt x="3675" y="1611"/>
                  </a:lnTo>
                  <a:lnTo>
                    <a:pt x="3694" y="1611"/>
                  </a:lnTo>
                  <a:lnTo>
                    <a:pt x="3714" y="1612"/>
                  </a:lnTo>
                  <a:lnTo>
                    <a:pt x="3733" y="1613"/>
                  </a:lnTo>
                  <a:lnTo>
                    <a:pt x="3755" y="1615"/>
                  </a:lnTo>
                  <a:lnTo>
                    <a:pt x="3778" y="1615"/>
                  </a:lnTo>
                  <a:lnTo>
                    <a:pt x="3809" y="1616"/>
                  </a:lnTo>
                  <a:lnTo>
                    <a:pt x="3835" y="1618"/>
                  </a:lnTo>
                  <a:lnTo>
                    <a:pt x="3859" y="1620"/>
                  </a:lnTo>
                  <a:lnTo>
                    <a:pt x="3881" y="1620"/>
                  </a:lnTo>
                  <a:lnTo>
                    <a:pt x="3892" y="1619"/>
                  </a:lnTo>
                  <a:lnTo>
                    <a:pt x="3903" y="1617"/>
                  </a:lnTo>
                  <a:lnTo>
                    <a:pt x="3912" y="1615"/>
                  </a:lnTo>
                  <a:lnTo>
                    <a:pt x="3922" y="1610"/>
                  </a:lnTo>
                  <a:lnTo>
                    <a:pt x="3931" y="1604"/>
                  </a:lnTo>
                  <a:lnTo>
                    <a:pt x="3940" y="1596"/>
                  </a:lnTo>
                  <a:lnTo>
                    <a:pt x="3950" y="1588"/>
                  </a:lnTo>
                  <a:lnTo>
                    <a:pt x="3959" y="1576"/>
                  </a:lnTo>
                  <a:lnTo>
                    <a:pt x="3964" y="1570"/>
                  </a:lnTo>
                  <a:lnTo>
                    <a:pt x="3973" y="1566"/>
                  </a:lnTo>
                  <a:lnTo>
                    <a:pt x="3982" y="1560"/>
                  </a:lnTo>
                  <a:lnTo>
                    <a:pt x="3994" y="1556"/>
                  </a:lnTo>
                  <a:lnTo>
                    <a:pt x="4020" y="1547"/>
                  </a:lnTo>
                  <a:lnTo>
                    <a:pt x="4048" y="1539"/>
                  </a:lnTo>
                  <a:lnTo>
                    <a:pt x="4062" y="1533"/>
                  </a:lnTo>
                  <a:lnTo>
                    <a:pt x="4075" y="1528"/>
                  </a:lnTo>
                  <a:lnTo>
                    <a:pt x="4087" y="1523"/>
                  </a:lnTo>
                  <a:lnTo>
                    <a:pt x="4098" y="1516"/>
                  </a:lnTo>
                  <a:lnTo>
                    <a:pt x="4108" y="1510"/>
                  </a:lnTo>
                  <a:lnTo>
                    <a:pt x="4114" y="1502"/>
                  </a:lnTo>
                  <a:lnTo>
                    <a:pt x="4117" y="1498"/>
                  </a:lnTo>
                  <a:lnTo>
                    <a:pt x="4118" y="1493"/>
                  </a:lnTo>
                  <a:lnTo>
                    <a:pt x="4121" y="1488"/>
                  </a:lnTo>
                  <a:lnTo>
                    <a:pt x="4121" y="1484"/>
                  </a:lnTo>
                  <a:lnTo>
                    <a:pt x="4120" y="1470"/>
                  </a:lnTo>
                  <a:lnTo>
                    <a:pt x="4117" y="1458"/>
                  </a:lnTo>
                  <a:lnTo>
                    <a:pt x="4115" y="1448"/>
                  </a:lnTo>
                  <a:lnTo>
                    <a:pt x="4111" y="1438"/>
                  </a:lnTo>
                  <a:lnTo>
                    <a:pt x="4101" y="1421"/>
                  </a:lnTo>
                  <a:lnTo>
                    <a:pt x="4089" y="1403"/>
                  </a:lnTo>
                  <a:lnTo>
                    <a:pt x="4088" y="1403"/>
                  </a:lnTo>
                  <a:lnTo>
                    <a:pt x="4087" y="1401"/>
                  </a:lnTo>
                  <a:lnTo>
                    <a:pt x="4086" y="1400"/>
                  </a:lnTo>
                  <a:lnTo>
                    <a:pt x="4086" y="1399"/>
                  </a:lnTo>
                  <a:lnTo>
                    <a:pt x="4086" y="1397"/>
                  </a:lnTo>
                  <a:lnTo>
                    <a:pt x="4087" y="1393"/>
                  </a:lnTo>
                  <a:lnTo>
                    <a:pt x="4087" y="1388"/>
                  </a:lnTo>
                  <a:lnTo>
                    <a:pt x="4086" y="1384"/>
                  </a:lnTo>
                  <a:lnTo>
                    <a:pt x="4084" y="1380"/>
                  </a:lnTo>
                  <a:lnTo>
                    <a:pt x="4078" y="1375"/>
                  </a:lnTo>
                  <a:lnTo>
                    <a:pt x="4078" y="1358"/>
                  </a:lnTo>
                  <a:lnTo>
                    <a:pt x="4078" y="1356"/>
                  </a:lnTo>
                  <a:lnTo>
                    <a:pt x="4062" y="1365"/>
                  </a:lnTo>
                  <a:lnTo>
                    <a:pt x="4043" y="1373"/>
                  </a:lnTo>
                  <a:lnTo>
                    <a:pt x="4021" y="1382"/>
                  </a:lnTo>
                  <a:lnTo>
                    <a:pt x="3999" y="1390"/>
                  </a:lnTo>
                  <a:lnTo>
                    <a:pt x="3976" y="1396"/>
                  </a:lnTo>
                  <a:lnTo>
                    <a:pt x="3954" y="1401"/>
                  </a:lnTo>
                  <a:lnTo>
                    <a:pt x="3934" y="1405"/>
                  </a:lnTo>
                  <a:lnTo>
                    <a:pt x="3917" y="1406"/>
                  </a:lnTo>
                  <a:lnTo>
                    <a:pt x="3901" y="1398"/>
                  </a:lnTo>
                  <a:lnTo>
                    <a:pt x="3934" y="1386"/>
                  </a:lnTo>
                  <a:lnTo>
                    <a:pt x="3978" y="1373"/>
                  </a:lnTo>
                  <a:lnTo>
                    <a:pt x="3999" y="1366"/>
                  </a:lnTo>
                  <a:lnTo>
                    <a:pt x="4017" y="1357"/>
                  </a:lnTo>
                  <a:lnTo>
                    <a:pt x="4026" y="1353"/>
                  </a:lnTo>
                  <a:lnTo>
                    <a:pt x="4032" y="1347"/>
                  </a:lnTo>
                  <a:lnTo>
                    <a:pt x="4036" y="1342"/>
                  </a:lnTo>
                  <a:lnTo>
                    <a:pt x="4040" y="1337"/>
                  </a:lnTo>
                  <a:lnTo>
                    <a:pt x="4032" y="1327"/>
                  </a:lnTo>
                  <a:lnTo>
                    <a:pt x="4025" y="1317"/>
                  </a:lnTo>
                  <a:lnTo>
                    <a:pt x="4016" y="1318"/>
                  </a:lnTo>
                  <a:lnTo>
                    <a:pt x="4006" y="1318"/>
                  </a:lnTo>
                  <a:lnTo>
                    <a:pt x="3996" y="1317"/>
                  </a:lnTo>
                  <a:lnTo>
                    <a:pt x="3987" y="1316"/>
                  </a:lnTo>
                  <a:lnTo>
                    <a:pt x="3976" y="1314"/>
                  </a:lnTo>
                  <a:lnTo>
                    <a:pt x="3965" y="1311"/>
                  </a:lnTo>
                  <a:lnTo>
                    <a:pt x="3955" y="1307"/>
                  </a:lnTo>
                  <a:lnTo>
                    <a:pt x="3945" y="1304"/>
                  </a:lnTo>
                  <a:lnTo>
                    <a:pt x="3935" y="1299"/>
                  </a:lnTo>
                  <a:lnTo>
                    <a:pt x="3926" y="1293"/>
                  </a:lnTo>
                  <a:lnTo>
                    <a:pt x="3919" y="1288"/>
                  </a:lnTo>
                  <a:lnTo>
                    <a:pt x="3911" y="1280"/>
                  </a:lnTo>
                  <a:lnTo>
                    <a:pt x="3906" y="1273"/>
                  </a:lnTo>
                  <a:lnTo>
                    <a:pt x="3901" y="1264"/>
                  </a:lnTo>
                  <a:lnTo>
                    <a:pt x="3898" y="1254"/>
                  </a:lnTo>
                  <a:lnTo>
                    <a:pt x="3897" y="1243"/>
                  </a:lnTo>
                  <a:lnTo>
                    <a:pt x="3897" y="1240"/>
                  </a:lnTo>
                  <a:lnTo>
                    <a:pt x="3883" y="1239"/>
                  </a:lnTo>
                  <a:lnTo>
                    <a:pt x="3871" y="1236"/>
                  </a:lnTo>
                  <a:lnTo>
                    <a:pt x="3859" y="1232"/>
                  </a:lnTo>
                  <a:lnTo>
                    <a:pt x="3850" y="1226"/>
                  </a:lnTo>
                  <a:lnTo>
                    <a:pt x="3830" y="1212"/>
                  </a:lnTo>
                  <a:lnTo>
                    <a:pt x="3813" y="1198"/>
                  </a:lnTo>
                  <a:lnTo>
                    <a:pt x="3822" y="1195"/>
                  </a:lnTo>
                  <a:lnTo>
                    <a:pt x="3830" y="1189"/>
                  </a:lnTo>
                  <a:lnTo>
                    <a:pt x="3835" y="1185"/>
                  </a:lnTo>
                  <a:lnTo>
                    <a:pt x="3837" y="1181"/>
                  </a:lnTo>
                  <a:lnTo>
                    <a:pt x="3839" y="1174"/>
                  </a:lnTo>
                  <a:lnTo>
                    <a:pt x="3840" y="1167"/>
                  </a:lnTo>
                  <a:lnTo>
                    <a:pt x="3839" y="1161"/>
                  </a:lnTo>
                  <a:lnTo>
                    <a:pt x="3838" y="1156"/>
                  </a:lnTo>
                  <a:lnTo>
                    <a:pt x="3835" y="1150"/>
                  </a:lnTo>
                  <a:lnTo>
                    <a:pt x="3832" y="1145"/>
                  </a:lnTo>
                  <a:lnTo>
                    <a:pt x="3830" y="1140"/>
                  </a:lnTo>
                  <a:lnTo>
                    <a:pt x="3828" y="1133"/>
                  </a:lnTo>
                  <a:lnTo>
                    <a:pt x="3827" y="1128"/>
                  </a:lnTo>
                  <a:lnTo>
                    <a:pt x="3828" y="1120"/>
                  </a:lnTo>
                  <a:lnTo>
                    <a:pt x="3820" y="1118"/>
                  </a:lnTo>
                  <a:lnTo>
                    <a:pt x="3811" y="1113"/>
                  </a:lnTo>
                  <a:lnTo>
                    <a:pt x="3800" y="1105"/>
                  </a:lnTo>
                  <a:lnTo>
                    <a:pt x="3789" y="1095"/>
                  </a:lnTo>
                  <a:lnTo>
                    <a:pt x="3784" y="1091"/>
                  </a:lnTo>
                  <a:lnTo>
                    <a:pt x="3779" y="1086"/>
                  </a:lnTo>
                  <a:lnTo>
                    <a:pt x="3775" y="1080"/>
                  </a:lnTo>
                  <a:lnTo>
                    <a:pt x="3772" y="1074"/>
                  </a:lnTo>
                  <a:lnTo>
                    <a:pt x="3770" y="1068"/>
                  </a:lnTo>
                  <a:lnTo>
                    <a:pt x="3769" y="1063"/>
                  </a:lnTo>
                  <a:lnTo>
                    <a:pt x="3769" y="1056"/>
                  </a:lnTo>
                  <a:lnTo>
                    <a:pt x="3771" y="1051"/>
                  </a:lnTo>
                  <a:lnTo>
                    <a:pt x="3773" y="1043"/>
                  </a:lnTo>
                  <a:lnTo>
                    <a:pt x="3774" y="1038"/>
                  </a:lnTo>
                  <a:lnTo>
                    <a:pt x="3773" y="1031"/>
                  </a:lnTo>
                  <a:lnTo>
                    <a:pt x="3770" y="1026"/>
                  </a:lnTo>
                  <a:lnTo>
                    <a:pt x="3766" y="1021"/>
                  </a:lnTo>
                  <a:lnTo>
                    <a:pt x="3761" y="1015"/>
                  </a:lnTo>
                  <a:lnTo>
                    <a:pt x="3756" y="1011"/>
                  </a:lnTo>
                  <a:lnTo>
                    <a:pt x="3750" y="1005"/>
                  </a:lnTo>
                  <a:lnTo>
                    <a:pt x="3737" y="995"/>
                  </a:lnTo>
                  <a:lnTo>
                    <a:pt x="3727" y="984"/>
                  </a:lnTo>
                  <a:lnTo>
                    <a:pt x="3721" y="977"/>
                  </a:lnTo>
                  <a:lnTo>
                    <a:pt x="3717" y="970"/>
                  </a:lnTo>
                  <a:lnTo>
                    <a:pt x="3715" y="962"/>
                  </a:lnTo>
                  <a:lnTo>
                    <a:pt x="3713" y="955"/>
                  </a:lnTo>
                  <a:lnTo>
                    <a:pt x="3686" y="935"/>
                  </a:lnTo>
                  <a:lnTo>
                    <a:pt x="3673" y="942"/>
                  </a:lnTo>
                  <a:lnTo>
                    <a:pt x="3659" y="952"/>
                  </a:lnTo>
                  <a:lnTo>
                    <a:pt x="3653" y="959"/>
                  </a:lnTo>
                  <a:lnTo>
                    <a:pt x="3648" y="965"/>
                  </a:lnTo>
                  <a:lnTo>
                    <a:pt x="3646" y="969"/>
                  </a:lnTo>
                  <a:lnTo>
                    <a:pt x="3644" y="973"/>
                  </a:lnTo>
                  <a:lnTo>
                    <a:pt x="3643" y="977"/>
                  </a:lnTo>
                  <a:lnTo>
                    <a:pt x="3643" y="982"/>
                  </a:lnTo>
                  <a:lnTo>
                    <a:pt x="3642" y="987"/>
                  </a:lnTo>
                  <a:lnTo>
                    <a:pt x="3641" y="992"/>
                  </a:lnTo>
                  <a:lnTo>
                    <a:pt x="3638" y="999"/>
                  </a:lnTo>
                  <a:lnTo>
                    <a:pt x="3635" y="1007"/>
                  </a:lnTo>
                  <a:lnTo>
                    <a:pt x="3629" y="1014"/>
                  </a:lnTo>
                  <a:lnTo>
                    <a:pt x="3624" y="1022"/>
                  </a:lnTo>
                  <a:lnTo>
                    <a:pt x="3617" y="1028"/>
                  </a:lnTo>
                  <a:lnTo>
                    <a:pt x="3611" y="1036"/>
                  </a:lnTo>
                  <a:lnTo>
                    <a:pt x="3603" y="1042"/>
                  </a:lnTo>
                  <a:lnTo>
                    <a:pt x="3596" y="1049"/>
                  </a:lnTo>
                  <a:lnTo>
                    <a:pt x="3588" y="1055"/>
                  </a:lnTo>
                  <a:lnTo>
                    <a:pt x="3580" y="1060"/>
                  </a:lnTo>
                  <a:lnTo>
                    <a:pt x="3572" y="1064"/>
                  </a:lnTo>
                  <a:lnTo>
                    <a:pt x="3564" y="1067"/>
                  </a:lnTo>
                  <a:lnTo>
                    <a:pt x="3555" y="1069"/>
                  </a:lnTo>
                  <a:lnTo>
                    <a:pt x="3547" y="1070"/>
                  </a:lnTo>
                  <a:lnTo>
                    <a:pt x="3542" y="1069"/>
                  </a:lnTo>
                  <a:lnTo>
                    <a:pt x="3537" y="1068"/>
                  </a:lnTo>
                  <a:lnTo>
                    <a:pt x="3532" y="1066"/>
                  </a:lnTo>
                  <a:lnTo>
                    <a:pt x="3529" y="1064"/>
                  </a:lnTo>
                  <a:lnTo>
                    <a:pt x="3521" y="1057"/>
                  </a:lnTo>
                  <a:lnTo>
                    <a:pt x="3516" y="1051"/>
                  </a:lnTo>
                  <a:lnTo>
                    <a:pt x="3511" y="1043"/>
                  </a:lnTo>
                  <a:lnTo>
                    <a:pt x="3505" y="1038"/>
                  </a:lnTo>
                  <a:lnTo>
                    <a:pt x="3503" y="1035"/>
                  </a:lnTo>
                  <a:lnTo>
                    <a:pt x="3500" y="1034"/>
                  </a:lnTo>
                  <a:lnTo>
                    <a:pt x="3497" y="1031"/>
                  </a:lnTo>
                  <a:lnTo>
                    <a:pt x="3493" y="1031"/>
                  </a:lnTo>
                  <a:lnTo>
                    <a:pt x="3488" y="1030"/>
                  </a:lnTo>
                  <a:lnTo>
                    <a:pt x="3483" y="1028"/>
                  </a:lnTo>
                  <a:lnTo>
                    <a:pt x="3478" y="1024"/>
                  </a:lnTo>
                  <a:lnTo>
                    <a:pt x="3474" y="1018"/>
                  </a:lnTo>
                  <a:lnTo>
                    <a:pt x="3470" y="1012"/>
                  </a:lnTo>
                  <a:lnTo>
                    <a:pt x="3466" y="1003"/>
                  </a:lnTo>
                  <a:lnTo>
                    <a:pt x="3463" y="996"/>
                  </a:lnTo>
                  <a:lnTo>
                    <a:pt x="3460" y="986"/>
                  </a:lnTo>
                  <a:lnTo>
                    <a:pt x="3456" y="967"/>
                  </a:lnTo>
                  <a:lnTo>
                    <a:pt x="3451" y="947"/>
                  </a:lnTo>
                  <a:lnTo>
                    <a:pt x="3449" y="928"/>
                  </a:lnTo>
                  <a:lnTo>
                    <a:pt x="3447" y="911"/>
                  </a:lnTo>
                  <a:lnTo>
                    <a:pt x="3446" y="908"/>
                  </a:lnTo>
                  <a:lnTo>
                    <a:pt x="3445" y="904"/>
                  </a:lnTo>
                  <a:lnTo>
                    <a:pt x="3443" y="901"/>
                  </a:lnTo>
                  <a:lnTo>
                    <a:pt x="3440" y="897"/>
                  </a:lnTo>
                  <a:lnTo>
                    <a:pt x="3435" y="893"/>
                  </a:lnTo>
                  <a:lnTo>
                    <a:pt x="3429" y="890"/>
                  </a:lnTo>
                  <a:lnTo>
                    <a:pt x="3412" y="884"/>
                  </a:lnTo>
                  <a:lnTo>
                    <a:pt x="3394" y="880"/>
                  </a:lnTo>
                  <a:lnTo>
                    <a:pt x="3385" y="878"/>
                  </a:lnTo>
                  <a:lnTo>
                    <a:pt x="3377" y="876"/>
                  </a:lnTo>
                  <a:lnTo>
                    <a:pt x="3369" y="872"/>
                  </a:lnTo>
                  <a:lnTo>
                    <a:pt x="3362" y="868"/>
                  </a:lnTo>
                  <a:lnTo>
                    <a:pt x="3356" y="862"/>
                  </a:lnTo>
                  <a:lnTo>
                    <a:pt x="3351" y="855"/>
                  </a:lnTo>
                  <a:lnTo>
                    <a:pt x="3350" y="851"/>
                  </a:lnTo>
                  <a:lnTo>
                    <a:pt x="3349" y="845"/>
                  </a:lnTo>
                  <a:lnTo>
                    <a:pt x="3348" y="840"/>
                  </a:lnTo>
                  <a:lnTo>
                    <a:pt x="3348" y="835"/>
                  </a:lnTo>
                  <a:lnTo>
                    <a:pt x="3339" y="833"/>
                  </a:lnTo>
                  <a:lnTo>
                    <a:pt x="3331" y="830"/>
                  </a:lnTo>
                  <a:lnTo>
                    <a:pt x="3325" y="827"/>
                  </a:lnTo>
                  <a:lnTo>
                    <a:pt x="3318" y="824"/>
                  </a:lnTo>
                  <a:lnTo>
                    <a:pt x="3307" y="813"/>
                  </a:lnTo>
                  <a:lnTo>
                    <a:pt x="3296" y="802"/>
                  </a:lnTo>
                  <a:lnTo>
                    <a:pt x="3284" y="791"/>
                  </a:lnTo>
                  <a:lnTo>
                    <a:pt x="3272" y="782"/>
                  </a:lnTo>
                  <a:lnTo>
                    <a:pt x="3266" y="778"/>
                  </a:lnTo>
                  <a:lnTo>
                    <a:pt x="3259" y="775"/>
                  </a:lnTo>
                  <a:lnTo>
                    <a:pt x="3252" y="773"/>
                  </a:lnTo>
                  <a:lnTo>
                    <a:pt x="3243" y="773"/>
                  </a:lnTo>
                  <a:lnTo>
                    <a:pt x="3235" y="773"/>
                  </a:lnTo>
                  <a:lnTo>
                    <a:pt x="3230" y="775"/>
                  </a:lnTo>
                  <a:lnTo>
                    <a:pt x="3225" y="777"/>
                  </a:lnTo>
                  <a:lnTo>
                    <a:pt x="3220" y="780"/>
                  </a:lnTo>
                  <a:lnTo>
                    <a:pt x="3216" y="784"/>
                  </a:lnTo>
                  <a:lnTo>
                    <a:pt x="3210" y="786"/>
                  </a:lnTo>
                  <a:lnTo>
                    <a:pt x="3205" y="788"/>
                  </a:lnTo>
                  <a:lnTo>
                    <a:pt x="3198" y="788"/>
                  </a:lnTo>
                  <a:lnTo>
                    <a:pt x="3179" y="787"/>
                  </a:lnTo>
                  <a:lnTo>
                    <a:pt x="3163" y="784"/>
                  </a:lnTo>
                  <a:lnTo>
                    <a:pt x="3147" y="779"/>
                  </a:lnTo>
                  <a:lnTo>
                    <a:pt x="3132" y="775"/>
                  </a:lnTo>
                  <a:lnTo>
                    <a:pt x="3117" y="770"/>
                  </a:lnTo>
                  <a:lnTo>
                    <a:pt x="3100" y="765"/>
                  </a:lnTo>
                  <a:lnTo>
                    <a:pt x="3084" y="762"/>
                  </a:lnTo>
                  <a:lnTo>
                    <a:pt x="3066" y="761"/>
                  </a:lnTo>
                  <a:lnTo>
                    <a:pt x="3057" y="762"/>
                  </a:lnTo>
                  <a:lnTo>
                    <a:pt x="3049" y="763"/>
                  </a:lnTo>
                  <a:lnTo>
                    <a:pt x="3040" y="766"/>
                  </a:lnTo>
                  <a:lnTo>
                    <a:pt x="3032" y="771"/>
                  </a:lnTo>
                  <a:lnTo>
                    <a:pt x="3026" y="776"/>
                  </a:lnTo>
                  <a:lnTo>
                    <a:pt x="3020" y="784"/>
                  </a:lnTo>
                  <a:lnTo>
                    <a:pt x="3019" y="788"/>
                  </a:lnTo>
                  <a:lnTo>
                    <a:pt x="3017" y="793"/>
                  </a:lnTo>
                  <a:lnTo>
                    <a:pt x="3016" y="798"/>
                  </a:lnTo>
                  <a:lnTo>
                    <a:pt x="3016" y="803"/>
                  </a:lnTo>
                  <a:lnTo>
                    <a:pt x="3017" y="806"/>
                  </a:lnTo>
                  <a:lnTo>
                    <a:pt x="3019" y="810"/>
                  </a:lnTo>
                  <a:lnTo>
                    <a:pt x="3022" y="813"/>
                  </a:lnTo>
                  <a:lnTo>
                    <a:pt x="3025" y="817"/>
                  </a:lnTo>
                  <a:lnTo>
                    <a:pt x="3033" y="825"/>
                  </a:lnTo>
                  <a:lnTo>
                    <a:pt x="3040" y="833"/>
                  </a:lnTo>
                  <a:lnTo>
                    <a:pt x="3043" y="838"/>
                  </a:lnTo>
                  <a:lnTo>
                    <a:pt x="3045" y="842"/>
                  </a:lnTo>
                  <a:lnTo>
                    <a:pt x="3046" y="848"/>
                  </a:lnTo>
                  <a:lnTo>
                    <a:pt x="3045" y="853"/>
                  </a:lnTo>
                  <a:lnTo>
                    <a:pt x="3043" y="858"/>
                  </a:lnTo>
                  <a:lnTo>
                    <a:pt x="3039" y="865"/>
                  </a:lnTo>
                  <a:lnTo>
                    <a:pt x="3032" y="870"/>
                  </a:lnTo>
                  <a:lnTo>
                    <a:pt x="3024" y="877"/>
                  </a:lnTo>
                  <a:lnTo>
                    <a:pt x="3020" y="880"/>
                  </a:lnTo>
                  <a:lnTo>
                    <a:pt x="3018" y="884"/>
                  </a:lnTo>
                  <a:lnTo>
                    <a:pt x="3018" y="888"/>
                  </a:lnTo>
                  <a:lnTo>
                    <a:pt x="3019" y="892"/>
                  </a:lnTo>
                  <a:lnTo>
                    <a:pt x="3024" y="902"/>
                  </a:lnTo>
                  <a:lnTo>
                    <a:pt x="3031" y="912"/>
                  </a:lnTo>
                  <a:lnTo>
                    <a:pt x="3039" y="923"/>
                  </a:lnTo>
                  <a:lnTo>
                    <a:pt x="3046" y="934"/>
                  </a:lnTo>
                  <a:lnTo>
                    <a:pt x="3050" y="939"/>
                  </a:lnTo>
                  <a:lnTo>
                    <a:pt x="3053" y="945"/>
                  </a:lnTo>
                  <a:lnTo>
                    <a:pt x="3054" y="949"/>
                  </a:lnTo>
                  <a:lnTo>
                    <a:pt x="3055" y="955"/>
                  </a:lnTo>
                  <a:lnTo>
                    <a:pt x="3056" y="963"/>
                  </a:lnTo>
                  <a:lnTo>
                    <a:pt x="3055" y="972"/>
                  </a:lnTo>
                  <a:lnTo>
                    <a:pt x="3054" y="979"/>
                  </a:lnTo>
                  <a:lnTo>
                    <a:pt x="3051" y="986"/>
                  </a:lnTo>
                  <a:lnTo>
                    <a:pt x="3047" y="992"/>
                  </a:lnTo>
                  <a:lnTo>
                    <a:pt x="3044" y="998"/>
                  </a:lnTo>
                  <a:lnTo>
                    <a:pt x="3039" y="1002"/>
                  </a:lnTo>
                  <a:lnTo>
                    <a:pt x="3035" y="1007"/>
                  </a:lnTo>
                  <a:lnTo>
                    <a:pt x="3024" y="1014"/>
                  </a:lnTo>
                  <a:lnTo>
                    <a:pt x="3012" y="1020"/>
                  </a:lnTo>
                  <a:lnTo>
                    <a:pt x="3002" y="1024"/>
                  </a:lnTo>
                  <a:lnTo>
                    <a:pt x="2993" y="1027"/>
                  </a:lnTo>
                  <a:lnTo>
                    <a:pt x="3001" y="1039"/>
                  </a:lnTo>
                  <a:lnTo>
                    <a:pt x="3009" y="1051"/>
                  </a:lnTo>
                  <a:lnTo>
                    <a:pt x="3016" y="1061"/>
                  </a:lnTo>
                  <a:lnTo>
                    <a:pt x="3025" y="1071"/>
                  </a:lnTo>
                  <a:lnTo>
                    <a:pt x="3041" y="1091"/>
                  </a:lnTo>
                  <a:lnTo>
                    <a:pt x="3056" y="1110"/>
                  </a:lnTo>
                  <a:lnTo>
                    <a:pt x="3063" y="1121"/>
                  </a:lnTo>
                  <a:lnTo>
                    <a:pt x="3069" y="1133"/>
                  </a:lnTo>
                  <a:lnTo>
                    <a:pt x="3074" y="1145"/>
                  </a:lnTo>
                  <a:lnTo>
                    <a:pt x="3080" y="1159"/>
                  </a:lnTo>
                  <a:lnTo>
                    <a:pt x="3084" y="1174"/>
                  </a:lnTo>
                  <a:lnTo>
                    <a:pt x="3087" y="1190"/>
                  </a:lnTo>
                  <a:lnTo>
                    <a:pt x="3088" y="1209"/>
                  </a:lnTo>
                  <a:lnTo>
                    <a:pt x="3090" y="1228"/>
                  </a:lnTo>
                  <a:lnTo>
                    <a:pt x="3088" y="1235"/>
                  </a:lnTo>
                  <a:lnTo>
                    <a:pt x="3085" y="1242"/>
                  </a:lnTo>
                  <a:lnTo>
                    <a:pt x="3080" y="1250"/>
                  </a:lnTo>
                  <a:lnTo>
                    <a:pt x="3073" y="1259"/>
                  </a:lnTo>
                  <a:lnTo>
                    <a:pt x="3065" y="1267"/>
                  </a:lnTo>
                  <a:lnTo>
                    <a:pt x="3056" y="1276"/>
                  </a:lnTo>
                  <a:lnTo>
                    <a:pt x="3045" y="1286"/>
                  </a:lnTo>
                  <a:lnTo>
                    <a:pt x="3036" y="1294"/>
                  </a:lnTo>
                  <a:lnTo>
                    <a:pt x="3013" y="1312"/>
                  </a:lnTo>
                  <a:lnTo>
                    <a:pt x="2990" y="1326"/>
                  </a:lnTo>
                  <a:lnTo>
                    <a:pt x="2981" y="1331"/>
                  </a:lnTo>
                  <a:lnTo>
                    <a:pt x="2971" y="1335"/>
                  </a:lnTo>
                  <a:lnTo>
                    <a:pt x="2962" y="1339"/>
                  </a:lnTo>
                  <a:lnTo>
                    <a:pt x="2955" y="1341"/>
                  </a:lnTo>
                  <a:lnTo>
                    <a:pt x="2964" y="1347"/>
                  </a:lnTo>
                  <a:lnTo>
                    <a:pt x="2973" y="1355"/>
                  </a:lnTo>
                  <a:lnTo>
                    <a:pt x="2979" y="1364"/>
                  </a:lnTo>
                  <a:lnTo>
                    <a:pt x="2985" y="1373"/>
                  </a:lnTo>
                  <a:lnTo>
                    <a:pt x="2989" y="1384"/>
                  </a:lnTo>
                  <a:lnTo>
                    <a:pt x="2992" y="1395"/>
                  </a:lnTo>
                  <a:lnTo>
                    <a:pt x="2995" y="1406"/>
                  </a:lnTo>
                  <a:lnTo>
                    <a:pt x="2997" y="1418"/>
                  </a:lnTo>
                  <a:lnTo>
                    <a:pt x="2999" y="1440"/>
                  </a:lnTo>
                  <a:lnTo>
                    <a:pt x="3002" y="1462"/>
                  </a:lnTo>
                  <a:lnTo>
                    <a:pt x="3003" y="1472"/>
                  </a:lnTo>
                  <a:lnTo>
                    <a:pt x="3005" y="1480"/>
                  </a:lnTo>
                  <a:lnTo>
                    <a:pt x="3009" y="1488"/>
                  </a:lnTo>
                  <a:lnTo>
                    <a:pt x="3013" y="1494"/>
                  </a:lnTo>
                  <a:lnTo>
                    <a:pt x="3006" y="1501"/>
                  </a:lnTo>
                  <a:lnTo>
                    <a:pt x="2997" y="1510"/>
                  </a:lnTo>
                  <a:lnTo>
                    <a:pt x="2992" y="1515"/>
                  </a:lnTo>
                  <a:lnTo>
                    <a:pt x="2988" y="1520"/>
                  </a:lnTo>
                  <a:lnTo>
                    <a:pt x="2984" y="1527"/>
                  </a:lnTo>
                  <a:lnTo>
                    <a:pt x="2982" y="1533"/>
                  </a:lnTo>
                  <a:lnTo>
                    <a:pt x="2978" y="1533"/>
                  </a:lnTo>
                  <a:lnTo>
                    <a:pt x="2975" y="1535"/>
                  </a:lnTo>
                  <a:lnTo>
                    <a:pt x="2971" y="1537"/>
                  </a:lnTo>
                  <a:lnTo>
                    <a:pt x="2968" y="1539"/>
                  </a:lnTo>
                  <a:lnTo>
                    <a:pt x="2961" y="1544"/>
                  </a:lnTo>
                  <a:lnTo>
                    <a:pt x="2956" y="1550"/>
                  </a:lnTo>
                  <a:lnTo>
                    <a:pt x="2949" y="1554"/>
                  </a:lnTo>
                  <a:lnTo>
                    <a:pt x="2944" y="1558"/>
                  </a:lnTo>
                  <a:lnTo>
                    <a:pt x="2941" y="1559"/>
                  </a:lnTo>
                  <a:lnTo>
                    <a:pt x="2937" y="1559"/>
                  </a:lnTo>
                  <a:lnTo>
                    <a:pt x="2934" y="1558"/>
                  </a:lnTo>
                  <a:lnTo>
                    <a:pt x="2932" y="1556"/>
                  </a:lnTo>
                  <a:lnTo>
                    <a:pt x="2916" y="1543"/>
                  </a:lnTo>
                  <a:lnTo>
                    <a:pt x="2898" y="1527"/>
                  </a:lnTo>
                  <a:lnTo>
                    <a:pt x="2881" y="1511"/>
                  </a:lnTo>
                  <a:lnTo>
                    <a:pt x="2866" y="1493"/>
                  </a:lnTo>
                  <a:lnTo>
                    <a:pt x="2859" y="1484"/>
                  </a:lnTo>
                  <a:lnTo>
                    <a:pt x="2852" y="1475"/>
                  </a:lnTo>
                  <a:lnTo>
                    <a:pt x="2847" y="1465"/>
                  </a:lnTo>
                  <a:lnTo>
                    <a:pt x="2841" y="1456"/>
                  </a:lnTo>
                  <a:lnTo>
                    <a:pt x="2837" y="1446"/>
                  </a:lnTo>
                  <a:lnTo>
                    <a:pt x="2834" y="1437"/>
                  </a:lnTo>
                  <a:lnTo>
                    <a:pt x="2833" y="1427"/>
                  </a:lnTo>
                  <a:lnTo>
                    <a:pt x="2832" y="1418"/>
                  </a:lnTo>
                  <a:lnTo>
                    <a:pt x="2832" y="1398"/>
                  </a:lnTo>
                  <a:lnTo>
                    <a:pt x="2833" y="1380"/>
                  </a:lnTo>
                  <a:lnTo>
                    <a:pt x="2832" y="1361"/>
                  </a:lnTo>
                  <a:lnTo>
                    <a:pt x="2829" y="1345"/>
                  </a:lnTo>
                  <a:lnTo>
                    <a:pt x="2828" y="1338"/>
                  </a:lnTo>
                  <a:lnTo>
                    <a:pt x="2826" y="1330"/>
                  </a:lnTo>
                  <a:lnTo>
                    <a:pt x="2823" y="1322"/>
                  </a:lnTo>
                  <a:lnTo>
                    <a:pt x="2819" y="1316"/>
                  </a:lnTo>
                  <a:lnTo>
                    <a:pt x="2814" y="1308"/>
                  </a:lnTo>
                  <a:lnTo>
                    <a:pt x="2808" y="1302"/>
                  </a:lnTo>
                  <a:lnTo>
                    <a:pt x="2801" y="1296"/>
                  </a:lnTo>
                  <a:lnTo>
                    <a:pt x="2793" y="1290"/>
                  </a:lnTo>
                  <a:lnTo>
                    <a:pt x="2729" y="1290"/>
                  </a:lnTo>
                  <a:lnTo>
                    <a:pt x="2695" y="1290"/>
                  </a:lnTo>
                  <a:lnTo>
                    <a:pt x="2684" y="1290"/>
                  </a:lnTo>
                  <a:lnTo>
                    <a:pt x="2681" y="1290"/>
                  </a:lnTo>
                  <a:lnTo>
                    <a:pt x="2658" y="1274"/>
                  </a:lnTo>
                  <a:lnTo>
                    <a:pt x="2634" y="1259"/>
                  </a:lnTo>
                  <a:lnTo>
                    <a:pt x="2608" y="1246"/>
                  </a:lnTo>
                  <a:lnTo>
                    <a:pt x="2582" y="1233"/>
                  </a:lnTo>
                  <a:lnTo>
                    <a:pt x="2555" y="1221"/>
                  </a:lnTo>
                  <a:lnTo>
                    <a:pt x="2528" y="1210"/>
                  </a:lnTo>
                  <a:lnTo>
                    <a:pt x="2501" y="1200"/>
                  </a:lnTo>
                  <a:lnTo>
                    <a:pt x="2474" y="1189"/>
                  </a:lnTo>
                  <a:lnTo>
                    <a:pt x="2460" y="1181"/>
                  </a:lnTo>
                  <a:lnTo>
                    <a:pt x="2440" y="1170"/>
                  </a:lnTo>
                  <a:lnTo>
                    <a:pt x="2429" y="1164"/>
                  </a:lnTo>
                  <a:lnTo>
                    <a:pt x="2417" y="1159"/>
                  </a:lnTo>
                  <a:lnTo>
                    <a:pt x="2406" y="1156"/>
                  </a:lnTo>
                  <a:lnTo>
                    <a:pt x="2396" y="1155"/>
                  </a:lnTo>
                  <a:lnTo>
                    <a:pt x="2389" y="1156"/>
                  </a:lnTo>
                  <a:lnTo>
                    <a:pt x="2381" y="1159"/>
                  </a:lnTo>
                  <a:lnTo>
                    <a:pt x="2375" y="1163"/>
                  </a:lnTo>
                  <a:lnTo>
                    <a:pt x="2367" y="1169"/>
                  </a:lnTo>
                  <a:lnTo>
                    <a:pt x="2361" y="1173"/>
                  </a:lnTo>
                  <a:lnTo>
                    <a:pt x="2353" y="1177"/>
                  </a:lnTo>
                  <a:lnTo>
                    <a:pt x="2345" y="1181"/>
                  </a:lnTo>
                  <a:lnTo>
                    <a:pt x="2335" y="1182"/>
                  </a:lnTo>
                  <a:lnTo>
                    <a:pt x="2334" y="1163"/>
                  </a:lnTo>
                  <a:lnTo>
                    <a:pt x="2331" y="1143"/>
                  </a:lnTo>
                  <a:lnTo>
                    <a:pt x="2325" y="1119"/>
                  </a:lnTo>
                  <a:lnTo>
                    <a:pt x="2318" y="1096"/>
                  </a:lnTo>
                  <a:lnTo>
                    <a:pt x="2312" y="1086"/>
                  </a:lnTo>
                  <a:lnTo>
                    <a:pt x="2308" y="1076"/>
                  </a:lnTo>
                  <a:lnTo>
                    <a:pt x="2303" y="1067"/>
                  </a:lnTo>
                  <a:lnTo>
                    <a:pt x="2296" y="1058"/>
                  </a:lnTo>
                  <a:lnTo>
                    <a:pt x="2291" y="1052"/>
                  </a:lnTo>
                  <a:lnTo>
                    <a:pt x="2284" y="1048"/>
                  </a:lnTo>
                  <a:lnTo>
                    <a:pt x="2277" y="1044"/>
                  </a:lnTo>
                  <a:lnTo>
                    <a:pt x="2270" y="1043"/>
                  </a:lnTo>
                  <a:lnTo>
                    <a:pt x="2265" y="1043"/>
                  </a:lnTo>
                  <a:lnTo>
                    <a:pt x="2259" y="1045"/>
                  </a:lnTo>
                  <a:lnTo>
                    <a:pt x="2255" y="1048"/>
                  </a:lnTo>
                  <a:lnTo>
                    <a:pt x="2251" y="1051"/>
                  </a:lnTo>
                  <a:lnTo>
                    <a:pt x="2245" y="1054"/>
                  </a:lnTo>
                  <a:lnTo>
                    <a:pt x="2240" y="1057"/>
                  </a:lnTo>
                  <a:lnTo>
                    <a:pt x="2234" y="1061"/>
                  </a:lnTo>
                  <a:lnTo>
                    <a:pt x="2228" y="1063"/>
                  </a:lnTo>
                  <a:lnTo>
                    <a:pt x="2230" y="1054"/>
                  </a:lnTo>
                  <a:lnTo>
                    <a:pt x="2231" y="1048"/>
                  </a:lnTo>
                  <a:lnTo>
                    <a:pt x="2231" y="1041"/>
                  </a:lnTo>
                  <a:lnTo>
                    <a:pt x="2230" y="1034"/>
                  </a:lnTo>
                  <a:lnTo>
                    <a:pt x="2229" y="1015"/>
                  </a:lnTo>
                  <a:lnTo>
                    <a:pt x="2228" y="985"/>
                  </a:lnTo>
                  <a:lnTo>
                    <a:pt x="2229" y="960"/>
                  </a:lnTo>
                  <a:lnTo>
                    <a:pt x="2231" y="938"/>
                  </a:lnTo>
                  <a:lnTo>
                    <a:pt x="2233" y="928"/>
                  </a:lnTo>
                  <a:lnTo>
                    <a:pt x="2236" y="918"/>
                  </a:lnTo>
                  <a:lnTo>
                    <a:pt x="2239" y="909"/>
                  </a:lnTo>
                  <a:lnTo>
                    <a:pt x="2242" y="899"/>
                  </a:lnTo>
                  <a:lnTo>
                    <a:pt x="2246" y="891"/>
                  </a:lnTo>
                  <a:lnTo>
                    <a:pt x="2251" y="882"/>
                  </a:lnTo>
                  <a:lnTo>
                    <a:pt x="2256" y="875"/>
                  </a:lnTo>
                  <a:lnTo>
                    <a:pt x="2261" y="866"/>
                  </a:lnTo>
                  <a:lnTo>
                    <a:pt x="2274" y="851"/>
                  </a:lnTo>
                  <a:lnTo>
                    <a:pt x="2290" y="835"/>
                  </a:lnTo>
                  <a:lnTo>
                    <a:pt x="2300" y="817"/>
                  </a:lnTo>
                  <a:lnTo>
                    <a:pt x="2317" y="790"/>
                  </a:lnTo>
                  <a:lnTo>
                    <a:pt x="2324" y="777"/>
                  </a:lnTo>
                  <a:lnTo>
                    <a:pt x="2332" y="764"/>
                  </a:lnTo>
                  <a:lnTo>
                    <a:pt x="2338" y="754"/>
                  </a:lnTo>
                  <a:lnTo>
                    <a:pt x="2344" y="749"/>
                  </a:lnTo>
                  <a:lnTo>
                    <a:pt x="2368" y="747"/>
                  </a:lnTo>
                  <a:lnTo>
                    <a:pt x="2395" y="746"/>
                  </a:lnTo>
                  <a:lnTo>
                    <a:pt x="2401" y="745"/>
                  </a:lnTo>
                  <a:lnTo>
                    <a:pt x="2406" y="744"/>
                  </a:lnTo>
                  <a:lnTo>
                    <a:pt x="2412" y="741"/>
                  </a:lnTo>
                  <a:lnTo>
                    <a:pt x="2416" y="738"/>
                  </a:lnTo>
                  <a:lnTo>
                    <a:pt x="2419" y="735"/>
                  </a:lnTo>
                  <a:lnTo>
                    <a:pt x="2421" y="731"/>
                  </a:lnTo>
                  <a:lnTo>
                    <a:pt x="2423" y="725"/>
                  </a:lnTo>
                  <a:lnTo>
                    <a:pt x="2423" y="719"/>
                  </a:lnTo>
                  <a:lnTo>
                    <a:pt x="2423" y="713"/>
                  </a:lnTo>
                  <a:lnTo>
                    <a:pt x="2421" y="709"/>
                  </a:lnTo>
                  <a:lnTo>
                    <a:pt x="2418" y="706"/>
                  </a:lnTo>
                  <a:lnTo>
                    <a:pt x="2414" y="703"/>
                  </a:lnTo>
                  <a:lnTo>
                    <a:pt x="2402" y="696"/>
                  </a:lnTo>
                  <a:lnTo>
                    <a:pt x="2388" y="692"/>
                  </a:lnTo>
                  <a:lnTo>
                    <a:pt x="2359" y="684"/>
                  </a:lnTo>
                  <a:lnTo>
                    <a:pt x="2335" y="677"/>
                  </a:lnTo>
                  <a:lnTo>
                    <a:pt x="2337" y="677"/>
                  </a:lnTo>
                  <a:lnTo>
                    <a:pt x="2338" y="675"/>
                  </a:lnTo>
                  <a:lnTo>
                    <a:pt x="2338" y="675"/>
                  </a:lnTo>
                  <a:lnTo>
                    <a:pt x="2338" y="673"/>
                  </a:lnTo>
                  <a:lnTo>
                    <a:pt x="2337" y="672"/>
                  </a:lnTo>
                  <a:lnTo>
                    <a:pt x="2337" y="670"/>
                  </a:lnTo>
                  <a:lnTo>
                    <a:pt x="2338" y="669"/>
                  </a:lnTo>
                  <a:lnTo>
                    <a:pt x="2339" y="668"/>
                  </a:lnTo>
                  <a:lnTo>
                    <a:pt x="2342" y="667"/>
                  </a:lnTo>
                  <a:lnTo>
                    <a:pt x="2347" y="667"/>
                  </a:lnTo>
                  <a:lnTo>
                    <a:pt x="2354" y="667"/>
                  </a:lnTo>
                  <a:lnTo>
                    <a:pt x="2363" y="669"/>
                  </a:lnTo>
                  <a:lnTo>
                    <a:pt x="2392" y="675"/>
                  </a:lnTo>
                  <a:lnTo>
                    <a:pt x="2435" y="687"/>
                  </a:lnTo>
                  <a:lnTo>
                    <a:pt x="2442" y="690"/>
                  </a:lnTo>
                  <a:lnTo>
                    <a:pt x="2447" y="690"/>
                  </a:lnTo>
                  <a:lnTo>
                    <a:pt x="2452" y="688"/>
                  </a:lnTo>
                  <a:lnTo>
                    <a:pt x="2455" y="687"/>
                  </a:lnTo>
                  <a:lnTo>
                    <a:pt x="2457" y="685"/>
                  </a:lnTo>
                  <a:lnTo>
                    <a:pt x="2458" y="682"/>
                  </a:lnTo>
                  <a:lnTo>
                    <a:pt x="2459" y="679"/>
                  </a:lnTo>
                  <a:lnTo>
                    <a:pt x="2460" y="674"/>
                  </a:lnTo>
                  <a:lnTo>
                    <a:pt x="2461" y="667"/>
                  </a:lnTo>
                  <a:lnTo>
                    <a:pt x="2462" y="660"/>
                  </a:lnTo>
                  <a:lnTo>
                    <a:pt x="2463" y="657"/>
                  </a:lnTo>
                  <a:lnTo>
                    <a:pt x="2464" y="655"/>
                  </a:lnTo>
                  <a:lnTo>
                    <a:pt x="2467" y="654"/>
                  </a:lnTo>
                  <a:lnTo>
                    <a:pt x="2470" y="653"/>
                  </a:lnTo>
                  <a:lnTo>
                    <a:pt x="2475" y="653"/>
                  </a:lnTo>
                  <a:lnTo>
                    <a:pt x="2484" y="653"/>
                  </a:lnTo>
                  <a:lnTo>
                    <a:pt x="2495" y="653"/>
                  </a:lnTo>
                  <a:lnTo>
                    <a:pt x="2509" y="653"/>
                  </a:lnTo>
                  <a:lnTo>
                    <a:pt x="2515" y="653"/>
                  </a:lnTo>
                  <a:lnTo>
                    <a:pt x="2523" y="651"/>
                  </a:lnTo>
                  <a:lnTo>
                    <a:pt x="2528" y="648"/>
                  </a:lnTo>
                  <a:lnTo>
                    <a:pt x="2535" y="646"/>
                  </a:lnTo>
                  <a:lnTo>
                    <a:pt x="2547" y="639"/>
                  </a:lnTo>
                  <a:lnTo>
                    <a:pt x="2557" y="629"/>
                  </a:lnTo>
                  <a:lnTo>
                    <a:pt x="2577" y="609"/>
                  </a:lnTo>
                  <a:lnTo>
                    <a:pt x="2597" y="591"/>
                  </a:lnTo>
                  <a:lnTo>
                    <a:pt x="2597" y="567"/>
                  </a:lnTo>
                  <a:lnTo>
                    <a:pt x="2597" y="564"/>
                  </a:lnTo>
                  <a:lnTo>
                    <a:pt x="2554" y="556"/>
                  </a:lnTo>
                  <a:lnTo>
                    <a:pt x="2515" y="550"/>
                  </a:lnTo>
                  <a:lnTo>
                    <a:pt x="2505" y="547"/>
                  </a:lnTo>
                  <a:lnTo>
                    <a:pt x="2497" y="545"/>
                  </a:lnTo>
                  <a:lnTo>
                    <a:pt x="2489" y="540"/>
                  </a:lnTo>
                  <a:lnTo>
                    <a:pt x="2482" y="536"/>
                  </a:lnTo>
                  <a:lnTo>
                    <a:pt x="2475" y="531"/>
                  </a:lnTo>
                  <a:lnTo>
                    <a:pt x="2469" y="524"/>
                  </a:lnTo>
                  <a:lnTo>
                    <a:pt x="2463" y="515"/>
                  </a:lnTo>
                  <a:lnTo>
                    <a:pt x="2458" y="507"/>
                  </a:lnTo>
                  <a:lnTo>
                    <a:pt x="2468" y="507"/>
                  </a:lnTo>
                  <a:lnTo>
                    <a:pt x="2489" y="507"/>
                  </a:lnTo>
                  <a:lnTo>
                    <a:pt x="2504" y="519"/>
                  </a:lnTo>
                  <a:lnTo>
                    <a:pt x="2522" y="532"/>
                  </a:lnTo>
                  <a:lnTo>
                    <a:pt x="2530" y="537"/>
                  </a:lnTo>
                  <a:lnTo>
                    <a:pt x="2541" y="541"/>
                  </a:lnTo>
                  <a:lnTo>
                    <a:pt x="2551" y="543"/>
                  </a:lnTo>
                  <a:lnTo>
                    <a:pt x="2563" y="545"/>
                  </a:lnTo>
                  <a:lnTo>
                    <a:pt x="2568" y="545"/>
                  </a:lnTo>
                  <a:lnTo>
                    <a:pt x="2574" y="543"/>
                  </a:lnTo>
                  <a:lnTo>
                    <a:pt x="2580" y="541"/>
                  </a:lnTo>
                  <a:lnTo>
                    <a:pt x="2585" y="539"/>
                  </a:lnTo>
                  <a:lnTo>
                    <a:pt x="2598" y="533"/>
                  </a:lnTo>
                  <a:lnTo>
                    <a:pt x="2611" y="525"/>
                  </a:lnTo>
                  <a:lnTo>
                    <a:pt x="2622" y="516"/>
                  </a:lnTo>
                  <a:lnTo>
                    <a:pt x="2631" y="508"/>
                  </a:lnTo>
                  <a:lnTo>
                    <a:pt x="2635" y="502"/>
                  </a:lnTo>
                  <a:lnTo>
                    <a:pt x="2637" y="499"/>
                  </a:lnTo>
                  <a:lnTo>
                    <a:pt x="2638" y="495"/>
                  </a:lnTo>
                  <a:lnTo>
                    <a:pt x="2639" y="490"/>
                  </a:lnTo>
                  <a:lnTo>
                    <a:pt x="2636" y="482"/>
                  </a:lnTo>
                  <a:lnTo>
                    <a:pt x="2630" y="469"/>
                  </a:lnTo>
                  <a:lnTo>
                    <a:pt x="2626" y="462"/>
                  </a:lnTo>
                  <a:lnTo>
                    <a:pt x="2624" y="457"/>
                  </a:lnTo>
                  <a:lnTo>
                    <a:pt x="2624" y="455"/>
                  </a:lnTo>
                  <a:lnTo>
                    <a:pt x="2625" y="454"/>
                  </a:lnTo>
                  <a:lnTo>
                    <a:pt x="2626" y="453"/>
                  </a:lnTo>
                  <a:lnTo>
                    <a:pt x="2627" y="453"/>
                  </a:lnTo>
                  <a:lnTo>
                    <a:pt x="2635" y="453"/>
                  </a:lnTo>
                  <a:lnTo>
                    <a:pt x="2642" y="454"/>
                  </a:lnTo>
                  <a:lnTo>
                    <a:pt x="2647" y="456"/>
                  </a:lnTo>
                  <a:lnTo>
                    <a:pt x="2652" y="458"/>
                  </a:lnTo>
                  <a:lnTo>
                    <a:pt x="2662" y="463"/>
                  </a:lnTo>
                  <a:lnTo>
                    <a:pt x="2671" y="470"/>
                  </a:lnTo>
                  <a:lnTo>
                    <a:pt x="2678" y="476"/>
                  </a:lnTo>
                  <a:lnTo>
                    <a:pt x="2687" y="482"/>
                  </a:lnTo>
                  <a:lnTo>
                    <a:pt x="2691" y="484"/>
                  </a:lnTo>
                  <a:lnTo>
                    <a:pt x="2695" y="485"/>
                  </a:lnTo>
                  <a:lnTo>
                    <a:pt x="2700" y="486"/>
                  </a:lnTo>
                  <a:lnTo>
                    <a:pt x="2705" y="487"/>
                  </a:lnTo>
                  <a:lnTo>
                    <a:pt x="2715" y="485"/>
                  </a:lnTo>
                  <a:lnTo>
                    <a:pt x="2726" y="481"/>
                  </a:lnTo>
                  <a:lnTo>
                    <a:pt x="2732" y="479"/>
                  </a:lnTo>
                  <a:lnTo>
                    <a:pt x="2740" y="477"/>
                  </a:lnTo>
                  <a:lnTo>
                    <a:pt x="2748" y="475"/>
                  </a:lnTo>
                  <a:lnTo>
                    <a:pt x="2758" y="475"/>
                  </a:lnTo>
                  <a:lnTo>
                    <a:pt x="2756" y="470"/>
                  </a:lnTo>
                  <a:lnTo>
                    <a:pt x="2756" y="465"/>
                  </a:lnTo>
                  <a:lnTo>
                    <a:pt x="2756" y="458"/>
                  </a:lnTo>
                  <a:lnTo>
                    <a:pt x="2758" y="454"/>
                  </a:lnTo>
                  <a:lnTo>
                    <a:pt x="2759" y="452"/>
                  </a:lnTo>
                  <a:lnTo>
                    <a:pt x="2761" y="450"/>
                  </a:lnTo>
                  <a:lnTo>
                    <a:pt x="2764" y="450"/>
                  </a:lnTo>
                  <a:lnTo>
                    <a:pt x="2766" y="450"/>
                  </a:lnTo>
                  <a:lnTo>
                    <a:pt x="2768" y="453"/>
                  </a:lnTo>
                  <a:lnTo>
                    <a:pt x="2771" y="455"/>
                  </a:lnTo>
                  <a:lnTo>
                    <a:pt x="2774" y="459"/>
                  </a:lnTo>
                  <a:lnTo>
                    <a:pt x="2778" y="463"/>
                  </a:lnTo>
                  <a:lnTo>
                    <a:pt x="2779" y="466"/>
                  </a:lnTo>
                  <a:lnTo>
                    <a:pt x="2781" y="467"/>
                  </a:lnTo>
                  <a:lnTo>
                    <a:pt x="2783" y="467"/>
                  </a:lnTo>
                  <a:lnTo>
                    <a:pt x="2785" y="467"/>
                  </a:lnTo>
                  <a:lnTo>
                    <a:pt x="2792" y="466"/>
                  </a:lnTo>
                  <a:lnTo>
                    <a:pt x="2798" y="462"/>
                  </a:lnTo>
                  <a:lnTo>
                    <a:pt x="2806" y="458"/>
                  </a:lnTo>
                  <a:lnTo>
                    <a:pt x="2814" y="453"/>
                  </a:lnTo>
                  <a:lnTo>
                    <a:pt x="2823" y="446"/>
                  </a:lnTo>
                  <a:lnTo>
                    <a:pt x="2833" y="440"/>
                  </a:lnTo>
                  <a:lnTo>
                    <a:pt x="2849" y="424"/>
                  </a:lnTo>
                  <a:lnTo>
                    <a:pt x="2864" y="409"/>
                  </a:lnTo>
                  <a:lnTo>
                    <a:pt x="2869" y="403"/>
                  </a:lnTo>
                  <a:lnTo>
                    <a:pt x="2874" y="396"/>
                  </a:lnTo>
                  <a:lnTo>
                    <a:pt x="2877" y="391"/>
                  </a:lnTo>
                  <a:lnTo>
                    <a:pt x="2878" y="387"/>
                  </a:lnTo>
                  <a:lnTo>
                    <a:pt x="2877" y="383"/>
                  </a:lnTo>
                  <a:lnTo>
                    <a:pt x="2876" y="380"/>
                  </a:lnTo>
                  <a:lnTo>
                    <a:pt x="2875" y="378"/>
                  </a:lnTo>
                  <a:lnTo>
                    <a:pt x="2871" y="375"/>
                  </a:lnTo>
                  <a:lnTo>
                    <a:pt x="2866" y="368"/>
                  </a:lnTo>
                  <a:lnTo>
                    <a:pt x="2859" y="363"/>
                  </a:lnTo>
                  <a:lnTo>
                    <a:pt x="2852" y="356"/>
                  </a:lnTo>
                  <a:lnTo>
                    <a:pt x="2846" y="352"/>
                  </a:lnTo>
                  <a:lnTo>
                    <a:pt x="2841" y="348"/>
                  </a:lnTo>
                  <a:lnTo>
                    <a:pt x="2839" y="344"/>
                  </a:lnTo>
                  <a:lnTo>
                    <a:pt x="2837" y="330"/>
                  </a:lnTo>
                  <a:lnTo>
                    <a:pt x="2835" y="314"/>
                  </a:lnTo>
                  <a:lnTo>
                    <a:pt x="2835" y="310"/>
                  </a:lnTo>
                  <a:lnTo>
                    <a:pt x="2837" y="305"/>
                  </a:lnTo>
                  <a:lnTo>
                    <a:pt x="2839" y="301"/>
                  </a:lnTo>
                  <a:lnTo>
                    <a:pt x="2842" y="296"/>
                  </a:lnTo>
                  <a:lnTo>
                    <a:pt x="2848" y="291"/>
                  </a:lnTo>
                  <a:lnTo>
                    <a:pt x="2853" y="287"/>
                  </a:lnTo>
                  <a:lnTo>
                    <a:pt x="2861" y="283"/>
                  </a:lnTo>
                  <a:lnTo>
                    <a:pt x="2870" y="278"/>
                  </a:lnTo>
                  <a:lnTo>
                    <a:pt x="2873" y="273"/>
                  </a:lnTo>
                  <a:lnTo>
                    <a:pt x="2874" y="269"/>
                  </a:lnTo>
                  <a:lnTo>
                    <a:pt x="2874" y="265"/>
                  </a:lnTo>
                  <a:lnTo>
                    <a:pt x="2873" y="261"/>
                  </a:lnTo>
                  <a:lnTo>
                    <a:pt x="2871" y="251"/>
                  </a:lnTo>
                  <a:lnTo>
                    <a:pt x="2870" y="236"/>
                  </a:lnTo>
                  <a:lnTo>
                    <a:pt x="2861" y="235"/>
                  </a:lnTo>
                  <a:lnTo>
                    <a:pt x="2853" y="234"/>
                  </a:lnTo>
                  <a:lnTo>
                    <a:pt x="2846" y="232"/>
                  </a:lnTo>
                  <a:lnTo>
                    <a:pt x="2840" y="230"/>
                  </a:lnTo>
                  <a:lnTo>
                    <a:pt x="2829" y="222"/>
                  </a:lnTo>
                  <a:lnTo>
                    <a:pt x="2820" y="215"/>
                  </a:lnTo>
                  <a:lnTo>
                    <a:pt x="2810" y="207"/>
                  </a:lnTo>
                  <a:lnTo>
                    <a:pt x="2798" y="201"/>
                  </a:lnTo>
                  <a:lnTo>
                    <a:pt x="2789" y="197"/>
                  </a:lnTo>
                  <a:lnTo>
                    <a:pt x="2781" y="195"/>
                  </a:lnTo>
                  <a:lnTo>
                    <a:pt x="2771" y="194"/>
                  </a:lnTo>
                  <a:lnTo>
                    <a:pt x="2758" y="193"/>
                  </a:lnTo>
                  <a:lnTo>
                    <a:pt x="2747" y="190"/>
                  </a:lnTo>
                  <a:lnTo>
                    <a:pt x="2738" y="186"/>
                  </a:lnTo>
                  <a:lnTo>
                    <a:pt x="2727" y="183"/>
                  </a:lnTo>
                  <a:lnTo>
                    <a:pt x="2716" y="182"/>
                  </a:lnTo>
                  <a:lnTo>
                    <a:pt x="2708" y="182"/>
                  </a:lnTo>
                  <a:lnTo>
                    <a:pt x="2702" y="184"/>
                  </a:lnTo>
                  <a:lnTo>
                    <a:pt x="2694" y="186"/>
                  </a:lnTo>
                  <a:lnTo>
                    <a:pt x="2688" y="190"/>
                  </a:lnTo>
                  <a:lnTo>
                    <a:pt x="2683" y="194"/>
                  </a:lnTo>
                  <a:lnTo>
                    <a:pt x="2678" y="199"/>
                  </a:lnTo>
                  <a:lnTo>
                    <a:pt x="2675" y="206"/>
                  </a:lnTo>
                  <a:lnTo>
                    <a:pt x="2674" y="212"/>
                  </a:lnTo>
                  <a:lnTo>
                    <a:pt x="2674" y="217"/>
                  </a:lnTo>
                  <a:lnTo>
                    <a:pt x="2675" y="221"/>
                  </a:lnTo>
                  <a:lnTo>
                    <a:pt x="2676" y="224"/>
                  </a:lnTo>
                  <a:lnTo>
                    <a:pt x="2678" y="228"/>
                  </a:lnTo>
                  <a:lnTo>
                    <a:pt x="2683" y="233"/>
                  </a:lnTo>
                  <a:lnTo>
                    <a:pt x="2687" y="238"/>
                  </a:lnTo>
                  <a:lnTo>
                    <a:pt x="2692" y="244"/>
                  </a:lnTo>
                  <a:lnTo>
                    <a:pt x="2697" y="248"/>
                  </a:lnTo>
                  <a:lnTo>
                    <a:pt x="2700" y="254"/>
                  </a:lnTo>
                  <a:lnTo>
                    <a:pt x="2701" y="259"/>
                  </a:lnTo>
                  <a:lnTo>
                    <a:pt x="2701" y="262"/>
                  </a:lnTo>
                  <a:lnTo>
                    <a:pt x="2699" y="265"/>
                  </a:lnTo>
                  <a:lnTo>
                    <a:pt x="2698" y="268"/>
                  </a:lnTo>
                  <a:lnTo>
                    <a:pt x="2694" y="271"/>
                  </a:lnTo>
                  <a:lnTo>
                    <a:pt x="2688" y="274"/>
                  </a:lnTo>
                  <a:lnTo>
                    <a:pt x="2680" y="277"/>
                  </a:lnTo>
                  <a:lnTo>
                    <a:pt x="2672" y="281"/>
                  </a:lnTo>
                  <a:lnTo>
                    <a:pt x="2663" y="285"/>
                  </a:lnTo>
                  <a:lnTo>
                    <a:pt x="2657" y="288"/>
                  </a:lnTo>
                  <a:lnTo>
                    <a:pt x="2651" y="294"/>
                  </a:lnTo>
                  <a:lnTo>
                    <a:pt x="2645" y="316"/>
                  </a:lnTo>
                  <a:lnTo>
                    <a:pt x="2639" y="336"/>
                  </a:lnTo>
                  <a:lnTo>
                    <a:pt x="2637" y="347"/>
                  </a:lnTo>
                  <a:lnTo>
                    <a:pt x="2633" y="356"/>
                  </a:lnTo>
                  <a:lnTo>
                    <a:pt x="2627" y="367"/>
                  </a:lnTo>
                  <a:lnTo>
                    <a:pt x="2620" y="379"/>
                  </a:lnTo>
                  <a:lnTo>
                    <a:pt x="2617" y="382"/>
                  </a:lnTo>
                  <a:lnTo>
                    <a:pt x="2612" y="387"/>
                  </a:lnTo>
                  <a:lnTo>
                    <a:pt x="2609" y="389"/>
                  </a:lnTo>
                  <a:lnTo>
                    <a:pt x="2605" y="391"/>
                  </a:lnTo>
                  <a:lnTo>
                    <a:pt x="2597" y="393"/>
                  </a:lnTo>
                  <a:lnTo>
                    <a:pt x="2590" y="393"/>
                  </a:lnTo>
                  <a:lnTo>
                    <a:pt x="2582" y="392"/>
                  </a:lnTo>
                  <a:lnTo>
                    <a:pt x="2576" y="389"/>
                  </a:lnTo>
                  <a:lnTo>
                    <a:pt x="2568" y="383"/>
                  </a:lnTo>
                  <a:lnTo>
                    <a:pt x="2562" y="378"/>
                  </a:lnTo>
                  <a:lnTo>
                    <a:pt x="2555" y="371"/>
                  </a:lnTo>
                  <a:lnTo>
                    <a:pt x="2550" y="365"/>
                  </a:lnTo>
                  <a:lnTo>
                    <a:pt x="2544" y="358"/>
                  </a:lnTo>
                  <a:lnTo>
                    <a:pt x="2540" y="351"/>
                  </a:lnTo>
                  <a:lnTo>
                    <a:pt x="2537" y="344"/>
                  </a:lnTo>
                  <a:lnTo>
                    <a:pt x="2534" y="338"/>
                  </a:lnTo>
                  <a:lnTo>
                    <a:pt x="2532" y="333"/>
                  </a:lnTo>
                  <a:lnTo>
                    <a:pt x="2531" y="328"/>
                  </a:lnTo>
                  <a:lnTo>
                    <a:pt x="2531" y="325"/>
                  </a:lnTo>
                  <a:lnTo>
                    <a:pt x="2532" y="322"/>
                  </a:lnTo>
                  <a:lnTo>
                    <a:pt x="2534" y="318"/>
                  </a:lnTo>
                  <a:lnTo>
                    <a:pt x="2536" y="316"/>
                  </a:lnTo>
                  <a:lnTo>
                    <a:pt x="2540" y="312"/>
                  </a:lnTo>
                  <a:lnTo>
                    <a:pt x="2545" y="309"/>
                  </a:lnTo>
                  <a:lnTo>
                    <a:pt x="2550" y="305"/>
                  </a:lnTo>
                  <a:lnTo>
                    <a:pt x="2554" y="301"/>
                  </a:lnTo>
                  <a:lnTo>
                    <a:pt x="2556" y="298"/>
                  </a:lnTo>
                  <a:lnTo>
                    <a:pt x="2557" y="295"/>
                  </a:lnTo>
                  <a:lnTo>
                    <a:pt x="2558" y="290"/>
                  </a:lnTo>
                  <a:lnTo>
                    <a:pt x="2558" y="286"/>
                  </a:lnTo>
                  <a:lnTo>
                    <a:pt x="2556" y="281"/>
                  </a:lnTo>
                  <a:lnTo>
                    <a:pt x="2551" y="272"/>
                  </a:lnTo>
                  <a:lnTo>
                    <a:pt x="2542" y="262"/>
                  </a:lnTo>
                  <a:lnTo>
                    <a:pt x="2532" y="252"/>
                  </a:lnTo>
                  <a:lnTo>
                    <a:pt x="2522" y="244"/>
                  </a:lnTo>
                  <a:lnTo>
                    <a:pt x="2512" y="235"/>
                  </a:lnTo>
                  <a:lnTo>
                    <a:pt x="2503" y="230"/>
                  </a:lnTo>
                  <a:lnTo>
                    <a:pt x="2497" y="229"/>
                  </a:lnTo>
                  <a:lnTo>
                    <a:pt x="2488" y="229"/>
                  </a:lnTo>
                  <a:lnTo>
                    <a:pt x="2482" y="231"/>
                  </a:lnTo>
                  <a:lnTo>
                    <a:pt x="2476" y="235"/>
                  </a:lnTo>
                  <a:lnTo>
                    <a:pt x="2473" y="239"/>
                  </a:lnTo>
                  <a:lnTo>
                    <a:pt x="2470" y="245"/>
                  </a:lnTo>
                  <a:lnTo>
                    <a:pt x="2468" y="251"/>
                  </a:lnTo>
                  <a:lnTo>
                    <a:pt x="2466" y="258"/>
                  </a:lnTo>
                  <a:lnTo>
                    <a:pt x="2463" y="264"/>
                  </a:lnTo>
                  <a:lnTo>
                    <a:pt x="2462" y="272"/>
                  </a:lnTo>
                  <a:lnTo>
                    <a:pt x="2460" y="278"/>
                  </a:lnTo>
                  <a:lnTo>
                    <a:pt x="2458" y="285"/>
                  </a:lnTo>
                  <a:lnTo>
                    <a:pt x="2455" y="290"/>
                  </a:lnTo>
                  <a:lnTo>
                    <a:pt x="2449" y="295"/>
                  </a:lnTo>
                  <a:lnTo>
                    <a:pt x="2444" y="298"/>
                  </a:lnTo>
                  <a:lnTo>
                    <a:pt x="2436" y="301"/>
                  </a:lnTo>
                  <a:lnTo>
                    <a:pt x="2428" y="301"/>
                  </a:lnTo>
                  <a:lnTo>
                    <a:pt x="2428" y="290"/>
                  </a:lnTo>
                  <a:lnTo>
                    <a:pt x="2427" y="281"/>
                  </a:lnTo>
                  <a:lnTo>
                    <a:pt x="2425" y="271"/>
                  </a:lnTo>
                  <a:lnTo>
                    <a:pt x="2421" y="262"/>
                  </a:lnTo>
                  <a:lnTo>
                    <a:pt x="2417" y="255"/>
                  </a:lnTo>
                  <a:lnTo>
                    <a:pt x="2409" y="247"/>
                  </a:lnTo>
                  <a:lnTo>
                    <a:pt x="2401" y="239"/>
                  </a:lnTo>
                  <a:lnTo>
                    <a:pt x="2389" y="232"/>
                  </a:lnTo>
                  <a:lnTo>
                    <a:pt x="2392" y="226"/>
                  </a:lnTo>
                  <a:lnTo>
                    <a:pt x="2395" y="222"/>
                  </a:lnTo>
                  <a:lnTo>
                    <a:pt x="2400" y="218"/>
                  </a:lnTo>
                  <a:lnTo>
                    <a:pt x="2405" y="212"/>
                  </a:lnTo>
                  <a:lnTo>
                    <a:pt x="2394" y="208"/>
                  </a:lnTo>
                  <a:lnTo>
                    <a:pt x="2383" y="206"/>
                  </a:lnTo>
                  <a:lnTo>
                    <a:pt x="2372" y="205"/>
                  </a:lnTo>
                  <a:lnTo>
                    <a:pt x="2361" y="204"/>
                  </a:lnTo>
                  <a:lnTo>
                    <a:pt x="2350" y="202"/>
                  </a:lnTo>
                  <a:lnTo>
                    <a:pt x="2339" y="199"/>
                  </a:lnTo>
                  <a:lnTo>
                    <a:pt x="2334" y="197"/>
                  </a:lnTo>
                  <a:lnTo>
                    <a:pt x="2330" y="194"/>
                  </a:lnTo>
                  <a:lnTo>
                    <a:pt x="2324" y="191"/>
                  </a:lnTo>
                  <a:lnTo>
                    <a:pt x="2320" y="185"/>
                  </a:lnTo>
                  <a:lnTo>
                    <a:pt x="2332" y="181"/>
                  </a:lnTo>
                  <a:lnTo>
                    <a:pt x="2346" y="173"/>
                  </a:lnTo>
                  <a:lnTo>
                    <a:pt x="2352" y="168"/>
                  </a:lnTo>
                  <a:lnTo>
                    <a:pt x="2358" y="163"/>
                  </a:lnTo>
                  <a:lnTo>
                    <a:pt x="2360" y="159"/>
                  </a:lnTo>
                  <a:lnTo>
                    <a:pt x="2361" y="155"/>
                  </a:lnTo>
                  <a:lnTo>
                    <a:pt x="2362" y="151"/>
                  </a:lnTo>
                  <a:lnTo>
                    <a:pt x="2362" y="148"/>
                  </a:lnTo>
                  <a:lnTo>
                    <a:pt x="2362" y="141"/>
                  </a:lnTo>
                  <a:lnTo>
                    <a:pt x="2360" y="136"/>
                  </a:lnTo>
                  <a:lnTo>
                    <a:pt x="2358" y="131"/>
                  </a:lnTo>
                  <a:lnTo>
                    <a:pt x="2354" y="127"/>
                  </a:lnTo>
                  <a:lnTo>
                    <a:pt x="2347" y="120"/>
                  </a:lnTo>
                  <a:lnTo>
                    <a:pt x="2337" y="115"/>
                  </a:lnTo>
                  <a:lnTo>
                    <a:pt x="2328" y="110"/>
                  </a:lnTo>
                  <a:lnTo>
                    <a:pt x="2320" y="104"/>
                  </a:lnTo>
                  <a:lnTo>
                    <a:pt x="2317" y="102"/>
                  </a:lnTo>
                  <a:lnTo>
                    <a:pt x="2314" y="98"/>
                  </a:lnTo>
                  <a:lnTo>
                    <a:pt x="2313" y="93"/>
                  </a:lnTo>
                  <a:lnTo>
                    <a:pt x="2312" y="89"/>
                  </a:lnTo>
                  <a:lnTo>
                    <a:pt x="2312" y="80"/>
                  </a:lnTo>
                  <a:lnTo>
                    <a:pt x="2310" y="71"/>
                  </a:lnTo>
                  <a:lnTo>
                    <a:pt x="2308" y="63"/>
                  </a:lnTo>
                  <a:lnTo>
                    <a:pt x="2306" y="54"/>
                  </a:lnTo>
                  <a:lnTo>
                    <a:pt x="2301" y="47"/>
                  </a:lnTo>
                  <a:lnTo>
                    <a:pt x="2297" y="40"/>
                  </a:lnTo>
                  <a:lnTo>
                    <a:pt x="2291" y="34"/>
                  </a:lnTo>
                  <a:lnTo>
                    <a:pt x="2285" y="27"/>
                  </a:lnTo>
                  <a:lnTo>
                    <a:pt x="2278" y="22"/>
                  </a:lnTo>
                  <a:lnTo>
                    <a:pt x="2270" y="17"/>
                  </a:lnTo>
                  <a:lnTo>
                    <a:pt x="2261" y="12"/>
                  </a:lnTo>
                  <a:lnTo>
                    <a:pt x="2252" y="9"/>
                  </a:lnTo>
                  <a:lnTo>
                    <a:pt x="2242" y="6"/>
                  </a:lnTo>
                  <a:lnTo>
                    <a:pt x="2231" y="4"/>
                  </a:lnTo>
                  <a:lnTo>
                    <a:pt x="2220" y="1"/>
                  </a:lnTo>
                  <a:lnTo>
                    <a:pt x="2209" y="0"/>
                  </a:lnTo>
                  <a:lnTo>
                    <a:pt x="2202" y="0"/>
                  </a:lnTo>
                  <a:lnTo>
                    <a:pt x="2198" y="1"/>
                  </a:lnTo>
                  <a:lnTo>
                    <a:pt x="2193" y="3"/>
                  </a:lnTo>
                  <a:lnTo>
                    <a:pt x="2191" y="4"/>
                  </a:lnTo>
                  <a:lnTo>
                    <a:pt x="2189" y="6"/>
                  </a:lnTo>
                  <a:lnTo>
                    <a:pt x="2187" y="8"/>
                  </a:lnTo>
                  <a:lnTo>
                    <a:pt x="2186" y="11"/>
                  </a:lnTo>
                  <a:lnTo>
                    <a:pt x="2186" y="13"/>
                  </a:lnTo>
                  <a:lnTo>
                    <a:pt x="2187" y="26"/>
                  </a:lnTo>
                  <a:lnTo>
                    <a:pt x="2189" y="39"/>
                  </a:lnTo>
                  <a:lnTo>
                    <a:pt x="2174" y="41"/>
                  </a:lnTo>
                  <a:lnTo>
                    <a:pt x="2159" y="44"/>
                  </a:lnTo>
                  <a:lnTo>
                    <a:pt x="2152" y="47"/>
                  </a:lnTo>
                  <a:lnTo>
                    <a:pt x="2147" y="51"/>
                  </a:lnTo>
                  <a:lnTo>
                    <a:pt x="2146" y="53"/>
                  </a:lnTo>
                  <a:lnTo>
                    <a:pt x="2144" y="58"/>
                  </a:lnTo>
                  <a:lnTo>
                    <a:pt x="2144" y="61"/>
                  </a:lnTo>
                  <a:lnTo>
                    <a:pt x="2143" y="66"/>
                  </a:lnTo>
                  <a:lnTo>
                    <a:pt x="2144" y="72"/>
                  </a:lnTo>
                  <a:lnTo>
                    <a:pt x="2146" y="76"/>
                  </a:lnTo>
                  <a:lnTo>
                    <a:pt x="2148" y="82"/>
                  </a:lnTo>
                  <a:lnTo>
                    <a:pt x="2150" y="86"/>
                  </a:lnTo>
                  <a:lnTo>
                    <a:pt x="2154" y="90"/>
                  </a:lnTo>
                  <a:lnTo>
                    <a:pt x="2156" y="96"/>
                  </a:lnTo>
                  <a:lnTo>
                    <a:pt x="2158" y="102"/>
                  </a:lnTo>
                  <a:lnTo>
                    <a:pt x="2159" y="109"/>
                  </a:lnTo>
                  <a:lnTo>
                    <a:pt x="2158" y="114"/>
                  </a:lnTo>
                  <a:lnTo>
                    <a:pt x="2155" y="117"/>
                  </a:lnTo>
                  <a:lnTo>
                    <a:pt x="2151" y="122"/>
                  </a:lnTo>
                  <a:lnTo>
                    <a:pt x="2147" y="125"/>
                  </a:lnTo>
                  <a:lnTo>
                    <a:pt x="2143" y="129"/>
                  </a:lnTo>
                  <a:lnTo>
                    <a:pt x="2138" y="133"/>
                  </a:lnTo>
                  <a:lnTo>
                    <a:pt x="2136" y="139"/>
                  </a:lnTo>
                  <a:lnTo>
                    <a:pt x="2135" y="148"/>
                  </a:lnTo>
                  <a:lnTo>
                    <a:pt x="2135" y="152"/>
                  </a:lnTo>
                  <a:lnTo>
                    <a:pt x="2136" y="156"/>
                  </a:lnTo>
                  <a:lnTo>
                    <a:pt x="2138" y="161"/>
                  </a:lnTo>
                  <a:lnTo>
                    <a:pt x="2141" y="164"/>
                  </a:lnTo>
                  <a:lnTo>
                    <a:pt x="2146" y="169"/>
                  </a:lnTo>
                  <a:lnTo>
                    <a:pt x="2154" y="175"/>
                  </a:lnTo>
                  <a:lnTo>
                    <a:pt x="2162" y="178"/>
                  </a:lnTo>
                  <a:lnTo>
                    <a:pt x="2172" y="181"/>
                  </a:lnTo>
                  <a:lnTo>
                    <a:pt x="2183" y="184"/>
                  </a:lnTo>
                  <a:lnTo>
                    <a:pt x="2193" y="186"/>
                  </a:lnTo>
                  <a:lnTo>
                    <a:pt x="2204" y="189"/>
                  </a:lnTo>
                  <a:lnTo>
                    <a:pt x="2214" y="191"/>
                  </a:lnTo>
                  <a:lnTo>
                    <a:pt x="2224" y="195"/>
                  </a:lnTo>
                  <a:lnTo>
                    <a:pt x="2232" y="198"/>
                  </a:lnTo>
                  <a:lnTo>
                    <a:pt x="2240" y="204"/>
                  </a:lnTo>
                  <a:lnTo>
                    <a:pt x="2245" y="210"/>
                  </a:lnTo>
                  <a:lnTo>
                    <a:pt x="2247" y="215"/>
                  </a:lnTo>
                  <a:lnTo>
                    <a:pt x="2250" y="218"/>
                  </a:lnTo>
                  <a:lnTo>
                    <a:pt x="2251" y="223"/>
                  </a:lnTo>
                  <a:lnTo>
                    <a:pt x="2251" y="229"/>
                  </a:lnTo>
                  <a:lnTo>
                    <a:pt x="2249" y="239"/>
                  </a:lnTo>
                  <a:lnTo>
                    <a:pt x="2243" y="256"/>
                  </a:lnTo>
                  <a:lnTo>
                    <a:pt x="2238" y="272"/>
                  </a:lnTo>
                  <a:lnTo>
                    <a:pt x="2236" y="278"/>
                  </a:lnTo>
                  <a:lnTo>
                    <a:pt x="2244" y="273"/>
                  </a:lnTo>
                  <a:lnTo>
                    <a:pt x="2253" y="269"/>
                  </a:lnTo>
                  <a:lnTo>
                    <a:pt x="2263" y="264"/>
                  </a:lnTo>
                  <a:lnTo>
                    <a:pt x="2273" y="259"/>
                  </a:lnTo>
                  <a:lnTo>
                    <a:pt x="2276" y="265"/>
                  </a:lnTo>
                  <a:lnTo>
                    <a:pt x="2276" y="271"/>
                  </a:lnTo>
                  <a:lnTo>
                    <a:pt x="2276" y="276"/>
                  </a:lnTo>
                  <a:lnTo>
                    <a:pt x="2276" y="281"/>
                  </a:lnTo>
                  <a:lnTo>
                    <a:pt x="2274" y="285"/>
                  </a:lnTo>
                  <a:lnTo>
                    <a:pt x="2272" y="289"/>
                  </a:lnTo>
                  <a:lnTo>
                    <a:pt x="2270" y="292"/>
                  </a:lnTo>
                  <a:lnTo>
                    <a:pt x="2268" y="296"/>
                  </a:lnTo>
                  <a:lnTo>
                    <a:pt x="2260" y="301"/>
                  </a:lnTo>
                  <a:lnTo>
                    <a:pt x="2253" y="307"/>
                  </a:lnTo>
                  <a:lnTo>
                    <a:pt x="2244" y="311"/>
                  </a:lnTo>
                  <a:lnTo>
                    <a:pt x="2234" y="314"/>
                  </a:lnTo>
                  <a:lnTo>
                    <a:pt x="2225" y="318"/>
                  </a:lnTo>
                  <a:lnTo>
                    <a:pt x="2216" y="324"/>
                  </a:lnTo>
                  <a:lnTo>
                    <a:pt x="2206" y="329"/>
                  </a:lnTo>
                  <a:lnTo>
                    <a:pt x="2199" y="336"/>
                  </a:lnTo>
                  <a:lnTo>
                    <a:pt x="2195" y="339"/>
                  </a:lnTo>
                  <a:lnTo>
                    <a:pt x="2191" y="343"/>
                  </a:lnTo>
                  <a:lnTo>
                    <a:pt x="2189" y="348"/>
                  </a:lnTo>
                  <a:lnTo>
                    <a:pt x="2186" y="353"/>
                  </a:lnTo>
                  <a:lnTo>
                    <a:pt x="2184" y="358"/>
                  </a:lnTo>
                  <a:lnTo>
                    <a:pt x="2183" y="365"/>
                  </a:lnTo>
                  <a:lnTo>
                    <a:pt x="2182" y="371"/>
                  </a:lnTo>
                  <a:lnTo>
                    <a:pt x="2182" y="379"/>
                  </a:lnTo>
                  <a:lnTo>
                    <a:pt x="2173" y="381"/>
                  </a:lnTo>
                  <a:lnTo>
                    <a:pt x="2165" y="381"/>
                  </a:lnTo>
                  <a:lnTo>
                    <a:pt x="2160" y="381"/>
                  </a:lnTo>
                  <a:lnTo>
                    <a:pt x="2157" y="379"/>
                  </a:lnTo>
                  <a:lnTo>
                    <a:pt x="2155" y="376"/>
                  </a:lnTo>
                  <a:lnTo>
                    <a:pt x="2154" y="373"/>
                  </a:lnTo>
                  <a:lnTo>
                    <a:pt x="2154" y="368"/>
                  </a:lnTo>
                  <a:lnTo>
                    <a:pt x="2155" y="363"/>
                  </a:lnTo>
                  <a:lnTo>
                    <a:pt x="2157" y="352"/>
                  </a:lnTo>
                  <a:lnTo>
                    <a:pt x="2159" y="340"/>
                  </a:lnTo>
                  <a:lnTo>
                    <a:pt x="2160" y="335"/>
                  </a:lnTo>
                  <a:lnTo>
                    <a:pt x="2160" y="329"/>
                  </a:lnTo>
                  <a:lnTo>
                    <a:pt x="2160" y="325"/>
                  </a:lnTo>
                  <a:lnTo>
                    <a:pt x="2159" y="321"/>
                  </a:lnTo>
                  <a:lnTo>
                    <a:pt x="2154" y="317"/>
                  </a:lnTo>
                  <a:lnTo>
                    <a:pt x="2146" y="314"/>
                  </a:lnTo>
                  <a:lnTo>
                    <a:pt x="2136" y="311"/>
                  </a:lnTo>
                  <a:lnTo>
                    <a:pt x="2125" y="309"/>
                  </a:lnTo>
                  <a:lnTo>
                    <a:pt x="2114" y="305"/>
                  </a:lnTo>
                  <a:lnTo>
                    <a:pt x="2102" y="303"/>
                  </a:lnTo>
                  <a:lnTo>
                    <a:pt x="2091" y="302"/>
                  </a:lnTo>
                  <a:lnTo>
                    <a:pt x="2081" y="301"/>
                  </a:lnTo>
                  <a:lnTo>
                    <a:pt x="2070" y="302"/>
                  </a:lnTo>
                  <a:lnTo>
                    <a:pt x="2062" y="304"/>
                  </a:lnTo>
                  <a:lnTo>
                    <a:pt x="2059" y="307"/>
                  </a:lnTo>
                  <a:lnTo>
                    <a:pt x="2054" y="309"/>
                  </a:lnTo>
                  <a:lnTo>
                    <a:pt x="2051" y="311"/>
                  </a:lnTo>
                  <a:lnTo>
                    <a:pt x="2049" y="314"/>
                  </a:lnTo>
                  <a:lnTo>
                    <a:pt x="2044" y="322"/>
                  </a:lnTo>
                  <a:lnTo>
                    <a:pt x="2041" y="330"/>
                  </a:lnTo>
                  <a:lnTo>
                    <a:pt x="2040" y="342"/>
                  </a:lnTo>
                  <a:lnTo>
                    <a:pt x="2039" y="355"/>
                  </a:lnTo>
                  <a:lnTo>
                    <a:pt x="2016" y="354"/>
                  </a:lnTo>
                  <a:lnTo>
                    <a:pt x="1991" y="354"/>
                  </a:lnTo>
                  <a:lnTo>
                    <a:pt x="1952" y="355"/>
                  </a:lnTo>
                  <a:lnTo>
                    <a:pt x="1893" y="355"/>
                  </a:lnTo>
                  <a:lnTo>
                    <a:pt x="1876" y="355"/>
                  </a:lnTo>
                  <a:lnTo>
                    <a:pt x="1858" y="354"/>
                  </a:lnTo>
                  <a:lnTo>
                    <a:pt x="1840" y="352"/>
                  </a:lnTo>
                  <a:lnTo>
                    <a:pt x="1823" y="349"/>
                  </a:lnTo>
                  <a:lnTo>
                    <a:pt x="1806" y="346"/>
                  </a:lnTo>
                  <a:lnTo>
                    <a:pt x="1789" y="341"/>
                  </a:lnTo>
                  <a:lnTo>
                    <a:pt x="1772" y="336"/>
                  </a:lnTo>
                  <a:lnTo>
                    <a:pt x="1757" y="329"/>
                  </a:lnTo>
                  <a:lnTo>
                    <a:pt x="1742" y="323"/>
                  </a:lnTo>
                  <a:lnTo>
                    <a:pt x="1729" y="315"/>
                  </a:lnTo>
                  <a:lnTo>
                    <a:pt x="1716" y="307"/>
                  </a:lnTo>
                  <a:lnTo>
                    <a:pt x="1704" y="297"/>
                  </a:lnTo>
                  <a:lnTo>
                    <a:pt x="1695" y="287"/>
                  </a:lnTo>
                  <a:lnTo>
                    <a:pt x="1686" y="276"/>
                  </a:lnTo>
                  <a:lnTo>
                    <a:pt x="1678" y="264"/>
                  </a:lnTo>
                  <a:lnTo>
                    <a:pt x="1674" y="251"/>
                  </a:lnTo>
                  <a:lnTo>
                    <a:pt x="1640" y="257"/>
                  </a:lnTo>
                  <a:lnTo>
                    <a:pt x="1594" y="264"/>
                  </a:lnTo>
                  <a:lnTo>
                    <a:pt x="1583" y="268"/>
                  </a:lnTo>
                  <a:lnTo>
                    <a:pt x="1574" y="271"/>
                  </a:lnTo>
                  <a:lnTo>
                    <a:pt x="1564" y="274"/>
                  </a:lnTo>
                  <a:lnTo>
                    <a:pt x="1555" y="278"/>
                  </a:lnTo>
                  <a:lnTo>
                    <a:pt x="1549" y="283"/>
                  </a:lnTo>
                  <a:lnTo>
                    <a:pt x="1544" y="288"/>
                  </a:lnTo>
                  <a:lnTo>
                    <a:pt x="1541" y="291"/>
                  </a:lnTo>
                  <a:lnTo>
                    <a:pt x="1540" y="295"/>
                  </a:lnTo>
                  <a:lnTo>
                    <a:pt x="1539" y="298"/>
                  </a:lnTo>
                  <a:lnTo>
                    <a:pt x="1539" y="301"/>
                  </a:lnTo>
                  <a:lnTo>
                    <a:pt x="1539" y="305"/>
                  </a:lnTo>
                  <a:lnTo>
                    <a:pt x="1541" y="309"/>
                  </a:lnTo>
                  <a:lnTo>
                    <a:pt x="1544" y="312"/>
                  </a:lnTo>
                  <a:lnTo>
                    <a:pt x="1547" y="314"/>
                  </a:lnTo>
                  <a:lnTo>
                    <a:pt x="1553" y="316"/>
                  </a:lnTo>
                  <a:lnTo>
                    <a:pt x="1562" y="317"/>
                  </a:lnTo>
                  <a:lnTo>
                    <a:pt x="1573" y="316"/>
                  </a:lnTo>
                  <a:lnTo>
                    <a:pt x="1586" y="315"/>
                  </a:lnTo>
                  <a:lnTo>
                    <a:pt x="1599" y="312"/>
                  </a:lnTo>
                  <a:lnTo>
                    <a:pt x="1612" y="309"/>
                  </a:lnTo>
                  <a:lnTo>
                    <a:pt x="1623" y="305"/>
                  </a:lnTo>
                  <a:lnTo>
                    <a:pt x="1635" y="301"/>
                  </a:lnTo>
                  <a:lnTo>
                    <a:pt x="1646" y="296"/>
                  </a:lnTo>
                  <a:lnTo>
                    <a:pt x="1655" y="290"/>
                  </a:lnTo>
                  <a:lnTo>
                    <a:pt x="1655" y="300"/>
                  </a:lnTo>
                  <a:lnTo>
                    <a:pt x="1654" y="308"/>
                  </a:lnTo>
                  <a:lnTo>
                    <a:pt x="1649" y="313"/>
                  </a:lnTo>
                  <a:lnTo>
                    <a:pt x="1645" y="317"/>
                  </a:lnTo>
                  <a:lnTo>
                    <a:pt x="1639" y="321"/>
                  </a:lnTo>
                  <a:lnTo>
                    <a:pt x="1632" y="322"/>
                  </a:lnTo>
                  <a:lnTo>
                    <a:pt x="1625" y="324"/>
                  </a:lnTo>
                  <a:lnTo>
                    <a:pt x="1617" y="325"/>
                  </a:lnTo>
                  <a:lnTo>
                    <a:pt x="1609" y="326"/>
                  </a:lnTo>
                  <a:lnTo>
                    <a:pt x="1601" y="327"/>
                  </a:lnTo>
                  <a:lnTo>
                    <a:pt x="1594" y="329"/>
                  </a:lnTo>
                  <a:lnTo>
                    <a:pt x="1588" y="333"/>
                  </a:lnTo>
                  <a:lnTo>
                    <a:pt x="1581" y="337"/>
                  </a:lnTo>
                  <a:lnTo>
                    <a:pt x="1577" y="342"/>
                  </a:lnTo>
                  <a:lnTo>
                    <a:pt x="1576" y="346"/>
                  </a:lnTo>
                  <a:lnTo>
                    <a:pt x="1575" y="350"/>
                  </a:lnTo>
                  <a:lnTo>
                    <a:pt x="1574" y="354"/>
                  </a:lnTo>
                  <a:lnTo>
                    <a:pt x="1574" y="360"/>
                  </a:lnTo>
                  <a:lnTo>
                    <a:pt x="1577" y="373"/>
                  </a:lnTo>
                  <a:lnTo>
                    <a:pt x="1582" y="389"/>
                  </a:lnTo>
                  <a:lnTo>
                    <a:pt x="1585" y="396"/>
                  </a:lnTo>
                  <a:lnTo>
                    <a:pt x="1587" y="404"/>
                  </a:lnTo>
                  <a:lnTo>
                    <a:pt x="1587" y="406"/>
                  </a:lnTo>
                  <a:lnTo>
                    <a:pt x="1587" y="408"/>
                  </a:lnTo>
                  <a:lnTo>
                    <a:pt x="1587" y="409"/>
                  </a:lnTo>
                  <a:lnTo>
                    <a:pt x="1586" y="409"/>
                  </a:lnTo>
                  <a:lnTo>
                    <a:pt x="1579" y="409"/>
                  </a:lnTo>
                  <a:lnTo>
                    <a:pt x="1574" y="408"/>
                  </a:lnTo>
                  <a:lnTo>
                    <a:pt x="1568" y="406"/>
                  </a:lnTo>
                  <a:lnTo>
                    <a:pt x="1564" y="403"/>
                  </a:lnTo>
                  <a:lnTo>
                    <a:pt x="1555" y="395"/>
                  </a:lnTo>
                  <a:lnTo>
                    <a:pt x="1548" y="387"/>
                  </a:lnTo>
                  <a:lnTo>
                    <a:pt x="1540" y="378"/>
                  </a:lnTo>
                  <a:lnTo>
                    <a:pt x="1533" y="369"/>
                  </a:lnTo>
                  <a:lnTo>
                    <a:pt x="1530" y="365"/>
                  </a:lnTo>
                  <a:lnTo>
                    <a:pt x="1525" y="362"/>
                  </a:lnTo>
                  <a:lnTo>
                    <a:pt x="1521" y="358"/>
                  </a:lnTo>
                  <a:lnTo>
                    <a:pt x="1515" y="355"/>
                  </a:lnTo>
                  <a:lnTo>
                    <a:pt x="1493" y="346"/>
                  </a:lnTo>
                  <a:lnTo>
                    <a:pt x="1488" y="344"/>
                  </a:lnTo>
                  <a:lnTo>
                    <a:pt x="1461" y="344"/>
                  </a:lnTo>
                  <a:lnTo>
                    <a:pt x="1437" y="344"/>
                  </a:lnTo>
                  <a:lnTo>
                    <a:pt x="1411" y="344"/>
                  </a:lnTo>
                  <a:lnTo>
                    <a:pt x="1382" y="344"/>
                  </a:lnTo>
                  <a:lnTo>
                    <a:pt x="1369" y="344"/>
                  </a:lnTo>
                  <a:lnTo>
                    <a:pt x="1357" y="346"/>
                  </a:lnTo>
                  <a:lnTo>
                    <a:pt x="1346" y="348"/>
                  </a:lnTo>
                  <a:lnTo>
                    <a:pt x="1335" y="350"/>
                  </a:lnTo>
                  <a:lnTo>
                    <a:pt x="1314" y="355"/>
                  </a:lnTo>
                  <a:lnTo>
                    <a:pt x="1289" y="360"/>
                  </a:lnTo>
                  <a:lnTo>
                    <a:pt x="1277" y="360"/>
                  </a:lnTo>
                  <a:lnTo>
                    <a:pt x="1266" y="358"/>
                  </a:lnTo>
                  <a:lnTo>
                    <a:pt x="1256" y="357"/>
                  </a:lnTo>
                  <a:lnTo>
                    <a:pt x="1249" y="355"/>
                  </a:lnTo>
                  <a:lnTo>
                    <a:pt x="1242" y="354"/>
                  </a:lnTo>
                  <a:lnTo>
                    <a:pt x="1237" y="352"/>
                  </a:lnTo>
                  <a:lnTo>
                    <a:pt x="1232" y="350"/>
                  </a:lnTo>
                  <a:lnTo>
                    <a:pt x="1228" y="348"/>
                  </a:lnTo>
                  <a:lnTo>
                    <a:pt x="1223" y="342"/>
                  </a:lnTo>
                  <a:lnTo>
                    <a:pt x="1221" y="338"/>
                  </a:lnTo>
                  <a:lnTo>
                    <a:pt x="1220" y="335"/>
                  </a:lnTo>
                  <a:lnTo>
                    <a:pt x="1220" y="333"/>
                  </a:lnTo>
                  <a:lnTo>
                    <a:pt x="1221" y="329"/>
                  </a:lnTo>
                  <a:lnTo>
                    <a:pt x="1222" y="327"/>
                  </a:lnTo>
                  <a:lnTo>
                    <a:pt x="1225" y="326"/>
                  </a:lnTo>
                  <a:lnTo>
                    <a:pt x="1228" y="324"/>
                  </a:lnTo>
                  <a:lnTo>
                    <a:pt x="1237" y="322"/>
                  </a:lnTo>
                  <a:lnTo>
                    <a:pt x="1248" y="320"/>
                  </a:lnTo>
                  <a:lnTo>
                    <a:pt x="1259" y="318"/>
                  </a:lnTo>
                  <a:lnTo>
                    <a:pt x="1268" y="317"/>
                  </a:lnTo>
                  <a:lnTo>
                    <a:pt x="1277" y="315"/>
                  </a:lnTo>
                  <a:lnTo>
                    <a:pt x="1281" y="313"/>
                  </a:lnTo>
                  <a:lnTo>
                    <a:pt x="1266" y="291"/>
                  </a:lnTo>
                  <a:lnTo>
                    <a:pt x="1254" y="276"/>
                  </a:lnTo>
                  <a:lnTo>
                    <a:pt x="1249" y="271"/>
                  </a:lnTo>
                  <a:lnTo>
                    <a:pt x="1243" y="267"/>
                  </a:lnTo>
                  <a:lnTo>
                    <a:pt x="1238" y="263"/>
                  </a:lnTo>
                  <a:lnTo>
                    <a:pt x="1233" y="260"/>
                  </a:lnTo>
                  <a:lnTo>
                    <a:pt x="1226" y="259"/>
                  </a:lnTo>
                  <a:lnTo>
                    <a:pt x="1220" y="258"/>
                  </a:lnTo>
                  <a:lnTo>
                    <a:pt x="1211" y="258"/>
                  </a:lnTo>
                  <a:lnTo>
                    <a:pt x="1201" y="258"/>
                  </a:lnTo>
                  <a:lnTo>
                    <a:pt x="1179" y="260"/>
                  </a:lnTo>
                  <a:lnTo>
                    <a:pt x="1146" y="263"/>
                  </a:lnTo>
                  <a:lnTo>
                    <a:pt x="1128" y="263"/>
                  </a:lnTo>
                  <a:lnTo>
                    <a:pt x="1110" y="262"/>
                  </a:lnTo>
                  <a:lnTo>
                    <a:pt x="1093" y="259"/>
                  </a:lnTo>
                  <a:lnTo>
                    <a:pt x="1077" y="255"/>
                  </a:lnTo>
                  <a:lnTo>
                    <a:pt x="1062" y="248"/>
                  </a:lnTo>
                  <a:lnTo>
                    <a:pt x="1047" y="242"/>
                  </a:lnTo>
                  <a:lnTo>
                    <a:pt x="1032" y="235"/>
                  </a:lnTo>
                  <a:lnTo>
                    <a:pt x="1018" y="228"/>
                  </a:lnTo>
                  <a:lnTo>
                    <a:pt x="989" y="212"/>
                  </a:lnTo>
                  <a:lnTo>
                    <a:pt x="958" y="198"/>
                  </a:lnTo>
                  <a:lnTo>
                    <a:pt x="942" y="193"/>
                  </a:lnTo>
                  <a:lnTo>
                    <a:pt x="926" y="190"/>
                  </a:lnTo>
                  <a:lnTo>
                    <a:pt x="908" y="186"/>
                  </a:lnTo>
                  <a:lnTo>
                    <a:pt x="889" y="185"/>
                  </a:lnTo>
                  <a:lnTo>
                    <a:pt x="878" y="186"/>
                  </a:lnTo>
                  <a:lnTo>
                    <a:pt x="869" y="190"/>
                  </a:lnTo>
                  <a:lnTo>
                    <a:pt x="859" y="193"/>
                  </a:lnTo>
                  <a:lnTo>
                    <a:pt x="850" y="197"/>
                  </a:lnTo>
                  <a:lnTo>
                    <a:pt x="843" y="202"/>
                  </a:lnTo>
                  <a:lnTo>
                    <a:pt x="834" y="205"/>
                  </a:lnTo>
                  <a:lnTo>
                    <a:pt x="826" y="208"/>
                  </a:lnTo>
                  <a:lnTo>
                    <a:pt x="816" y="209"/>
                  </a:lnTo>
                  <a:lnTo>
                    <a:pt x="813" y="208"/>
                  </a:lnTo>
                  <a:lnTo>
                    <a:pt x="808" y="207"/>
                  </a:lnTo>
                  <a:lnTo>
                    <a:pt x="805" y="206"/>
                  </a:lnTo>
                  <a:lnTo>
                    <a:pt x="802" y="204"/>
                  </a:lnTo>
                  <a:lnTo>
                    <a:pt x="795" y="198"/>
                  </a:lnTo>
                  <a:lnTo>
                    <a:pt x="789" y="192"/>
                  </a:lnTo>
                  <a:lnTo>
                    <a:pt x="785" y="184"/>
                  </a:lnTo>
                  <a:lnTo>
                    <a:pt x="780" y="177"/>
                  </a:lnTo>
                  <a:lnTo>
                    <a:pt x="778" y="169"/>
                  </a:lnTo>
                  <a:lnTo>
                    <a:pt x="777" y="163"/>
                  </a:lnTo>
                  <a:lnTo>
                    <a:pt x="772" y="165"/>
                  </a:lnTo>
                  <a:lnTo>
                    <a:pt x="766" y="167"/>
                  </a:lnTo>
                  <a:lnTo>
                    <a:pt x="761" y="169"/>
                  </a:lnTo>
                  <a:lnTo>
                    <a:pt x="756" y="173"/>
                  </a:lnTo>
                  <a:lnTo>
                    <a:pt x="749" y="181"/>
                  </a:lnTo>
                  <a:lnTo>
                    <a:pt x="742" y="189"/>
                  </a:lnTo>
                  <a:lnTo>
                    <a:pt x="736" y="196"/>
                  </a:lnTo>
                  <a:lnTo>
                    <a:pt x="728" y="203"/>
                  </a:lnTo>
                  <a:lnTo>
                    <a:pt x="724" y="205"/>
                  </a:lnTo>
                  <a:lnTo>
                    <a:pt x="720" y="207"/>
                  </a:lnTo>
                  <a:lnTo>
                    <a:pt x="714" y="208"/>
                  </a:lnTo>
                  <a:lnTo>
                    <a:pt x="708" y="209"/>
                  </a:lnTo>
                  <a:lnTo>
                    <a:pt x="703" y="208"/>
                  </a:lnTo>
                  <a:lnTo>
                    <a:pt x="696" y="206"/>
                  </a:lnTo>
                  <a:lnTo>
                    <a:pt x="690" y="202"/>
                  </a:lnTo>
                  <a:lnTo>
                    <a:pt x="683" y="197"/>
                  </a:lnTo>
                  <a:lnTo>
                    <a:pt x="669" y="184"/>
                  </a:lnTo>
                  <a:lnTo>
                    <a:pt x="656" y="170"/>
                  </a:lnTo>
                  <a:lnTo>
                    <a:pt x="644" y="156"/>
                  </a:lnTo>
                  <a:lnTo>
                    <a:pt x="633" y="143"/>
                  </a:lnTo>
                  <a:lnTo>
                    <a:pt x="629" y="139"/>
                  </a:lnTo>
                  <a:lnTo>
                    <a:pt x="626" y="135"/>
                  </a:lnTo>
                  <a:lnTo>
                    <a:pt x="623" y="132"/>
                  </a:lnTo>
                  <a:lnTo>
                    <a:pt x="619" y="131"/>
                  </a:lnTo>
                  <a:lnTo>
                    <a:pt x="614" y="132"/>
                  </a:lnTo>
                  <a:lnTo>
                    <a:pt x="610" y="133"/>
                  </a:lnTo>
                  <a:lnTo>
                    <a:pt x="606" y="137"/>
                  </a:lnTo>
                  <a:lnTo>
                    <a:pt x="603" y="140"/>
                  </a:lnTo>
                  <a:lnTo>
                    <a:pt x="598" y="148"/>
                  </a:lnTo>
                  <a:lnTo>
                    <a:pt x="593" y="156"/>
                  </a:lnTo>
                  <a:lnTo>
                    <a:pt x="589" y="166"/>
                  </a:lnTo>
                  <a:lnTo>
                    <a:pt x="583" y="173"/>
                  </a:lnTo>
                  <a:lnTo>
                    <a:pt x="578" y="177"/>
                  </a:lnTo>
                  <a:lnTo>
                    <a:pt x="574" y="180"/>
                  </a:lnTo>
                  <a:lnTo>
                    <a:pt x="569" y="181"/>
                  </a:lnTo>
                  <a:lnTo>
                    <a:pt x="562" y="182"/>
                  </a:lnTo>
                  <a:lnTo>
                    <a:pt x="558" y="181"/>
                  </a:lnTo>
                  <a:lnTo>
                    <a:pt x="554" y="180"/>
                  </a:lnTo>
                  <a:lnTo>
                    <a:pt x="549" y="178"/>
                  </a:lnTo>
                  <a:lnTo>
                    <a:pt x="545" y="175"/>
                  </a:lnTo>
                  <a:lnTo>
                    <a:pt x="542" y="170"/>
                  </a:lnTo>
                  <a:lnTo>
                    <a:pt x="537" y="166"/>
                  </a:lnTo>
                  <a:lnTo>
                    <a:pt x="534" y="161"/>
                  </a:lnTo>
                  <a:lnTo>
                    <a:pt x="531" y="155"/>
                  </a:lnTo>
                  <a:lnTo>
                    <a:pt x="498" y="164"/>
                  </a:lnTo>
                  <a:lnTo>
                    <a:pt x="471" y="170"/>
                  </a:lnTo>
                  <a:lnTo>
                    <a:pt x="460" y="175"/>
                  </a:lnTo>
                  <a:lnTo>
                    <a:pt x="447" y="178"/>
                  </a:lnTo>
                  <a:lnTo>
                    <a:pt x="432" y="183"/>
                  </a:lnTo>
                  <a:lnTo>
                    <a:pt x="415" y="190"/>
                  </a:lnTo>
                  <a:lnTo>
                    <a:pt x="397" y="197"/>
                  </a:lnTo>
                  <a:lnTo>
                    <a:pt x="374" y="208"/>
                  </a:lnTo>
                  <a:lnTo>
                    <a:pt x="362" y="214"/>
                  </a:lnTo>
                  <a:lnTo>
                    <a:pt x="352" y="216"/>
                  </a:lnTo>
                  <a:lnTo>
                    <a:pt x="346" y="217"/>
                  </a:lnTo>
                  <a:lnTo>
                    <a:pt x="342" y="217"/>
                  </a:lnTo>
                  <a:lnTo>
                    <a:pt x="338" y="215"/>
                  </a:lnTo>
                  <a:lnTo>
                    <a:pt x="334" y="212"/>
                  </a:lnTo>
                  <a:lnTo>
                    <a:pt x="328" y="206"/>
                  </a:lnTo>
                  <a:lnTo>
                    <a:pt x="321" y="201"/>
                  </a:lnTo>
                  <a:lnTo>
                    <a:pt x="316" y="198"/>
                  </a:lnTo>
                  <a:lnTo>
                    <a:pt x="312" y="196"/>
                  </a:lnTo>
                  <a:lnTo>
                    <a:pt x="307" y="196"/>
                  </a:lnTo>
                  <a:lnTo>
                    <a:pt x="304" y="197"/>
                  </a:lnTo>
                  <a:lnTo>
                    <a:pt x="302" y="199"/>
                  </a:lnTo>
                  <a:lnTo>
                    <a:pt x="300" y="203"/>
                  </a:lnTo>
                  <a:lnTo>
                    <a:pt x="297" y="209"/>
                  </a:lnTo>
                  <a:lnTo>
                    <a:pt x="293" y="217"/>
                  </a:lnTo>
                  <a:lnTo>
                    <a:pt x="291" y="220"/>
                  </a:lnTo>
                  <a:lnTo>
                    <a:pt x="290" y="222"/>
                  </a:lnTo>
                  <a:lnTo>
                    <a:pt x="288" y="223"/>
                  </a:lnTo>
                  <a:lnTo>
                    <a:pt x="285" y="224"/>
                  </a:lnTo>
                  <a:lnTo>
                    <a:pt x="266" y="225"/>
                  </a:lnTo>
                  <a:lnTo>
                    <a:pt x="251" y="228"/>
                  </a:lnTo>
                  <a:lnTo>
                    <a:pt x="240" y="230"/>
                  </a:lnTo>
                  <a:lnTo>
                    <a:pt x="232" y="233"/>
                  </a:lnTo>
                  <a:lnTo>
                    <a:pt x="226" y="236"/>
                  </a:lnTo>
                  <a:lnTo>
                    <a:pt x="224" y="241"/>
                  </a:lnTo>
                  <a:lnTo>
                    <a:pt x="223" y="245"/>
                  </a:lnTo>
                  <a:lnTo>
                    <a:pt x="224" y="249"/>
                  </a:lnTo>
                  <a:lnTo>
                    <a:pt x="227" y="257"/>
                  </a:lnTo>
                  <a:lnTo>
                    <a:pt x="234" y="264"/>
                  </a:lnTo>
                  <a:lnTo>
                    <a:pt x="236" y="267"/>
                  </a:lnTo>
                  <a:lnTo>
                    <a:pt x="237" y="269"/>
                  </a:lnTo>
                  <a:lnTo>
                    <a:pt x="237" y="270"/>
                  </a:lnTo>
                  <a:lnTo>
                    <a:pt x="235" y="271"/>
                  </a:lnTo>
                  <a:lnTo>
                    <a:pt x="218" y="270"/>
                  </a:lnTo>
                  <a:lnTo>
                    <a:pt x="197" y="269"/>
                  </a:lnTo>
                  <a:lnTo>
                    <a:pt x="175" y="264"/>
                  </a:lnTo>
                  <a:lnTo>
                    <a:pt x="151" y="260"/>
                  </a:lnTo>
                  <a:lnTo>
                    <a:pt x="125" y="252"/>
                  </a:lnTo>
                  <a:lnTo>
                    <a:pt x="99" y="243"/>
                  </a:lnTo>
                  <a:lnTo>
                    <a:pt x="86" y="237"/>
                  </a:lnTo>
                  <a:lnTo>
                    <a:pt x="73" y="231"/>
                  </a:lnTo>
                  <a:lnTo>
                    <a:pt x="59" y="224"/>
                  </a:lnTo>
                  <a:lnTo>
                    <a:pt x="46" y="217"/>
                  </a:lnTo>
                  <a:lnTo>
                    <a:pt x="23" y="197"/>
                  </a:lnTo>
                  <a:lnTo>
                    <a:pt x="17" y="199"/>
                  </a:lnTo>
                  <a:lnTo>
                    <a:pt x="15" y="201"/>
                  </a:lnTo>
                  <a:lnTo>
                    <a:pt x="10" y="199"/>
                  </a:lnTo>
                  <a:lnTo>
                    <a:pt x="0" y="197"/>
                  </a:lnTo>
                  <a:lnTo>
                    <a:pt x="0" y="441"/>
                  </a:lnTo>
                  <a:lnTo>
                    <a:pt x="0" y="624"/>
                  </a:lnTo>
                  <a:lnTo>
                    <a:pt x="0" y="754"/>
                  </a:lnTo>
                  <a:lnTo>
                    <a:pt x="0" y="843"/>
                  </a:lnTo>
                  <a:lnTo>
                    <a:pt x="0" y="896"/>
                  </a:lnTo>
                  <a:lnTo>
                    <a:pt x="0" y="923"/>
                  </a:lnTo>
                  <a:lnTo>
                    <a:pt x="0" y="933"/>
                  </a:lnTo>
                  <a:lnTo>
                    <a:pt x="0" y="935"/>
                  </a:lnTo>
                  <a:lnTo>
                    <a:pt x="5" y="938"/>
                  </a:lnTo>
                  <a:lnTo>
                    <a:pt x="10" y="941"/>
                  </a:lnTo>
                  <a:lnTo>
                    <a:pt x="16" y="942"/>
                  </a:lnTo>
                  <a:lnTo>
                    <a:pt x="21" y="943"/>
                  </a:lnTo>
                  <a:lnTo>
                    <a:pt x="34" y="943"/>
                  </a:lnTo>
                  <a:lnTo>
                    <a:pt x="48" y="942"/>
                  </a:lnTo>
                  <a:lnTo>
                    <a:pt x="62" y="943"/>
                  </a:lnTo>
                  <a:lnTo>
                    <a:pt x="75" y="944"/>
                  </a:lnTo>
                  <a:lnTo>
                    <a:pt x="81" y="946"/>
                  </a:lnTo>
                  <a:lnTo>
                    <a:pt x="86" y="949"/>
                  </a:lnTo>
                  <a:lnTo>
                    <a:pt x="91" y="952"/>
                  </a:lnTo>
                  <a:lnTo>
                    <a:pt x="97" y="958"/>
                  </a:lnTo>
                  <a:lnTo>
                    <a:pt x="103" y="968"/>
                  </a:lnTo>
                  <a:lnTo>
                    <a:pt x="111" y="978"/>
                  </a:lnTo>
                  <a:lnTo>
                    <a:pt x="121" y="990"/>
                  </a:lnTo>
                  <a:lnTo>
                    <a:pt x="131" y="1001"/>
                  </a:lnTo>
                  <a:lnTo>
                    <a:pt x="143" y="1012"/>
                  </a:lnTo>
                  <a:lnTo>
                    <a:pt x="155" y="1020"/>
                  </a:lnTo>
                  <a:lnTo>
                    <a:pt x="162" y="1023"/>
                  </a:lnTo>
                  <a:lnTo>
                    <a:pt x="168" y="1026"/>
                  </a:lnTo>
                  <a:lnTo>
                    <a:pt x="175" y="1027"/>
                  </a:lnTo>
                  <a:lnTo>
                    <a:pt x="181" y="1027"/>
                  </a:lnTo>
                  <a:lnTo>
                    <a:pt x="185" y="1027"/>
                  </a:lnTo>
                  <a:lnTo>
                    <a:pt x="189" y="1026"/>
                  </a:lnTo>
                  <a:lnTo>
                    <a:pt x="192" y="1024"/>
                  </a:lnTo>
                  <a:lnTo>
                    <a:pt x="195" y="1022"/>
                  </a:lnTo>
                  <a:lnTo>
                    <a:pt x="199" y="1016"/>
                  </a:lnTo>
                  <a:lnTo>
                    <a:pt x="204" y="1009"/>
                  </a:lnTo>
                  <a:lnTo>
                    <a:pt x="208" y="1002"/>
                  </a:lnTo>
                  <a:lnTo>
                    <a:pt x="213" y="995"/>
                  </a:lnTo>
                  <a:lnTo>
                    <a:pt x="217" y="991"/>
                  </a:lnTo>
                  <a:lnTo>
                    <a:pt x="220" y="989"/>
                  </a:lnTo>
                  <a:lnTo>
                    <a:pt x="223" y="987"/>
                  </a:lnTo>
                  <a:lnTo>
                    <a:pt x="227" y="985"/>
                  </a:lnTo>
                  <a:lnTo>
                    <a:pt x="235" y="984"/>
                  </a:lnTo>
                  <a:lnTo>
                    <a:pt x="243" y="983"/>
                  </a:lnTo>
                  <a:lnTo>
                    <a:pt x="246" y="983"/>
                  </a:lnTo>
                  <a:lnTo>
                    <a:pt x="250" y="982"/>
                  </a:lnTo>
                  <a:lnTo>
                    <a:pt x="253" y="979"/>
                  </a:lnTo>
                  <a:lnTo>
                    <a:pt x="258" y="977"/>
                  </a:lnTo>
                  <a:lnTo>
                    <a:pt x="293" y="1011"/>
                  </a:lnTo>
                  <a:lnTo>
                    <a:pt x="322" y="1039"/>
                  </a:lnTo>
                  <a:lnTo>
                    <a:pt x="337" y="1054"/>
                  </a:lnTo>
                  <a:lnTo>
                    <a:pt x="349" y="1070"/>
                  </a:lnTo>
                  <a:lnTo>
                    <a:pt x="365" y="1090"/>
                  </a:lnTo>
                  <a:lnTo>
                    <a:pt x="381" y="1113"/>
                  </a:lnTo>
                  <a:lnTo>
                    <a:pt x="392" y="1123"/>
                  </a:lnTo>
                  <a:lnTo>
                    <a:pt x="405" y="1140"/>
                  </a:lnTo>
                  <a:lnTo>
                    <a:pt x="408" y="1155"/>
                  </a:lnTo>
                  <a:lnTo>
                    <a:pt x="414" y="1171"/>
                  </a:lnTo>
                  <a:lnTo>
                    <a:pt x="417" y="1179"/>
                  </a:lnTo>
                  <a:lnTo>
                    <a:pt x="423" y="1186"/>
                  </a:lnTo>
                  <a:lnTo>
                    <a:pt x="428" y="1194"/>
                  </a:lnTo>
                  <a:lnTo>
                    <a:pt x="435" y="1201"/>
                  </a:lnTo>
                  <a:lnTo>
                    <a:pt x="439" y="1205"/>
                  </a:lnTo>
                  <a:lnTo>
                    <a:pt x="444" y="1208"/>
                  </a:lnTo>
                  <a:lnTo>
                    <a:pt x="450" y="1210"/>
                  </a:lnTo>
                  <a:lnTo>
                    <a:pt x="456" y="1211"/>
                  </a:lnTo>
                  <a:lnTo>
                    <a:pt x="462" y="1212"/>
                  </a:lnTo>
                  <a:lnTo>
                    <a:pt x="467" y="1214"/>
                  </a:lnTo>
                  <a:lnTo>
                    <a:pt x="473" y="1218"/>
                  </a:lnTo>
                  <a:lnTo>
                    <a:pt x="477" y="1221"/>
                  </a:lnTo>
                  <a:lnTo>
                    <a:pt x="490" y="1232"/>
                  </a:lnTo>
                  <a:lnTo>
                    <a:pt x="504" y="1242"/>
                  </a:lnTo>
                  <a:lnTo>
                    <a:pt x="510" y="1250"/>
                  </a:lnTo>
                  <a:lnTo>
                    <a:pt x="515" y="1259"/>
                  </a:lnTo>
                  <a:lnTo>
                    <a:pt x="517" y="1264"/>
                  </a:lnTo>
                  <a:lnTo>
                    <a:pt x="518" y="1269"/>
                  </a:lnTo>
                  <a:lnTo>
                    <a:pt x="519" y="1276"/>
                  </a:lnTo>
                  <a:lnTo>
                    <a:pt x="520" y="1282"/>
                  </a:lnTo>
                  <a:lnTo>
                    <a:pt x="508" y="1300"/>
                  </a:lnTo>
                  <a:lnTo>
                    <a:pt x="496" y="1314"/>
                  </a:lnTo>
                  <a:lnTo>
                    <a:pt x="502" y="1327"/>
                  </a:lnTo>
                  <a:lnTo>
                    <a:pt x="508" y="1341"/>
                  </a:lnTo>
                  <a:lnTo>
                    <a:pt x="507" y="1359"/>
                  </a:lnTo>
                  <a:lnTo>
                    <a:pt x="507" y="1382"/>
                  </a:lnTo>
                  <a:lnTo>
                    <a:pt x="508" y="1393"/>
                  </a:lnTo>
                  <a:lnTo>
                    <a:pt x="511" y="1401"/>
                  </a:lnTo>
                  <a:lnTo>
                    <a:pt x="514" y="1406"/>
                  </a:lnTo>
                  <a:lnTo>
                    <a:pt x="516" y="1409"/>
                  </a:lnTo>
                  <a:lnTo>
                    <a:pt x="519" y="1412"/>
                  </a:lnTo>
                  <a:lnTo>
                    <a:pt x="523" y="1413"/>
                  </a:lnTo>
                  <a:lnTo>
                    <a:pt x="534" y="1417"/>
                  </a:lnTo>
                  <a:lnTo>
                    <a:pt x="544" y="1419"/>
                  </a:lnTo>
                  <a:lnTo>
                    <a:pt x="548" y="1420"/>
                  </a:lnTo>
                  <a:lnTo>
                    <a:pt x="554" y="1422"/>
                  </a:lnTo>
                  <a:lnTo>
                    <a:pt x="558" y="1425"/>
                  </a:lnTo>
                  <a:lnTo>
                    <a:pt x="562" y="1430"/>
                  </a:lnTo>
                  <a:lnTo>
                    <a:pt x="564" y="1432"/>
                  </a:lnTo>
                  <a:lnTo>
                    <a:pt x="566" y="1434"/>
                  </a:lnTo>
                  <a:lnTo>
                    <a:pt x="568" y="1437"/>
                  </a:lnTo>
                  <a:lnTo>
                    <a:pt x="568" y="1439"/>
                  </a:lnTo>
                  <a:lnTo>
                    <a:pt x="569" y="1446"/>
                  </a:lnTo>
                  <a:lnTo>
                    <a:pt x="568" y="1453"/>
                  </a:lnTo>
                  <a:lnTo>
                    <a:pt x="568" y="1460"/>
                  </a:lnTo>
                  <a:lnTo>
                    <a:pt x="569" y="1466"/>
                  </a:lnTo>
                  <a:lnTo>
                    <a:pt x="570" y="1470"/>
                  </a:lnTo>
                  <a:lnTo>
                    <a:pt x="572" y="1473"/>
                  </a:lnTo>
                  <a:lnTo>
                    <a:pt x="574" y="1476"/>
                  </a:lnTo>
                  <a:lnTo>
                    <a:pt x="577" y="1479"/>
                  </a:lnTo>
                  <a:lnTo>
                    <a:pt x="624" y="1511"/>
                  </a:lnTo>
                  <a:lnTo>
                    <a:pt x="628" y="1525"/>
                  </a:lnTo>
                  <a:lnTo>
                    <a:pt x="631" y="1540"/>
                  </a:lnTo>
                  <a:lnTo>
                    <a:pt x="637" y="1554"/>
                  </a:lnTo>
                  <a:lnTo>
                    <a:pt x="643" y="1567"/>
                  </a:lnTo>
                  <a:lnTo>
                    <a:pt x="646" y="1573"/>
                  </a:lnTo>
                  <a:lnTo>
                    <a:pt x="651" y="1579"/>
                  </a:lnTo>
                  <a:lnTo>
                    <a:pt x="656" y="1583"/>
                  </a:lnTo>
                  <a:lnTo>
                    <a:pt x="663" y="1588"/>
                  </a:lnTo>
                  <a:lnTo>
                    <a:pt x="669" y="1591"/>
                  </a:lnTo>
                  <a:lnTo>
                    <a:pt x="678" y="1593"/>
                  </a:lnTo>
                  <a:lnTo>
                    <a:pt x="686" y="1595"/>
                  </a:lnTo>
                  <a:lnTo>
                    <a:pt x="696" y="1595"/>
                  </a:lnTo>
                  <a:lnTo>
                    <a:pt x="698" y="1602"/>
                  </a:lnTo>
                  <a:lnTo>
                    <a:pt x="701" y="1606"/>
                  </a:lnTo>
                  <a:lnTo>
                    <a:pt x="706" y="1609"/>
                  </a:lnTo>
                  <a:lnTo>
                    <a:pt x="711" y="1612"/>
                  </a:lnTo>
                  <a:lnTo>
                    <a:pt x="722" y="1617"/>
                  </a:lnTo>
                  <a:lnTo>
                    <a:pt x="736" y="1620"/>
                  </a:lnTo>
                  <a:lnTo>
                    <a:pt x="742" y="1622"/>
                  </a:lnTo>
                  <a:lnTo>
                    <a:pt x="749" y="1623"/>
                  </a:lnTo>
                  <a:lnTo>
                    <a:pt x="755" y="1626"/>
                  </a:lnTo>
                  <a:lnTo>
                    <a:pt x="761" y="1630"/>
                  </a:lnTo>
                  <a:lnTo>
                    <a:pt x="766" y="1634"/>
                  </a:lnTo>
                  <a:lnTo>
                    <a:pt x="771" y="1638"/>
                  </a:lnTo>
                  <a:lnTo>
                    <a:pt x="775" y="1645"/>
                  </a:lnTo>
                  <a:lnTo>
                    <a:pt x="777" y="1654"/>
                  </a:lnTo>
                  <a:lnTo>
                    <a:pt x="779" y="1656"/>
                  </a:lnTo>
                  <a:lnTo>
                    <a:pt x="781" y="1659"/>
                  </a:lnTo>
                  <a:lnTo>
                    <a:pt x="785" y="1661"/>
                  </a:lnTo>
                  <a:lnTo>
                    <a:pt x="789" y="1663"/>
                  </a:lnTo>
                  <a:lnTo>
                    <a:pt x="798" y="1666"/>
                  </a:lnTo>
                  <a:lnTo>
                    <a:pt x="807" y="1671"/>
                  </a:lnTo>
                  <a:lnTo>
                    <a:pt x="817" y="1674"/>
                  </a:lnTo>
                  <a:lnTo>
                    <a:pt x="827" y="1678"/>
                  </a:lnTo>
                  <a:lnTo>
                    <a:pt x="835" y="1683"/>
                  </a:lnTo>
                  <a:lnTo>
                    <a:pt x="843" y="1688"/>
                  </a:lnTo>
                  <a:lnTo>
                    <a:pt x="850" y="1694"/>
                  </a:lnTo>
                  <a:lnTo>
                    <a:pt x="862" y="1700"/>
                  </a:lnTo>
                  <a:lnTo>
                    <a:pt x="1101" y="1700"/>
                  </a:lnTo>
                  <a:lnTo>
                    <a:pt x="1310" y="1700"/>
                  </a:lnTo>
                  <a:lnTo>
                    <a:pt x="1492" y="1700"/>
                  </a:lnTo>
                  <a:lnTo>
                    <a:pt x="1647" y="1700"/>
                  </a:lnTo>
                  <a:lnTo>
                    <a:pt x="1779" y="1700"/>
                  </a:lnTo>
                  <a:lnTo>
                    <a:pt x="1888" y="1700"/>
                  </a:lnTo>
                  <a:lnTo>
                    <a:pt x="1979" y="1700"/>
                  </a:lnTo>
                  <a:lnTo>
                    <a:pt x="2050" y="1700"/>
                  </a:lnTo>
                  <a:lnTo>
                    <a:pt x="2106" y="1700"/>
                  </a:lnTo>
                  <a:lnTo>
                    <a:pt x="2148" y="1700"/>
                  </a:lnTo>
                  <a:lnTo>
                    <a:pt x="2178" y="1700"/>
                  </a:lnTo>
                  <a:lnTo>
                    <a:pt x="2199" y="1700"/>
                  </a:lnTo>
                  <a:lnTo>
                    <a:pt x="2211" y="1700"/>
                  </a:lnTo>
                  <a:lnTo>
                    <a:pt x="2217" y="1700"/>
                  </a:lnTo>
                  <a:lnTo>
                    <a:pt x="2219" y="1700"/>
                  </a:lnTo>
                  <a:lnTo>
                    <a:pt x="2220" y="1700"/>
                  </a:lnTo>
                  <a:lnTo>
                    <a:pt x="2220" y="1683"/>
                  </a:lnTo>
                  <a:lnTo>
                    <a:pt x="2220" y="1681"/>
                  </a:lnTo>
                  <a:lnTo>
                    <a:pt x="2227" y="1686"/>
                  </a:lnTo>
                  <a:lnTo>
                    <a:pt x="2233" y="1691"/>
                  </a:lnTo>
                  <a:lnTo>
                    <a:pt x="2238" y="1698"/>
                  </a:lnTo>
                  <a:lnTo>
                    <a:pt x="2241" y="1703"/>
                  </a:lnTo>
                  <a:lnTo>
                    <a:pt x="2245" y="1709"/>
                  </a:lnTo>
                  <a:lnTo>
                    <a:pt x="2250" y="1713"/>
                  </a:lnTo>
                  <a:lnTo>
                    <a:pt x="2255" y="1718"/>
                  </a:lnTo>
                  <a:lnTo>
                    <a:pt x="2263" y="1723"/>
                  </a:lnTo>
                  <a:lnTo>
                    <a:pt x="2311" y="1723"/>
                  </a:lnTo>
                  <a:lnTo>
                    <a:pt x="2336" y="1723"/>
                  </a:lnTo>
                  <a:lnTo>
                    <a:pt x="2346" y="1723"/>
                  </a:lnTo>
                  <a:lnTo>
                    <a:pt x="2347" y="1723"/>
                  </a:lnTo>
                  <a:lnTo>
                    <a:pt x="2353" y="1729"/>
                  </a:lnTo>
                  <a:lnTo>
                    <a:pt x="2361" y="1735"/>
                  </a:lnTo>
                  <a:lnTo>
                    <a:pt x="2367" y="1739"/>
                  </a:lnTo>
                  <a:lnTo>
                    <a:pt x="2375" y="1743"/>
                  </a:lnTo>
                  <a:lnTo>
                    <a:pt x="2382" y="1747"/>
                  </a:lnTo>
                  <a:lnTo>
                    <a:pt x="2390" y="1749"/>
                  </a:lnTo>
                  <a:lnTo>
                    <a:pt x="2398" y="1751"/>
                  </a:lnTo>
                  <a:lnTo>
                    <a:pt x="2406" y="1753"/>
                  </a:lnTo>
                  <a:lnTo>
                    <a:pt x="2425" y="1755"/>
                  </a:lnTo>
                  <a:lnTo>
                    <a:pt x="2444" y="1757"/>
                  </a:lnTo>
                  <a:lnTo>
                    <a:pt x="2466" y="1757"/>
                  </a:lnTo>
                  <a:lnTo>
                    <a:pt x="2489" y="1757"/>
                  </a:lnTo>
                  <a:lnTo>
                    <a:pt x="2501" y="1754"/>
                  </a:lnTo>
                  <a:lnTo>
                    <a:pt x="2511" y="1753"/>
                  </a:lnTo>
                  <a:lnTo>
                    <a:pt x="2515" y="1753"/>
                  </a:lnTo>
                  <a:lnTo>
                    <a:pt x="2520" y="1752"/>
                  </a:lnTo>
                  <a:lnTo>
                    <a:pt x="2525" y="1750"/>
                  </a:lnTo>
                  <a:lnTo>
                    <a:pt x="2531" y="1745"/>
                  </a:lnTo>
                  <a:lnTo>
                    <a:pt x="2537" y="1742"/>
                  </a:lnTo>
                  <a:lnTo>
                    <a:pt x="2540" y="1737"/>
                  </a:lnTo>
                  <a:lnTo>
                    <a:pt x="2543" y="1731"/>
                  </a:lnTo>
                  <a:lnTo>
                    <a:pt x="2545" y="1726"/>
                  </a:lnTo>
                  <a:lnTo>
                    <a:pt x="2548" y="1721"/>
                  </a:lnTo>
                  <a:lnTo>
                    <a:pt x="2550" y="1715"/>
                  </a:lnTo>
                  <a:lnTo>
                    <a:pt x="2552" y="1714"/>
                  </a:lnTo>
                  <a:lnTo>
                    <a:pt x="2554" y="1712"/>
                  </a:lnTo>
                  <a:lnTo>
                    <a:pt x="2556" y="1712"/>
                  </a:lnTo>
                  <a:lnTo>
                    <a:pt x="2558" y="1711"/>
                  </a:lnTo>
                  <a:lnTo>
                    <a:pt x="2562" y="1712"/>
                  </a:lnTo>
                  <a:lnTo>
                    <a:pt x="2566" y="1712"/>
                  </a:lnTo>
                  <a:lnTo>
                    <a:pt x="2569" y="1714"/>
                  </a:lnTo>
                  <a:lnTo>
                    <a:pt x="2572" y="1716"/>
                  </a:lnTo>
                  <a:lnTo>
                    <a:pt x="2578" y="1722"/>
                  </a:lnTo>
                  <a:lnTo>
                    <a:pt x="2584" y="1727"/>
                  </a:lnTo>
                  <a:lnTo>
                    <a:pt x="2594" y="1740"/>
                  </a:lnTo>
                  <a:lnTo>
                    <a:pt x="2600" y="1750"/>
                  </a:lnTo>
                  <a:lnTo>
                    <a:pt x="2603" y="1743"/>
                  </a:lnTo>
                  <a:lnTo>
                    <a:pt x="2603" y="1737"/>
                  </a:lnTo>
                  <a:lnTo>
                    <a:pt x="2602" y="1730"/>
                  </a:lnTo>
                  <a:lnTo>
                    <a:pt x="2600" y="1727"/>
                  </a:lnTo>
                  <a:lnTo>
                    <a:pt x="2607" y="1727"/>
                  </a:lnTo>
                  <a:lnTo>
                    <a:pt x="2617" y="1727"/>
                  </a:lnTo>
                  <a:lnTo>
                    <a:pt x="2622" y="1729"/>
                  </a:lnTo>
                  <a:lnTo>
                    <a:pt x="2632" y="1736"/>
                  </a:lnTo>
                  <a:lnTo>
                    <a:pt x="2646" y="1745"/>
                  </a:lnTo>
                  <a:lnTo>
                    <a:pt x="2660" y="1756"/>
                  </a:lnTo>
                  <a:lnTo>
                    <a:pt x="2687" y="1777"/>
                  </a:lnTo>
                  <a:lnTo>
                    <a:pt x="2701" y="1789"/>
                  </a:lnTo>
                  <a:lnTo>
                    <a:pt x="2703" y="1796"/>
                  </a:lnTo>
                  <a:lnTo>
                    <a:pt x="2704" y="1805"/>
                  </a:lnTo>
                  <a:lnTo>
                    <a:pt x="2705" y="1811"/>
                  </a:lnTo>
                  <a:lnTo>
                    <a:pt x="2705" y="1818"/>
                  </a:lnTo>
                  <a:lnTo>
                    <a:pt x="2705" y="1824"/>
                  </a:lnTo>
                  <a:lnTo>
                    <a:pt x="2706" y="1831"/>
                  </a:lnTo>
                  <a:lnTo>
                    <a:pt x="2708" y="1836"/>
                  </a:lnTo>
                  <a:lnTo>
                    <a:pt x="2713" y="1843"/>
                  </a:lnTo>
                  <a:lnTo>
                    <a:pt x="2719" y="1849"/>
                  </a:lnTo>
                  <a:lnTo>
                    <a:pt x="2728" y="1855"/>
                  </a:lnTo>
                  <a:lnTo>
                    <a:pt x="2735" y="1860"/>
                  </a:lnTo>
                  <a:lnTo>
                    <a:pt x="2744" y="1864"/>
                  </a:lnTo>
                  <a:lnTo>
                    <a:pt x="2760" y="1871"/>
                  </a:lnTo>
                  <a:lnTo>
                    <a:pt x="2779" y="1875"/>
                  </a:lnTo>
                  <a:lnTo>
                    <a:pt x="2796" y="1881"/>
                  </a:lnTo>
                  <a:lnTo>
                    <a:pt x="2813" y="1885"/>
                  </a:lnTo>
                  <a:lnTo>
                    <a:pt x="2822" y="1888"/>
                  </a:lnTo>
                  <a:lnTo>
                    <a:pt x="2830" y="1892"/>
                  </a:lnTo>
                  <a:lnTo>
                    <a:pt x="2839" y="1896"/>
                  </a:lnTo>
                  <a:lnTo>
                    <a:pt x="2847" y="1900"/>
                  </a:lnTo>
                  <a:lnTo>
                    <a:pt x="2874" y="1900"/>
                  </a:lnTo>
                  <a:lnTo>
                    <a:pt x="2888" y="1900"/>
                  </a:lnTo>
                  <a:lnTo>
                    <a:pt x="2892" y="1900"/>
                  </a:lnTo>
                  <a:lnTo>
                    <a:pt x="2893" y="1900"/>
                  </a:lnTo>
                  <a:lnTo>
                    <a:pt x="2901" y="1906"/>
                  </a:lnTo>
                  <a:lnTo>
                    <a:pt x="2908" y="1911"/>
                  </a:lnTo>
                  <a:lnTo>
                    <a:pt x="2915" y="1916"/>
                  </a:lnTo>
                  <a:lnTo>
                    <a:pt x="2921" y="1923"/>
                  </a:lnTo>
                  <a:lnTo>
                    <a:pt x="2928" y="1930"/>
                  </a:lnTo>
                  <a:lnTo>
                    <a:pt x="2932" y="1938"/>
                  </a:lnTo>
                  <a:lnTo>
                    <a:pt x="2934" y="1946"/>
                  </a:lnTo>
                  <a:lnTo>
                    <a:pt x="2935" y="1954"/>
                  </a:lnTo>
                  <a:lnTo>
                    <a:pt x="2935" y="1963"/>
                  </a:lnTo>
                  <a:lnTo>
                    <a:pt x="2932" y="1971"/>
                  </a:lnTo>
                  <a:lnTo>
                    <a:pt x="2930" y="1974"/>
                  </a:lnTo>
                  <a:lnTo>
                    <a:pt x="2928" y="1976"/>
                  </a:lnTo>
                  <a:lnTo>
                    <a:pt x="2924" y="1977"/>
                  </a:lnTo>
                  <a:lnTo>
                    <a:pt x="2920" y="1978"/>
                  </a:lnTo>
                  <a:lnTo>
                    <a:pt x="2913" y="1977"/>
                  </a:lnTo>
                  <a:lnTo>
                    <a:pt x="2905" y="1974"/>
                  </a:lnTo>
                  <a:lnTo>
                    <a:pt x="2898" y="1969"/>
                  </a:lnTo>
                  <a:lnTo>
                    <a:pt x="2891" y="1965"/>
                  </a:lnTo>
                  <a:lnTo>
                    <a:pt x="2886" y="1960"/>
                  </a:lnTo>
                  <a:lnTo>
                    <a:pt x="2880" y="1954"/>
                  </a:lnTo>
                  <a:lnTo>
                    <a:pt x="2876" y="1950"/>
                  </a:lnTo>
                  <a:lnTo>
                    <a:pt x="2874" y="1947"/>
                  </a:lnTo>
                  <a:lnTo>
                    <a:pt x="2867" y="1975"/>
                  </a:lnTo>
                  <a:lnTo>
                    <a:pt x="2856" y="2011"/>
                  </a:lnTo>
                  <a:lnTo>
                    <a:pt x="2851" y="2028"/>
                  </a:lnTo>
                  <a:lnTo>
                    <a:pt x="2843" y="2042"/>
                  </a:lnTo>
                  <a:lnTo>
                    <a:pt x="2840" y="2047"/>
                  </a:lnTo>
                  <a:lnTo>
                    <a:pt x="2836" y="2052"/>
                  </a:lnTo>
                  <a:lnTo>
                    <a:pt x="2832" y="2054"/>
                  </a:lnTo>
                  <a:lnTo>
                    <a:pt x="2828" y="2055"/>
                  </a:lnTo>
                  <a:lnTo>
                    <a:pt x="2813" y="2070"/>
                  </a:lnTo>
                  <a:lnTo>
                    <a:pt x="2801" y="2084"/>
                  </a:lnTo>
                  <a:lnTo>
                    <a:pt x="2796" y="2091"/>
                  </a:lnTo>
                  <a:lnTo>
                    <a:pt x="2793" y="2097"/>
                  </a:lnTo>
                  <a:lnTo>
                    <a:pt x="2791" y="2105"/>
                  </a:lnTo>
                  <a:lnTo>
                    <a:pt x="2789" y="2113"/>
                  </a:lnTo>
                  <a:lnTo>
                    <a:pt x="2794" y="2120"/>
                  </a:lnTo>
                  <a:lnTo>
                    <a:pt x="2800" y="2127"/>
                  </a:lnTo>
                  <a:lnTo>
                    <a:pt x="2803" y="2131"/>
                  </a:lnTo>
                  <a:lnTo>
                    <a:pt x="2808" y="2134"/>
                  </a:lnTo>
                  <a:lnTo>
                    <a:pt x="2812" y="2135"/>
                  </a:lnTo>
                  <a:lnTo>
                    <a:pt x="2816" y="2136"/>
                  </a:lnTo>
                  <a:lnTo>
                    <a:pt x="2822" y="2135"/>
                  </a:lnTo>
                  <a:lnTo>
                    <a:pt x="2825" y="2134"/>
                  </a:lnTo>
                  <a:lnTo>
                    <a:pt x="2828" y="2132"/>
                  </a:lnTo>
                  <a:lnTo>
                    <a:pt x="2830" y="2130"/>
                  </a:lnTo>
                  <a:lnTo>
                    <a:pt x="2835" y="2123"/>
                  </a:lnTo>
                  <a:lnTo>
                    <a:pt x="2839" y="2117"/>
                  </a:lnTo>
                  <a:lnTo>
                    <a:pt x="2846" y="2112"/>
                  </a:lnTo>
                  <a:lnTo>
                    <a:pt x="2852" y="2108"/>
                  </a:lnTo>
                  <a:lnTo>
                    <a:pt x="2860" y="2106"/>
                  </a:lnTo>
                  <a:lnTo>
                    <a:pt x="2868" y="2105"/>
                  </a:lnTo>
                  <a:lnTo>
                    <a:pt x="2886" y="2105"/>
                  </a:lnTo>
                  <a:lnTo>
                    <a:pt x="2905" y="2105"/>
                  </a:lnTo>
                  <a:lnTo>
                    <a:pt x="2918" y="2107"/>
                  </a:lnTo>
                  <a:lnTo>
                    <a:pt x="2929" y="2110"/>
                  </a:lnTo>
                  <a:lnTo>
                    <a:pt x="2933" y="2111"/>
                  </a:lnTo>
                  <a:lnTo>
                    <a:pt x="2936" y="2111"/>
                  </a:lnTo>
                  <a:lnTo>
                    <a:pt x="2941" y="2111"/>
                  </a:lnTo>
                  <a:lnTo>
                    <a:pt x="2943" y="2109"/>
                  </a:lnTo>
                  <a:lnTo>
                    <a:pt x="2958" y="2104"/>
                  </a:lnTo>
                  <a:lnTo>
                    <a:pt x="2970" y="2097"/>
                  </a:lnTo>
                  <a:lnTo>
                    <a:pt x="2970" y="2090"/>
                  </a:lnTo>
                  <a:lnTo>
                    <a:pt x="2968" y="2082"/>
                  </a:lnTo>
                  <a:lnTo>
                    <a:pt x="2965" y="2077"/>
                  </a:lnTo>
                  <a:lnTo>
                    <a:pt x="2962" y="2070"/>
                  </a:lnTo>
                  <a:lnTo>
                    <a:pt x="2959" y="2065"/>
                  </a:lnTo>
                  <a:lnTo>
                    <a:pt x="2956" y="2060"/>
                  </a:lnTo>
                  <a:lnTo>
                    <a:pt x="2952" y="2056"/>
                  </a:lnTo>
                  <a:lnTo>
                    <a:pt x="2951" y="2051"/>
                  </a:lnTo>
                  <a:lnTo>
                    <a:pt x="2951" y="2048"/>
                  </a:lnTo>
                  <a:lnTo>
                    <a:pt x="2954" y="2046"/>
                  </a:lnTo>
                  <a:lnTo>
                    <a:pt x="2956" y="2044"/>
                  </a:lnTo>
                  <a:lnTo>
                    <a:pt x="2960" y="2042"/>
                  </a:lnTo>
                  <a:lnTo>
                    <a:pt x="2968" y="2040"/>
                  </a:lnTo>
                  <a:lnTo>
                    <a:pt x="2974" y="2040"/>
                  </a:lnTo>
                  <a:lnTo>
                    <a:pt x="3008" y="2029"/>
                  </a:lnTo>
                  <a:lnTo>
                    <a:pt x="3050" y="2018"/>
                  </a:lnTo>
                  <a:lnTo>
                    <a:pt x="3072" y="2013"/>
                  </a:lnTo>
                  <a:lnTo>
                    <a:pt x="3094" y="2008"/>
                  </a:lnTo>
                  <a:lnTo>
                    <a:pt x="3114" y="2006"/>
                  </a:lnTo>
                  <a:lnTo>
                    <a:pt x="3132" y="2005"/>
                  </a:lnTo>
                  <a:lnTo>
                    <a:pt x="3144" y="1995"/>
                  </a:lnTo>
                  <a:lnTo>
                    <a:pt x="3167" y="1973"/>
                  </a:lnTo>
                  <a:lnTo>
                    <a:pt x="3192" y="1949"/>
                  </a:lnTo>
                  <a:lnTo>
                    <a:pt x="3208" y="1935"/>
                  </a:lnTo>
                  <a:lnTo>
                    <a:pt x="3213" y="1933"/>
                  </a:lnTo>
                  <a:lnTo>
                    <a:pt x="3220" y="1932"/>
                  </a:lnTo>
                  <a:lnTo>
                    <a:pt x="3230" y="1930"/>
                  </a:lnTo>
                  <a:lnTo>
                    <a:pt x="3242" y="1930"/>
                  </a:lnTo>
                  <a:lnTo>
                    <a:pt x="3268" y="1930"/>
                  </a:lnTo>
                  <a:lnTo>
                    <a:pt x="3297" y="1932"/>
                  </a:lnTo>
                  <a:lnTo>
                    <a:pt x="3308" y="1932"/>
                  </a:lnTo>
                  <a:lnTo>
                    <a:pt x="3318" y="1932"/>
                  </a:lnTo>
                  <a:lnTo>
                    <a:pt x="3328" y="1932"/>
                  </a:lnTo>
                  <a:lnTo>
                    <a:pt x="3340" y="1932"/>
                  </a:lnTo>
                  <a:lnTo>
                    <a:pt x="3351" y="1930"/>
                  </a:lnTo>
                  <a:lnTo>
                    <a:pt x="3362" y="1927"/>
                  </a:lnTo>
                  <a:lnTo>
                    <a:pt x="3372" y="1925"/>
                  </a:lnTo>
                  <a:lnTo>
                    <a:pt x="3382" y="1924"/>
                  </a:lnTo>
                  <a:lnTo>
                    <a:pt x="3388" y="1922"/>
                  </a:lnTo>
                  <a:lnTo>
                    <a:pt x="3392" y="1921"/>
                  </a:lnTo>
                  <a:lnTo>
                    <a:pt x="3394" y="1919"/>
                  </a:lnTo>
                  <a:lnTo>
                    <a:pt x="3396" y="1917"/>
                  </a:lnTo>
                  <a:lnTo>
                    <a:pt x="3397" y="1913"/>
                  </a:lnTo>
                  <a:lnTo>
                    <a:pt x="3402" y="1908"/>
                  </a:lnTo>
                  <a:lnTo>
                    <a:pt x="3407" y="1902"/>
                  </a:lnTo>
                  <a:lnTo>
                    <a:pt x="3411" y="1896"/>
                  </a:lnTo>
                  <a:lnTo>
                    <a:pt x="3416" y="1888"/>
                  </a:lnTo>
                  <a:lnTo>
                    <a:pt x="3420" y="1881"/>
                  </a:lnTo>
                  <a:lnTo>
                    <a:pt x="3426" y="1864"/>
                  </a:lnTo>
                  <a:lnTo>
                    <a:pt x="3433" y="1848"/>
                  </a:lnTo>
                  <a:lnTo>
                    <a:pt x="3440" y="1832"/>
                  </a:lnTo>
                  <a:lnTo>
                    <a:pt x="3449" y="1816"/>
                  </a:lnTo>
                  <a:lnTo>
                    <a:pt x="3454" y="1808"/>
                  </a:lnTo>
                  <a:lnTo>
                    <a:pt x="3460" y="1801"/>
                  </a:lnTo>
                  <a:lnTo>
                    <a:pt x="3466" y="1794"/>
                  </a:lnTo>
                  <a:lnTo>
                    <a:pt x="3474" y="1789"/>
                  </a:lnTo>
                  <a:lnTo>
                    <a:pt x="3478" y="1793"/>
                  </a:lnTo>
                  <a:lnTo>
                    <a:pt x="3481" y="1795"/>
                  </a:lnTo>
                  <a:lnTo>
                    <a:pt x="3486" y="1797"/>
                  </a:lnTo>
                  <a:lnTo>
                    <a:pt x="3490" y="1798"/>
                  </a:lnTo>
                  <a:lnTo>
                    <a:pt x="3499" y="1798"/>
                  </a:lnTo>
                  <a:lnTo>
                    <a:pt x="3508" y="1796"/>
                  </a:lnTo>
                  <a:lnTo>
                    <a:pt x="3517" y="1794"/>
                  </a:lnTo>
                  <a:lnTo>
                    <a:pt x="3526" y="1794"/>
                  </a:lnTo>
                  <a:lnTo>
                    <a:pt x="3529" y="1794"/>
                  </a:lnTo>
                  <a:lnTo>
                    <a:pt x="3533" y="1796"/>
                  </a:lnTo>
                  <a:lnTo>
                    <a:pt x="3537" y="1800"/>
                  </a:lnTo>
                  <a:lnTo>
                    <a:pt x="3540" y="1804"/>
                  </a:lnTo>
                  <a:lnTo>
                    <a:pt x="3543" y="1813"/>
                  </a:lnTo>
                  <a:lnTo>
                    <a:pt x="3546" y="1820"/>
                  </a:lnTo>
                  <a:lnTo>
                    <a:pt x="3549" y="1830"/>
                  </a:lnTo>
                  <a:lnTo>
                    <a:pt x="3551" y="1839"/>
                  </a:lnTo>
                  <a:lnTo>
                    <a:pt x="3554" y="1858"/>
                  </a:lnTo>
                  <a:lnTo>
                    <a:pt x="3555" y="1877"/>
                  </a:lnTo>
                  <a:lnTo>
                    <a:pt x="3557" y="1897"/>
                  </a:lnTo>
                  <a:lnTo>
                    <a:pt x="3559" y="1915"/>
                  </a:lnTo>
                  <a:lnTo>
                    <a:pt x="3561" y="1925"/>
                  </a:lnTo>
                  <a:lnTo>
                    <a:pt x="3564" y="1934"/>
                  </a:lnTo>
                  <a:lnTo>
                    <a:pt x="3567" y="1942"/>
                  </a:lnTo>
                  <a:lnTo>
                    <a:pt x="3570" y="1951"/>
                  </a:lnTo>
                  <a:lnTo>
                    <a:pt x="3570" y="194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2" name="Freeform 21"/>
            <p:cNvSpPr>
              <a:spLocks/>
            </p:cNvSpPr>
            <p:nvPr/>
          </p:nvSpPr>
          <p:spPr bwMode="auto">
            <a:xfrm>
              <a:off x="3748088" y="3321050"/>
              <a:ext cx="1430337" cy="1036638"/>
            </a:xfrm>
            <a:custGeom>
              <a:avLst/>
              <a:gdLst>
                <a:gd name="T0" fmla="*/ 1293 w 1803"/>
                <a:gd name="T1" fmla="*/ 885 h 1306"/>
                <a:gd name="T2" fmla="*/ 1386 w 1803"/>
                <a:gd name="T3" fmla="*/ 913 h 1306"/>
                <a:gd name="T4" fmla="*/ 1472 w 1803"/>
                <a:gd name="T5" fmla="*/ 972 h 1306"/>
                <a:gd name="T6" fmla="*/ 1519 w 1803"/>
                <a:gd name="T7" fmla="*/ 928 h 1306"/>
                <a:gd name="T8" fmla="*/ 1664 w 1803"/>
                <a:gd name="T9" fmla="*/ 1058 h 1306"/>
                <a:gd name="T10" fmla="*/ 1734 w 1803"/>
                <a:gd name="T11" fmla="*/ 1155 h 1306"/>
                <a:gd name="T12" fmla="*/ 1802 w 1803"/>
                <a:gd name="T13" fmla="*/ 1215 h 1306"/>
                <a:gd name="T14" fmla="*/ 1727 w 1803"/>
                <a:gd name="T15" fmla="*/ 1251 h 1306"/>
                <a:gd name="T16" fmla="*/ 1691 w 1803"/>
                <a:gd name="T17" fmla="*/ 1185 h 1306"/>
                <a:gd name="T18" fmla="*/ 1622 w 1803"/>
                <a:gd name="T19" fmla="*/ 1154 h 1306"/>
                <a:gd name="T20" fmla="*/ 1618 w 1803"/>
                <a:gd name="T21" fmla="*/ 1088 h 1306"/>
                <a:gd name="T22" fmla="*/ 1571 w 1803"/>
                <a:gd name="T23" fmla="*/ 1092 h 1306"/>
                <a:gd name="T24" fmla="*/ 1565 w 1803"/>
                <a:gd name="T25" fmla="*/ 1029 h 1306"/>
                <a:gd name="T26" fmla="*/ 1510 w 1803"/>
                <a:gd name="T27" fmla="*/ 1016 h 1306"/>
                <a:gd name="T28" fmla="*/ 1451 w 1803"/>
                <a:gd name="T29" fmla="*/ 1030 h 1306"/>
                <a:gd name="T30" fmla="*/ 1303 w 1803"/>
                <a:gd name="T31" fmla="*/ 935 h 1306"/>
                <a:gd name="T32" fmla="*/ 1106 w 1803"/>
                <a:gd name="T33" fmla="*/ 900 h 1306"/>
                <a:gd name="T34" fmla="*/ 973 w 1803"/>
                <a:gd name="T35" fmla="*/ 834 h 1306"/>
                <a:gd name="T36" fmla="*/ 907 w 1803"/>
                <a:gd name="T37" fmla="*/ 907 h 1306"/>
                <a:gd name="T38" fmla="*/ 754 w 1803"/>
                <a:gd name="T39" fmla="*/ 969 h 1306"/>
                <a:gd name="T40" fmla="*/ 761 w 1803"/>
                <a:gd name="T41" fmla="*/ 939 h 1306"/>
                <a:gd name="T42" fmla="*/ 778 w 1803"/>
                <a:gd name="T43" fmla="*/ 883 h 1306"/>
                <a:gd name="T44" fmla="*/ 818 w 1803"/>
                <a:gd name="T45" fmla="*/ 827 h 1306"/>
                <a:gd name="T46" fmla="*/ 693 w 1803"/>
                <a:gd name="T47" fmla="*/ 918 h 1306"/>
                <a:gd name="T48" fmla="*/ 663 w 1803"/>
                <a:gd name="T49" fmla="*/ 1017 h 1306"/>
                <a:gd name="T50" fmla="*/ 584 w 1803"/>
                <a:gd name="T51" fmla="*/ 1075 h 1306"/>
                <a:gd name="T52" fmla="*/ 493 w 1803"/>
                <a:gd name="T53" fmla="*/ 1154 h 1306"/>
                <a:gd name="T54" fmla="*/ 360 w 1803"/>
                <a:gd name="T55" fmla="*/ 1230 h 1306"/>
                <a:gd name="T56" fmla="*/ 204 w 1803"/>
                <a:gd name="T57" fmla="*/ 1295 h 1306"/>
                <a:gd name="T58" fmla="*/ 163 w 1803"/>
                <a:gd name="T59" fmla="*/ 1282 h 1306"/>
                <a:gd name="T60" fmla="*/ 259 w 1803"/>
                <a:gd name="T61" fmla="*/ 1223 h 1306"/>
                <a:gd name="T62" fmla="*/ 341 w 1803"/>
                <a:gd name="T63" fmla="*/ 1197 h 1306"/>
                <a:gd name="T64" fmla="*/ 488 w 1803"/>
                <a:gd name="T65" fmla="*/ 1093 h 1306"/>
                <a:gd name="T66" fmla="*/ 561 w 1803"/>
                <a:gd name="T67" fmla="*/ 993 h 1306"/>
                <a:gd name="T68" fmla="*/ 467 w 1803"/>
                <a:gd name="T69" fmla="*/ 1011 h 1306"/>
                <a:gd name="T70" fmla="*/ 360 w 1803"/>
                <a:gd name="T71" fmla="*/ 996 h 1306"/>
                <a:gd name="T72" fmla="*/ 286 w 1803"/>
                <a:gd name="T73" fmla="*/ 1015 h 1306"/>
                <a:gd name="T74" fmla="*/ 273 w 1803"/>
                <a:gd name="T75" fmla="*/ 925 h 1306"/>
                <a:gd name="T76" fmla="*/ 219 w 1803"/>
                <a:gd name="T77" fmla="*/ 944 h 1306"/>
                <a:gd name="T78" fmla="*/ 139 w 1803"/>
                <a:gd name="T79" fmla="*/ 858 h 1306"/>
                <a:gd name="T80" fmla="*/ 73 w 1803"/>
                <a:gd name="T81" fmla="*/ 792 h 1306"/>
                <a:gd name="T82" fmla="*/ 155 w 1803"/>
                <a:gd name="T83" fmla="*/ 707 h 1306"/>
                <a:gd name="T84" fmla="*/ 312 w 1803"/>
                <a:gd name="T85" fmla="*/ 649 h 1306"/>
                <a:gd name="T86" fmla="*/ 312 w 1803"/>
                <a:gd name="T87" fmla="*/ 582 h 1306"/>
                <a:gd name="T88" fmla="*/ 286 w 1803"/>
                <a:gd name="T89" fmla="*/ 565 h 1306"/>
                <a:gd name="T90" fmla="*/ 200 w 1803"/>
                <a:gd name="T91" fmla="*/ 586 h 1306"/>
                <a:gd name="T92" fmla="*/ 64 w 1803"/>
                <a:gd name="T93" fmla="*/ 562 h 1306"/>
                <a:gd name="T94" fmla="*/ 17 w 1803"/>
                <a:gd name="T95" fmla="*/ 505 h 1306"/>
                <a:gd name="T96" fmla="*/ 137 w 1803"/>
                <a:gd name="T97" fmla="*/ 419 h 1306"/>
                <a:gd name="T98" fmla="*/ 202 w 1803"/>
                <a:gd name="T99" fmla="*/ 449 h 1306"/>
                <a:gd name="T100" fmla="*/ 282 w 1803"/>
                <a:gd name="T101" fmla="*/ 422 h 1306"/>
                <a:gd name="T102" fmla="*/ 180 w 1803"/>
                <a:gd name="T103" fmla="*/ 356 h 1306"/>
                <a:gd name="T104" fmla="*/ 56 w 1803"/>
                <a:gd name="T105" fmla="*/ 270 h 1306"/>
                <a:gd name="T106" fmla="*/ 200 w 1803"/>
                <a:gd name="T107" fmla="*/ 178 h 1306"/>
                <a:gd name="T108" fmla="*/ 354 w 1803"/>
                <a:gd name="T109" fmla="*/ 66 h 1306"/>
                <a:gd name="T110" fmla="*/ 459 w 1803"/>
                <a:gd name="T111" fmla="*/ 45 h 1306"/>
                <a:gd name="T112" fmla="*/ 538 w 1803"/>
                <a:gd name="T113" fmla="*/ 3 h 1306"/>
                <a:gd name="T114" fmla="*/ 567 w 1803"/>
                <a:gd name="T115" fmla="*/ 51 h 1306"/>
                <a:gd name="T116" fmla="*/ 642 w 1803"/>
                <a:gd name="T117" fmla="*/ 42 h 1306"/>
                <a:gd name="T118" fmla="*/ 905 w 1803"/>
                <a:gd name="T119" fmla="*/ 77 h 1306"/>
                <a:gd name="T120" fmla="*/ 1052 w 1803"/>
                <a:gd name="T121" fmla="*/ 118 h 1306"/>
                <a:gd name="T122" fmla="*/ 1196 w 1803"/>
                <a:gd name="T123" fmla="*/ 11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03" h="1306">
                  <a:moveTo>
                    <a:pt x="1284" y="143"/>
                  </a:moveTo>
                  <a:lnTo>
                    <a:pt x="1284" y="386"/>
                  </a:lnTo>
                  <a:lnTo>
                    <a:pt x="1284" y="569"/>
                  </a:lnTo>
                  <a:lnTo>
                    <a:pt x="1284" y="700"/>
                  </a:lnTo>
                  <a:lnTo>
                    <a:pt x="1284" y="788"/>
                  </a:lnTo>
                  <a:lnTo>
                    <a:pt x="1284" y="842"/>
                  </a:lnTo>
                  <a:lnTo>
                    <a:pt x="1284" y="869"/>
                  </a:lnTo>
                  <a:lnTo>
                    <a:pt x="1284" y="879"/>
                  </a:lnTo>
                  <a:lnTo>
                    <a:pt x="1284" y="881"/>
                  </a:lnTo>
                  <a:lnTo>
                    <a:pt x="1288" y="883"/>
                  </a:lnTo>
                  <a:lnTo>
                    <a:pt x="1293" y="885"/>
                  </a:lnTo>
                  <a:lnTo>
                    <a:pt x="1299" y="887"/>
                  </a:lnTo>
                  <a:lnTo>
                    <a:pt x="1305" y="887"/>
                  </a:lnTo>
                  <a:lnTo>
                    <a:pt x="1318" y="888"/>
                  </a:lnTo>
                  <a:lnTo>
                    <a:pt x="1332" y="887"/>
                  </a:lnTo>
                  <a:lnTo>
                    <a:pt x="1345" y="887"/>
                  </a:lnTo>
                  <a:lnTo>
                    <a:pt x="1358" y="890"/>
                  </a:lnTo>
                  <a:lnTo>
                    <a:pt x="1365" y="892"/>
                  </a:lnTo>
                  <a:lnTo>
                    <a:pt x="1370" y="895"/>
                  </a:lnTo>
                  <a:lnTo>
                    <a:pt x="1375" y="898"/>
                  </a:lnTo>
                  <a:lnTo>
                    <a:pt x="1380" y="904"/>
                  </a:lnTo>
                  <a:lnTo>
                    <a:pt x="1386" y="913"/>
                  </a:lnTo>
                  <a:lnTo>
                    <a:pt x="1395" y="924"/>
                  </a:lnTo>
                  <a:lnTo>
                    <a:pt x="1405" y="936"/>
                  </a:lnTo>
                  <a:lnTo>
                    <a:pt x="1415" y="947"/>
                  </a:lnTo>
                  <a:lnTo>
                    <a:pt x="1426" y="958"/>
                  </a:lnTo>
                  <a:lnTo>
                    <a:pt x="1439" y="965"/>
                  </a:lnTo>
                  <a:lnTo>
                    <a:pt x="1445" y="969"/>
                  </a:lnTo>
                  <a:lnTo>
                    <a:pt x="1451" y="971"/>
                  </a:lnTo>
                  <a:lnTo>
                    <a:pt x="1457" y="973"/>
                  </a:lnTo>
                  <a:lnTo>
                    <a:pt x="1464" y="973"/>
                  </a:lnTo>
                  <a:lnTo>
                    <a:pt x="1468" y="973"/>
                  </a:lnTo>
                  <a:lnTo>
                    <a:pt x="1472" y="972"/>
                  </a:lnTo>
                  <a:lnTo>
                    <a:pt x="1475" y="970"/>
                  </a:lnTo>
                  <a:lnTo>
                    <a:pt x="1478" y="967"/>
                  </a:lnTo>
                  <a:lnTo>
                    <a:pt x="1483" y="962"/>
                  </a:lnTo>
                  <a:lnTo>
                    <a:pt x="1488" y="954"/>
                  </a:lnTo>
                  <a:lnTo>
                    <a:pt x="1492" y="948"/>
                  </a:lnTo>
                  <a:lnTo>
                    <a:pt x="1496" y="940"/>
                  </a:lnTo>
                  <a:lnTo>
                    <a:pt x="1500" y="937"/>
                  </a:lnTo>
                  <a:lnTo>
                    <a:pt x="1503" y="935"/>
                  </a:lnTo>
                  <a:lnTo>
                    <a:pt x="1506" y="933"/>
                  </a:lnTo>
                  <a:lnTo>
                    <a:pt x="1510" y="931"/>
                  </a:lnTo>
                  <a:lnTo>
                    <a:pt x="1519" y="928"/>
                  </a:lnTo>
                  <a:lnTo>
                    <a:pt x="1526" y="928"/>
                  </a:lnTo>
                  <a:lnTo>
                    <a:pt x="1530" y="927"/>
                  </a:lnTo>
                  <a:lnTo>
                    <a:pt x="1533" y="926"/>
                  </a:lnTo>
                  <a:lnTo>
                    <a:pt x="1537" y="925"/>
                  </a:lnTo>
                  <a:lnTo>
                    <a:pt x="1542" y="923"/>
                  </a:lnTo>
                  <a:lnTo>
                    <a:pt x="1576" y="956"/>
                  </a:lnTo>
                  <a:lnTo>
                    <a:pt x="1605" y="985"/>
                  </a:lnTo>
                  <a:lnTo>
                    <a:pt x="1619" y="1000"/>
                  </a:lnTo>
                  <a:lnTo>
                    <a:pt x="1633" y="1016"/>
                  </a:lnTo>
                  <a:lnTo>
                    <a:pt x="1648" y="1036"/>
                  </a:lnTo>
                  <a:lnTo>
                    <a:pt x="1664" y="1058"/>
                  </a:lnTo>
                  <a:lnTo>
                    <a:pt x="1674" y="1069"/>
                  </a:lnTo>
                  <a:lnTo>
                    <a:pt x="1687" y="1085"/>
                  </a:lnTo>
                  <a:lnTo>
                    <a:pt x="1691" y="1101"/>
                  </a:lnTo>
                  <a:lnTo>
                    <a:pt x="1697" y="1116"/>
                  </a:lnTo>
                  <a:lnTo>
                    <a:pt x="1700" y="1124"/>
                  </a:lnTo>
                  <a:lnTo>
                    <a:pt x="1706" y="1132"/>
                  </a:lnTo>
                  <a:lnTo>
                    <a:pt x="1711" y="1139"/>
                  </a:lnTo>
                  <a:lnTo>
                    <a:pt x="1718" y="1147"/>
                  </a:lnTo>
                  <a:lnTo>
                    <a:pt x="1723" y="1150"/>
                  </a:lnTo>
                  <a:lnTo>
                    <a:pt x="1727" y="1154"/>
                  </a:lnTo>
                  <a:lnTo>
                    <a:pt x="1734" y="1155"/>
                  </a:lnTo>
                  <a:lnTo>
                    <a:pt x="1739" y="1157"/>
                  </a:lnTo>
                  <a:lnTo>
                    <a:pt x="1745" y="1158"/>
                  </a:lnTo>
                  <a:lnTo>
                    <a:pt x="1750" y="1160"/>
                  </a:lnTo>
                  <a:lnTo>
                    <a:pt x="1755" y="1162"/>
                  </a:lnTo>
                  <a:lnTo>
                    <a:pt x="1760" y="1167"/>
                  </a:lnTo>
                  <a:lnTo>
                    <a:pt x="1774" y="1177"/>
                  </a:lnTo>
                  <a:lnTo>
                    <a:pt x="1787" y="1188"/>
                  </a:lnTo>
                  <a:lnTo>
                    <a:pt x="1793" y="1196"/>
                  </a:lnTo>
                  <a:lnTo>
                    <a:pt x="1799" y="1204"/>
                  </a:lnTo>
                  <a:lnTo>
                    <a:pt x="1800" y="1209"/>
                  </a:lnTo>
                  <a:lnTo>
                    <a:pt x="1802" y="1215"/>
                  </a:lnTo>
                  <a:lnTo>
                    <a:pt x="1802" y="1221"/>
                  </a:lnTo>
                  <a:lnTo>
                    <a:pt x="1803" y="1228"/>
                  </a:lnTo>
                  <a:lnTo>
                    <a:pt x="1791" y="1244"/>
                  </a:lnTo>
                  <a:lnTo>
                    <a:pt x="1779" y="1258"/>
                  </a:lnTo>
                  <a:lnTo>
                    <a:pt x="1772" y="1261"/>
                  </a:lnTo>
                  <a:lnTo>
                    <a:pt x="1764" y="1263"/>
                  </a:lnTo>
                  <a:lnTo>
                    <a:pt x="1759" y="1262"/>
                  </a:lnTo>
                  <a:lnTo>
                    <a:pt x="1752" y="1261"/>
                  </a:lnTo>
                  <a:lnTo>
                    <a:pt x="1746" y="1260"/>
                  </a:lnTo>
                  <a:lnTo>
                    <a:pt x="1739" y="1257"/>
                  </a:lnTo>
                  <a:lnTo>
                    <a:pt x="1727" y="1251"/>
                  </a:lnTo>
                  <a:lnTo>
                    <a:pt x="1717" y="1243"/>
                  </a:lnTo>
                  <a:lnTo>
                    <a:pt x="1706" y="1235"/>
                  </a:lnTo>
                  <a:lnTo>
                    <a:pt x="1698" y="1227"/>
                  </a:lnTo>
                  <a:lnTo>
                    <a:pt x="1695" y="1223"/>
                  </a:lnTo>
                  <a:lnTo>
                    <a:pt x="1693" y="1220"/>
                  </a:lnTo>
                  <a:lnTo>
                    <a:pt x="1692" y="1215"/>
                  </a:lnTo>
                  <a:lnTo>
                    <a:pt x="1691" y="1212"/>
                  </a:lnTo>
                  <a:lnTo>
                    <a:pt x="1691" y="1204"/>
                  </a:lnTo>
                  <a:lnTo>
                    <a:pt x="1691" y="1199"/>
                  </a:lnTo>
                  <a:lnTo>
                    <a:pt x="1691" y="1194"/>
                  </a:lnTo>
                  <a:lnTo>
                    <a:pt x="1691" y="1185"/>
                  </a:lnTo>
                  <a:lnTo>
                    <a:pt x="1691" y="1176"/>
                  </a:lnTo>
                  <a:lnTo>
                    <a:pt x="1687" y="1170"/>
                  </a:lnTo>
                  <a:lnTo>
                    <a:pt x="1683" y="1165"/>
                  </a:lnTo>
                  <a:lnTo>
                    <a:pt x="1678" y="1162"/>
                  </a:lnTo>
                  <a:lnTo>
                    <a:pt x="1670" y="1160"/>
                  </a:lnTo>
                  <a:lnTo>
                    <a:pt x="1662" y="1159"/>
                  </a:lnTo>
                  <a:lnTo>
                    <a:pt x="1652" y="1159"/>
                  </a:lnTo>
                  <a:lnTo>
                    <a:pt x="1641" y="1159"/>
                  </a:lnTo>
                  <a:lnTo>
                    <a:pt x="1633" y="1158"/>
                  </a:lnTo>
                  <a:lnTo>
                    <a:pt x="1627" y="1156"/>
                  </a:lnTo>
                  <a:lnTo>
                    <a:pt x="1622" y="1154"/>
                  </a:lnTo>
                  <a:lnTo>
                    <a:pt x="1617" y="1149"/>
                  </a:lnTo>
                  <a:lnTo>
                    <a:pt x="1614" y="1146"/>
                  </a:lnTo>
                  <a:lnTo>
                    <a:pt x="1612" y="1142"/>
                  </a:lnTo>
                  <a:lnTo>
                    <a:pt x="1611" y="1138"/>
                  </a:lnTo>
                  <a:lnTo>
                    <a:pt x="1611" y="1135"/>
                  </a:lnTo>
                  <a:lnTo>
                    <a:pt x="1624" y="1120"/>
                  </a:lnTo>
                  <a:lnTo>
                    <a:pt x="1638" y="1105"/>
                  </a:lnTo>
                  <a:lnTo>
                    <a:pt x="1638" y="1091"/>
                  </a:lnTo>
                  <a:lnTo>
                    <a:pt x="1638" y="1085"/>
                  </a:lnTo>
                  <a:lnTo>
                    <a:pt x="1626" y="1085"/>
                  </a:lnTo>
                  <a:lnTo>
                    <a:pt x="1618" y="1088"/>
                  </a:lnTo>
                  <a:lnTo>
                    <a:pt x="1614" y="1091"/>
                  </a:lnTo>
                  <a:lnTo>
                    <a:pt x="1610" y="1095"/>
                  </a:lnTo>
                  <a:lnTo>
                    <a:pt x="1606" y="1098"/>
                  </a:lnTo>
                  <a:lnTo>
                    <a:pt x="1603" y="1102"/>
                  </a:lnTo>
                  <a:lnTo>
                    <a:pt x="1598" y="1104"/>
                  </a:lnTo>
                  <a:lnTo>
                    <a:pt x="1591" y="1105"/>
                  </a:lnTo>
                  <a:lnTo>
                    <a:pt x="1588" y="1104"/>
                  </a:lnTo>
                  <a:lnTo>
                    <a:pt x="1584" y="1102"/>
                  </a:lnTo>
                  <a:lnTo>
                    <a:pt x="1579" y="1099"/>
                  </a:lnTo>
                  <a:lnTo>
                    <a:pt x="1575" y="1096"/>
                  </a:lnTo>
                  <a:lnTo>
                    <a:pt x="1571" y="1092"/>
                  </a:lnTo>
                  <a:lnTo>
                    <a:pt x="1568" y="1089"/>
                  </a:lnTo>
                  <a:lnTo>
                    <a:pt x="1565" y="1084"/>
                  </a:lnTo>
                  <a:lnTo>
                    <a:pt x="1564" y="1081"/>
                  </a:lnTo>
                  <a:lnTo>
                    <a:pt x="1564" y="1073"/>
                  </a:lnTo>
                  <a:lnTo>
                    <a:pt x="1567" y="1067"/>
                  </a:lnTo>
                  <a:lnTo>
                    <a:pt x="1569" y="1062"/>
                  </a:lnTo>
                  <a:lnTo>
                    <a:pt x="1571" y="1057"/>
                  </a:lnTo>
                  <a:lnTo>
                    <a:pt x="1577" y="1051"/>
                  </a:lnTo>
                  <a:lnTo>
                    <a:pt x="1584" y="1042"/>
                  </a:lnTo>
                  <a:lnTo>
                    <a:pt x="1574" y="1036"/>
                  </a:lnTo>
                  <a:lnTo>
                    <a:pt x="1565" y="1029"/>
                  </a:lnTo>
                  <a:lnTo>
                    <a:pt x="1561" y="1028"/>
                  </a:lnTo>
                  <a:lnTo>
                    <a:pt x="1558" y="1027"/>
                  </a:lnTo>
                  <a:lnTo>
                    <a:pt x="1556" y="1027"/>
                  </a:lnTo>
                  <a:lnTo>
                    <a:pt x="1555" y="1028"/>
                  </a:lnTo>
                  <a:lnTo>
                    <a:pt x="1554" y="1029"/>
                  </a:lnTo>
                  <a:lnTo>
                    <a:pt x="1553" y="1031"/>
                  </a:lnTo>
                  <a:lnTo>
                    <a:pt x="1544" y="1030"/>
                  </a:lnTo>
                  <a:lnTo>
                    <a:pt x="1535" y="1029"/>
                  </a:lnTo>
                  <a:lnTo>
                    <a:pt x="1528" y="1027"/>
                  </a:lnTo>
                  <a:lnTo>
                    <a:pt x="1521" y="1024"/>
                  </a:lnTo>
                  <a:lnTo>
                    <a:pt x="1510" y="1016"/>
                  </a:lnTo>
                  <a:lnTo>
                    <a:pt x="1499" y="1007"/>
                  </a:lnTo>
                  <a:lnTo>
                    <a:pt x="1495" y="1017"/>
                  </a:lnTo>
                  <a:lnTo>
                    <a:pt x="1490" y="1028"/>
                  </a:lnTo>
                  <a:lnTo>
                    <a:pt x="1488" y="1032"/>
                  </a:lnTo>
                  <a:lnTo>
                    <a:pt x="1483" y="1036"/>
                  </a:lnTo>
                  <a:lnTo>
                    <a:pt x="1480" y="1038"/>
                  </a:lnTo>
                  <a:lnTo>
                    <a:pt x="1476" y="1039"/>
                  </a:lnTo>
                  <a:lnTo>
                    <a:pt x="1469" y="1038"/>
                  </a:lnTo>
                  <a:lnTo>
                    <a:pt x="1463" y="1037"/>
                  </a:lnTo>
                  <a:lnTo>
                    <a:pt x="1457" y="1035"/>
                  </a:lnTo>
                  <a:lnTo>
                    <a:pt x="1451" y="1030"/>
                  </a:lnTo>
                  <a:lnTo>
                    <a:pt x="1440" y="1022"/>
                  </a:lnTo>
                  <a:lnTo>
                    <a:pt x="1429" y="1012"/>
                  </a:lnTo>
                  <a:lnTo>
                    <a:pt x="1411" y="990"/>
                  </a:lnTo>
                  <a:lnTo>
                    <a:pt x="1395" y="973"/>
                  </a:lnTo>
                  <a:lnTo>
                    <a:pt x="1387" y="967"/>
                  </a:lnTo>
                  <a:lnTo>
                    <a:pt x="1379" y="962"/>
                  </a:lnTo>
                  <a:lnTo>
                    <a:pt x="1370" y="957"/>
                  </a:lnTo>
                  <a:lnTo>
                    <a:pt x="1361" y="953"/>
                  </a:lnTo>
                  <a:lnTo>
                    <a:pt x="1342" y="947"/>
                  </a:lnTo>
                  <a:lnTo>
                    <a:pt x="1323" y="940"/>
                  </a:lnTo>
                  <a:lnTo>
                    <a:pt x="1303" y="935"/>
                  </a:lnTo>
                  <a:lnTo>
                    <a:pt x="1283" y="930"/>
                  </a:lnTo>
                  <a:lnTo>
                    <a:pt x="1272" y="925"/>
                  </a:lnTo>
                  <a:lnTo>
                    <a:pt x="1262" y="921"/>
                  </a:lnTo>
                  <a:lnTo>
                    <a:pt x="1251" y="917"/>
                  </a:lnTo>
                  <a:lnTo>
                    <a:pt x="1242" y="911"/>
                  </a:lnTo>
                  <a:lnTo>
                    <a:pt x="1188" y="911"/>
                  </a:lnTo>
                  <a:lnTo>
                    <a:pt x="1161" y="911"/>
                  </a:lnTo>
                  <a:lnTo>
                    <a:pt x="1151" y="911"/>
                  </a:lnTo>
                  <a:lnTo>
                    <a:pt x="1149" y="911"/>
                  </a:lnTo>
                  <a:lnTo>
                    <a:pt x="1128" y="906"/>
                  </a:lnTo>
                  <a:lnTo>
                    <a:pt x="1106" y="900"/>
                  </a:lnTo>
                  <a:lnTo>
                    <a:pt x="1083" y="894"/>
                  </a:lnTo>
                  <a:lnTo>
                    <a:pt x="1060" y="886"/>
                  </a:lnTo>
                  <a:lnTo>
                    <a:pt x="1049" y="882"/>
                  </a:lnTo>
                  <a:lnTo>
                    <a:pt x="1039" y="877"/>
                  </a:lnTo>
                  <a:lnTo>
                    <a:pt x="1029" y="870"/>
                  </a:lnTo>
                  <a:lnTo>
                    <a:pt x="1020" y="864"/>
                  </a:lnTo>
                  <a:lnTo>
                    <a:pt x="1012" y="856"/>
                  </a:lnTo>
                  <a:lnTo>
                    <a:pt x="1004" y="847"/>
                  </a:lnTo>
                  <a:lnTo>
                    <a:pt x="998" y="838"/>
                  </a:lnTo>
                  <a:lnTo>
                    <a:pt x="991" y="827"/>
                  </a:lnTo>
                  <a:lnTo>
                    <a:pt x="973" y="834"/>
                  </a:lnTo>
                  <a:lnTo>
                    <a:pt x="954" y="841"/>
                  </a:lnTo>
                  <a:lnTo>
                    <a:pt x="936" y="847"/>
                  </a:lnTo>
                  <a:lnTo>
                    <a:pt x="922" y="854"/>
                  </a:lnTo>
                  <a:lnTo>
                    <a:pt x="925" y="860"/>
                  </a:lnTo>
                  <a:lnTo>
                    <a:pt x="928" y="867"/>
                  </a:lnTo>
                  <a:lnTo>
                    <a:pt x="933" y="871"/>
                  </a:lnTo>
                  <a:lnTo>
                    <a:pt x="938" y="877"/>
                  </a:lnTo>
                  <a:lnTo>
                    <a:pt x="933" y="883"/>
                  </a:lnTo>
                  <a:lnTo>
                    <a:pt x="925" y="891"/>
                  </a:lnTo>
                  <a:lnTo>
                    <a:pt x="917" y="898"/>
                  </a:lnTo>
                  <a:lnTo>
                    <a:pt x="907" y="907"/>
                  </a:lnTo>
                  <a:lnTo>
                    <a:pt x="884" y="922"/>
                  </a:lnTo>
                  <a:lnTo>
                    <a:pt x="859" y="938"/>
                  </a:lnTo>
                  <a:lnTo>
                    <a:pt x="833" y="951"/>
                  </a:lnTo>
                  <a:lnTo>
                    <a:pt x="808" y="963"/>
                  </a:lnTo>
                  <a:lnTo>
                    <a:pt x="797" y="967"/>
                  </a:lnTo>
                  <a:lnTo>
                    <a:pt x="786" y="971"/>
                  </a:lnTo>
                  <a:lnTo>
                    <a:pt x="776" y="973"/>
                  </a:lnTo>
                  <a:lnTo>
                    <a:pt x="769" y="973"/>
                  </a:lnTo>
                  <a:lnTo>
                    <a:pt x="762" y="973"/>
                  </a:lnTo>
                  <a:lnTo>
                    <a:pt x="756" y="971"/>
                  </a:lnTo>
                  <a:lnTo>
                    <a:pt x="754" y="969"/>
                  </a:lnTo>
                  <a:lnTo>
                    <a:pt x="751" y="966"/>
                  </a:lnTo>
                  <a:lnTo>
                    <a:pt x="750" y="964"/>
                  </a:lnTo>
                  <a:lnTo>
                    <a:pt x="749" y="962"/>
                  </a:lnTo>
                  <a:lnTo>
                    <a:pt x="750" y="958"/>
                  </a:lnTo>
                  <a:lnTo>
                    <a:pt x="751" y="954"/>
                  </a:lnTo>
                  <a:lnTo>
                    <a:pt x="754" y="952"/>
                  </a:lnTo>
                  <a:lnTo>
                    <a:pt x="756" y="951"/>
                  </a:lnTo>
                  <a:lnTo>
                    <a:pt x="761" y="948"/>
                  </a:lnTo>
                  <a:lnTo>
                    <a:pt x="764" y="946"/>
                  </a:lnTo>
                  <a:lnTo>
                    <a:pt x="762" y="943"/>
                  </a:lnTo>
                  <a:lnTo>
                    <a:pt x="761" y="939"/>
                  </a:lnTo>
                  <a:lnTo>
                    <a:pt x="761" y="937"/>
                  </a:lnTo>
                  <a:lnTo>
                    <a:pt x="762" y="935"/>
                  </a:lnTo>
                  <a:lnTo>
                    <a:pt x="763" y="932"/>
                  </a:lnTo>
                  <a:lnTo>
                    <a:pt x="764" y="926"/>
                  </a:lnTo>
                  <a:lnTo>
                    <a:pt x="765" y="920"/>
                  </a:lnTo>
                  <a:lnTo>
                    <a:pt x="765" y="913"/>
                  </a:lnTo>
                  <a:lnTo>
                    <a:pt x="768" y="907"/>
                  </a:lnTo>
                  <a:lnTo>
                    <a:pt x="769" y="900"/>
                  </a:lnTo>
                  <a:lnTo>
                    <a:pt x="772" y="894"/>
                  </a:lnTo>
                  <a:lnTo>
                    <a:pt x="775" y="888"/>
                  </a:lnTo>
                  <a:lnTo>
                    <a:pt x="778" y="883"/>
                  </a:lnTo>
                  <a:lnTo>
                    <a:pt x="783" y="878"/>
                  </a:lnTo>
                  <a:lnTo>
                    <a:pt x="787" y="872"/>
                  </a:lnTo>
                  <a:lnTo>
                    <a:pt x="792" y="868"/>
                  </a:lnTo>
                  <a:lnTo>
                    <a:pt x="799" y="864"/>
                  </a:lnTo>
                  <a:lnTo>
                    <a:pt x="805" y="859"/>
                  </a:lnTo>
                  <a:lnTo>
                    <a:pt x="821" y="852"/>
                  </a:lnTo>
                  <a:lnTo>
                    <a:pt x="838" y="845"/>
                  </a:lnTo>
                  <a:lnTo>
                    <a:pt x="838" y="837"/>
                  </a:lnTo>
                  <a:lnTo>
                    <a:pt x="838" y="827"/>
                  </a:lnTo>
                  <a:lnTo>
                    <a:pt x="826" y="827"/>
                  </a:lnTo>
                  <a:lnTo>
                    <a:pt x="818" y="827"/>
                  </a:lnTo>
                  <a:lnTo>
                    <a:pt x="811" y="828"/>
                  </a:lnTo>
                  <a:lnTo>
                    <a:pt x="801" y="831"/>
                  </a:lnTo>
                  <a:lnTo>
                    <a:pt x="790" y="835"/>
                  </a:lnTo>
                  <a:lnTo>
                    <a:pt x="778" y="842"/>
                  </a:lnTo>
                  <a:lnTo>
                    <a:pt x="765" y="851"/>
                  </a:lnTo>
                  <a:lnTo>
                    <a:pt x="754" y="860"/>
                  </a:lnTo>
                  <a:lnTo>
                    <a:pt x="741" y="870"/>
                  </a:lnTo>
                  <a:lnTo>
                    <a:pt x="728" y="881"/>
                  </a:lnTo>
                  <a:lnTo>
                    <a:pt x="715" y="893"/>
                  </a:lnTo>
                  <a:lnTo>
                    <a:pt x="704" y="906"/>
                  </a:lnTo>
                  <a:lnTo>
                    <a:pt x="693" y="918"/>
                  </a:lnTo>
                  <a:lnTo>
                    <a:pt x="683" y="931"/>
                  </a:lnTo>
                  <a:lnTo>
                    <a:pt x="676" y="943"/>
                  </a:lnTo>
                  <a:lnTo>
                    <a:pt x="670" y="954"/>
                  </a:lnTo>
                  <a:lnTo>
                    <a:pt x="668" y="961"/>
                  </a:lnTo>
                  <a:lnTo>
                    <a:pt x="666" y="966"/>
                  </a:lnTo>
                  <a:lnTo>
                    <a:pt x="665" y="972"/>
                  </a:lnTo>
                  <a:lnTo>
                    <a:pt x="665" y="977"/>
                  </a:lnTo>
                  <a:lnTo>
                    <a:pt x="665" y="990"/>
                  </a:lnTo>
                  <a:lnTo>
                    <a:pt x="665" y="1004"/>
                  </a:lnTo>
                  <a:lnTo>
                    <a:pt x="664" y="1011"/>
                  </a:lnTo>
                  <a:lnTo>
                    <a:pt x="663" y="1017"/>
                  </a:lnTo>
                  <a:lnTo>
                    <a:pt x="662" y="1023"/>
                  </a:lnTo>
                  <a:lnTo>
                    <a:pt x="659" y="1028"/>
                  </a:lnTo>
                  <a:lnTo>
                    <a:pt x="655" y="1033"/>
                  </a:lnTo>
                  <a:lnTo>
                    <a:pt x="652" y="1038"/>
                  </a:lnTo>
                  <a:lnTo>
                    <a:pt x="648" y="1042"/>
                  </a:lnTo>
                  <a:lnTo>
                    <a:pt x="642" y="1045"/>
                  </a:lnTo>
                  <a:lnTo>
                    <a:pt x="632" y="1052"/>
                  </a:lnTo>
                  <a:lnTo>
                    <a:pt x="620" y="1058"/>
                  </a:lnTo>
                  <a:lnTo>
                    <a:pt x="606" y="1064"/>
                  </a:lnTo>
                  <a:lnTo>
                    <a:pt x="592" y="1069"/>
                  </a:lnTo>
                  <a:lnTo>
                    <a:pt x="584" y="1075"/>
                  </a:lnTo>
                  <a:lnTo>
                    <a:pt x="578" y="1079"/>
                  </a:lnTo>
                  <a:lnTo>
                    <a:pt x="571" y="1084"/>
                  </a:lnTo>
                  <a:lnTo>
                    <a:pt x="567" y="1090"/>
                  </a:lnTo>
                  <a:lnTo>
                    <a:pt x="558" y="1101"/>
                  </a:lnTo>
                  <a:lnTo>
                    <a:pt x="550" y="1112"/>
                  </a:lnTo>
                  <a:lnTo>
                    <a:pt x="544" y="1119"/>
                  </a:lnTo>
                  <a:lnTo>
                    <a:pt x="538" y="1124"/>
                  </a:lnTo>
                  <a:lnTo>
                    <a:pt x="531" y="1130"/>
                  </a:lnTo>
                  <a:lnTo>
                    <a:pt x="525" y="1135"/>
                  </a:lnTo>
                  <a:lnTo>
                    <a:pt x="510" y="1145"/>
                  </a:lnTo>
                  <a:lnTo>
                    <a:pt x="493" y="1154"/>
                  </a:lnTo>
                  <a:lnTo>
                    <a:pt x="478" y="1162"/>
                  </a:lnTo>
                  <a:lnTo>
                    <a:pt x="463" y="1171"/>
                  </a:lnTo>
                  <a:lnTo>
                    <a:pt x="449" y="1179"/>
                  </a:lnTo>
                  <a:lnTo>
                    <a:pt x="438" y="1189"/>
                  </a:lnTo>
                  <a:lnTo>
                    <a:pt x="433" y="1195"/>
                  </a:lnTo>
                  <a:lnTo>
                    <a:pt x="426" y="1199"/>
                  </a:lnTo>
                  <a:lnTo>
                    <a:pt x="420" y="1203"/>
                  </a:lnTo>
                  <a:lnTo>
                    <a:pt x="412" y="1208"/>
                  </a:lnTo>
                  <a:lnTo>
                    <a:pt x="396" y="1216"/>
                  </a:lnTo>
                  <a:lnTo>
                    <a:pt x="378" y="1224"/>
                  </a:lnTo>
                  <a:lnTo>
                    <a:pt x="360" y="1230"/>
                  </a:lnTo>
                  <a:lnTo>
                    <a:pt x="340" y="1236"/>
                  </a:lnTo>
                  <a:lnTo>
                    <a:pt x="322" y="1240"/>
                  </a:lnTo>
                  <a:lnTo>
                    <a:pt x="303" y="1243"/>
                  </a:lnTo>
                  <a:lnTo>
                    <a:pt x="293" y="1245"/>
                  </a:lnTo>
                  <a:lnTo>
                    <a:pt x="282" y="1249"/>
                  </a:lnTo>
                  <a:lnTo>
                    <a:pt x="271" y="1253"/>
                  </a:lnTo>
                  <a:lnTo>
                    <a:pt x="261" y="1258"/>
                  </a:lnTo>
                  <a:lnTo>
                    <a:pt x="242" y="1271"/>
                  </a:lnTo>
                  <a:lnTo>
                    <a:pt x="223" y="1283"/>
                  </a:lnTo>
                  <a:lnTo>
                    <a:pt x="214" y="1290"/>
                  </a:lnTo>
                  <a:lnTo>
                    <a:pt x="204" y="1295"/>
                  </a:lnTo>
                  <a:lnTo>
                    <a:pt x="193" y="1300"/>
                  </a:lnTo>
                  <a:lnTo>
                    <a:pt x="184" y="1303"/>
                  </a:lnTo>
                  <a:lnTo>
                    <a:pt x="172" y="1305"/>
                  </a:lnTo>
                  <a:lnTo>
                    <a:pt x="160" y="1306"/>
                  </a:lnTo>
                  <a:lnTo>
                    <a:pt x="148" y="1305"/>
                  </a:lnTo>
                  <a:lnTo>
                    <a:pt x="135" y="1302"/>
                  </a:lnTo>
                  <a:lnTo>
                    <a:pt x="139" y="1296"/>
                  </a:lnTo>
                  <a:lnTo>
                    <a:pt x="144" y="1292"/>
                  </a:lnTo>
                  <a:lnTo>
                    <a:pt x="148" y="1289"/>
                  </a:lnTo>
                  <a:lnTo>
                    <a:pt x="153" y="1286"/>
                  </a:lnTo>
                  <a:lnTo>
                    <a:pt x="163" y="1282"/>
                  </a:lnTo>
                  <a:lnTo>
                    <a:pt x="174" y="1279"/>
                  </a:lnTo>
                  <a:lnTo>
                    <a:pt x="185" y="1278"/>
                  </a:lnTo>
                  <a:lnTo>
                    <a:pt x="196" y="1276"/>
                  </a:lnTo>
                  <a:lnTo>
                    <a:pt x="207" y="1273"/>
                  </a:lnTo>
                  <a:lnTo>
                    <a:pt x="219" y="1266"/>
                  </a:lnTo>
                  <a:lnTo>
                    <a:pt x="226" y="1262"/>
                  </a:lnTo>
                  <a:lnTo>
                    <a:pt x="233" y="1254"/>
                  </a:lnTo>
                  <a:lnTo>
                    <a:pt x="240" y="1247"/>
                  </a:lnTo>
                  <a:lnTo>
                    <a:pt x="246" y="1238"/>
                  </a:lnTo>
                  <a:lnTo>
                    <a:pt x="253" y="1230"/>
                  </a:lnTo>
                  <a:lnTo>
                    <a:pt x="259" y="1223"/>
                  </a:lnTo>
                  <a:lnTo>
                    <a:pt x="266" y="1216"/>
                  </a:lnTo>
                  <a:lnTo>
                    <a:pt x="273" y="1212"/>
                  </a:lnTo>
                  <a:lnTo>
                    <a:pt x="277" y="1210"/>
                  </a:lnTo>
                  <a:lnTo>
                    <a:pt x="283" y="1207"/>
                  </a:lnTo>
                  <a:lnTo>
                    <a:pt x="288" y="1205"/>
                  </a:lnTo>
                  <a:lnTo>
                    <a:pt x="294" y="1204"/>
                  </a:lnTo>
                  <a:lnTo>
                    <a:pt x="306" y="1202"/>
                  </a:lnTo>
                  <a:lnTo>
                    <a:pt x="316" y="1202"/>
                  </a:lnTo>
                  <a:lnTo>
                    <a:pt x="327" y="1201"/>
                  </a:lnTo>
                  <a:lnTo>
                    <a:pt x="337" y="1198"/>
                  </a:lnTo>
                  <a:lnTo>
                    <a:pt x="341" y="1197"/>
                  </a:lnTo>
                  <a:lnTo>
                    <a:pt x="345" y="1194"/>
                  </a:lnTo>
                  <a:lnTo>
                    <a:pt x="350" y="1190"/>
                  </a:lnTo>
                  <a:lnTo>
                    <a:pt x="353" y="1185"/>
                  </a:lnTo>
                  <a:lnTo>
                    <a:pt x="360" y="1178"/>
                  </a:lnTo>
                  <a:lnTo>
                    <a:pt x="366" y="1172"/>
                  </a:lnTo>
                  <a:lnTo>
                    <a:pt x="372" y="1164"/>
                  </a:lnTo>
                  <a:lnTo>
                    <a:pt x="380" y="1159"/>
                  </a:lnTo>
                  <a:lnTo>
                    <a:pt x="397" y="1146"/>
                  </a:lnTo>
                  <a:lnTo>
                    <a:pt x="417" y="1135"/>
                  </a:lnTo>
                  <a:lnTo>
                    <a:pt x="455" y="1113"/>
                  </a:lnTo>
                  <a:lnTo>
                    <a:pt x="488" y="1093"/>
                  </a:lnTo>
                  <a:lnTo>
                    <a:pt x="494" y="1088"/>
                  </a:lnTo>
                  <a:lnTo>
                    <a:pt x="501" y="1082"/>
                  </a:lnTo>
                  <a:lnTo>
                    <a:pt x="506" y="1076"/>
                  </a:lnTo>
                  <a:lnTo>
                    <a:pt x="511" y="1069"/>
                  </a:lnTo>
                  <a:lnTo>
                    <a:pt x="519" y="1055"/>
                  </a:lnTo>
                  <a:lnTo>
                    <a:pt x="527" y="1041"/>
                  </a:lnTo>
                  <a:lnTo>
                    <a:pt x="534" y="1026"/>
                  </a:lnTo>
                  <a:lnTo>
                    <a:pt x="544" y="1013"/>
                  </a:lnTo>
                  <a:lnTo>
                    <a:pt x="548" y="1006"/>
                  </a:lnTo>
                  <a:lnTo>
                    <a:pt x="555" y="1000"/>
                  </a:lnTo>
                  <a:lnTo>
                    <a:pt x="561" y="993"/>
                  </a:lnTo>
                  <a:lnTo>
                    <a:pt x="569" y="988"/>
                  </a:lnTo>
                  <a:lnTo>
                    <a:pt x="545" y="988"/>
                  </a:lnTo>
                  <a:lnTo>
                    <a:pt x="542" y="988"/>
                  </a:lnTo>
                  <a:lnTo>
                    <a:pt x="527" y="997"/>
                  </a:lnTo>
                  <a:lnTo>
                    <a:pt x="513" y="1004"/>
                  </a:lnTo>
                  <a:lnTo>
                    <a:pt x="505" y="1007"/>
                  </a:lnTo>
                  <a:lnTo>
                    <a:pt x="498" y="1010"/>
                  </a:lnTo>
                  <a:lnTo>
                    <a:pt x="490" y="1011"/>
                  </a:lnTo>
                  <a:lnTo>
                    <a:pt x="480" y="1012"/>
                  </a:lnTo>
                  <a:lnTo>
                    <a:pt x="474" y="1012"/>
                  </a:lnTo>
                  <a:lnTo>
                    <a:pt x="467" y="1011"/>
                  </a:lnTo>
                  <a:lnTo>
                    <a:pt x="461" y="1009"/>
                  </a:lnTo>
                  <a:lnTo>
                    <a:pt x="456" y="1006"/>
                  </a:lnTo>
                  <a:lnTo>
                    <a:pt x="445" y="1002"/>
                  </a:lnTo>
                  <a:lnTo>
                    <a:pt x="434" y="997"/>
                  </a:lnTo>
                  <a:lnTo>
                    <a:pt x="428" y="1013"/>
                  </a:lnTo>
                  <a:lnTo>
                    <a:pt x="423" y="1027"/>
                  </a:lnTo>
                  <a:lnTo>
                    <a:pt x="408" y="1022"/>
                  </a:lnTo>
                  <a:lnTo>
                    <a:pt x="396" y="1016"/>
                  </a:lnTo>
                  <a:lnTo>
                    <a:pt x="385" y="1012"/>
                  </a:lnTo>
                  <a:lnTo>
                    <a:pt x="377" y="1006"/>
                  </a:lnTo>
                  <a:lnTo>
                    <a:pt x="360" y="996"/>
                  </a:lnTo>
                  <a:lnTo>
                    <a:pt x="342" y="980"/>
                  </a:lnTo>
                  <a:lnTo>
                    <a:pt x="340" y="989"/>
                  </a:lnTo>
                  <a:lnTo>
                    <a:pt x="339" y="996"/>
                  </a:lnTo>
                  <a:lnTo>
                    <a:pt x="338" y="1002"/>
                  </a:lnTo>
                  <a:lnTo>
                    <a:pt x="338" y="1007"/>
                  </a:lnTo>
                  <a:lnTo>
                    <a:pt x="326" y="1007"/>
                  </a:lnTo>
                  <a:lnTo>
                    <a:pt x="318" y="1007"/>
                  </a:lnTo>
                  <a:lnTo>
                    <a:pt x="304" y="1014"/>
                  </a:lnTo>
                  <a:lnTo>
                    <a:pt x="293" y="1019"/>
                  </a:lnTo>
                  <a:lnTo>
                    <a:pt x="289" y="1018"/>
                  </a:lnTo>
                  <a:lnTo>
                    <a:pt x="286" y="1015"/>
                  </a:lnTo>
                  <a:lnTo>
                    <a:pt x="284" y="1010"/>
                  </a:lnTo>
                  <a:lnTo>
                    <a:pt x="282" y="1004"/>
                  </a:lnTo>
                  <a:lnTo>
                    <a:pt x="279" y="990"/>
                  </a:lnTo>
                  <a:lnTo>
                    <a:pt x="276" y="977"/>
                  </a:lnTo>
                  <a:lnTo>
                    <a:pt x="276" y="965"/>
                  </a:lnTo>
                  <a:lnTo>
                    <a:pt x="276" y="958"/>
                  </a:lnTo>
                  <a:lnTo>
                    <a:pt x="276" y="951"/>
                  </a:lnTo>
                  <a:lnTo>
                    <a:pt x="276" y="943"/>
                  </a:lnTo>
                  <a:lnTo>
                    <a:pt x="276" y="937"/>
                  </a:lnTo>
                  <a:lnTo>
                    <a:pt x="275" y="930"/>
                  </a:lnTo>
                  <a:lnTo>
                    <a:pt x="273" y="925"/>
                  </a:lnTo>
                  <a:lnTo>
                    <a:pt x="270" y="922"/>
                  </a:lnTo>
                  <a:lnTo>
                    <a:pt x="267" y="920"/>
                  </a:lnTo>
                  <a:lnTo>
                    <a:pt x="261" y="919"/>
                  </a:lnTo>
                  <a:lnTo>
                    <a:pt x="257" y="920"/>
                  </a:lnTo>
                  <a:lnTo>
                    <a:pt x="253" y="923"/>
                  </a:lnTo>
                  <a:lnTo>
                    <a:pt x="247" y="927"/>
                  </a:lnTo>
                  <a:lnTo>
                    <a:pt x="243" y="933"/>
                  </a:lnTo>
                  <a:lnTo>
                    <a:pt x="235" y="941"/>
                  </a:lnTo>
                  <a:lnTo>
                    <a:pt x="231" y="946"/>
                  </a:lnTo>
                  <a:lnTo>
                    <a:pt x="226" y="946"/>
                  </a:lnTo>
                  <a:lnTo>
                    <a:pt x="219" y="944"/>
                  </a:lnTo>
                  <a:lnTo>
                    <a:pt x="213" y="940"/>
                  </a:lnTo>
                  <a:lnTo>
                    <a:pt x="204" y="936"/>
                  </a:lnTo>
                  <a:lnTo>
                    <a:pt x="187" y="925"/>
                  </a:lnTo>
                  <a:lnTo>
                    <a:pt x="168" y="913"/>
                  </a:lnTo>
                  <a:lnTo>
                    <a:pt x="151" y="900"/>
                  </a:lnTo>
                  <a:lnTo>
                    <a:pt x="135" y="887"/>
                  </a:lnTo>
                  <a:lnTo>
                    <a:pt x="123" y="877"/>
                  </a:lnTo>
                  <a:lnTo>
                    <a:pt x="116" y="869"/>
                  </a:lnTo>
                  <a:lnTo>
                    <a:pt x="128" y="867"/>
                  </a:lnTo>
                  <a:lnTo>
                    <a:pt x="143" y="865"/>
                  </a:lnTo>
                  <a:lnTo>
                    <a:pt x="139" y="858"/>
                  </a:lnTo>
                  <a:lnTo>
                    <a:pt x="135" y="852"/>
                  </a:lnTo>
                  <a:lnTo>
                    <a:pt x="130" y="846"/>
                  </a:lnTo>
                  <a:lnTo>
                    <a:pt x="125" y="841"/>
                  </a:lnTo>
                  <a:lnTo>
                    <a:pt x="113" y="832"/>
                  </a:lnTo>
                  <a:lnTo>
                    <a:pt x="101" y="824"/>
                  </a:lnTo>
                  <a:lnTo>
                    <a:pt x="91" y="817"/>
                  </a:lnTo>
                  <a:lnTo>
                    <a:pt x="82" y="809"/>
                  </a:lnTo>
                  <a:lnTo>
                    <a:pt x="78" y="805"/>
                  </a:lnTo>
                  <a:lnTo>
                    <a:pt x="76" y="801"/>
                  </a:lnTo>
                  <a:lnTo>
                    <a:pt x="73" y="797"/>
                  </a:lnTo>
                  <a:lnTo>
                    <a:pt x="73" y="792"/>
                  </a:lnTo>
                  <a:lnTo>
                    <a:pt x="74" y="781"/>
                  </a:lnTo>
                  <a:lnTo>
                    <a:pt x="77" y="772"/>
                  </a:lnTo>
                  <a:lnTo>
                    <a:pt x="82" y="763"/>
                  </a:lnTo>
                  <a:lnTo>
                    <a:pt x="87" y="753"/>
                  </a:lnTo>
                  <a:lnTo>
                    <a:pt x="95" y="746"/>
                  </a:lnTo>
                  <a:lnTo>
                    <a:pt x="104" y="737"/>
                  </a:lnTo>
                  <a:lnTo>
                    <a:pt x="113" y="729"/>
                  </a:lnTo>
                  <a:lnTo>
                    <a:pt x="123" y="723"/>
                  </a:lnTo>
                  <a:lnTo>
                    <a:pt x="134" y="716"/>
                  </a:lnTo>
                  <a:lnTo>
                    <a:pt x="145" y="711"/>
                  </a:lnTo>
                  <a:lnTo>
                    <a:pt x="155" y="707"/>
                  </a:lnTo>
                  <a:lnTo>
                    <a:pt x="165" y="702"/>
                  </a:lnTo>
                  <a:lnTo>
                    <a:pt x="175" y="699"/>
                  </a:lnTo>
                  <a:lnTo>
                    <a:pt x="185" y="697"/>
                  </a:lnTo>
                  <a:lnTo>
                    <a:pt x="192" y="696"/>
                  </a:lnTo>
                  <a:lnTo>
                    <a:pt x="200" y="695"/>
                  </a:lnTo>
                  <a:lnTo>
                    <a:pt x="209" y="694"/>
                  </a:lnTo>
                  <a:lnTo>
                    <a:pt x="227" y="688"/>
                  </a:lnTo>
                  <a:lnTo>
                    <a:pt x="248" y="681"/>
                  </a:lnTo>
                  <a:lnTo>
                    <a:pt x="271" y="671"/>
                  </a:lnTo>
                  <a:lnTo>
                    <a:pt x="294" y="660"/>
                  </a:lnTo>
                  <a:lnTo>
                    <a:pt x="312" y="649"/>
                  </a:lnTo>
                  <a:lnTo>
                    <a:pt x="320" y="644"/>
                  </a:lnTo>
                  <a:lnTo>
                    <a:pt x="326" y="639"/>
                  </a:lnTo>
                  <a:lnTo>
                    <a:pt x="329" y="634"/>
                  </a:lnTo>
                  <a:lnTo>
                    <a:pt x="330" y="630"/>
                  </a:lnTo>
                  <a:lnTo>
                    <a:pt x="329" y="624"/>
                  </a:lnTo>
                  <a:lnTo>
                    <a:pt x="326" y="618"/>
                  </a:lnTo>
                  <a:lnTo>
                    <a:pt x="322" y="611"/>
                  </a:lnTo>
                  <a:lnTo>
                    <a:pt x="317" y="605"/>
                  </a:lnTo>
                  <a:lnTo>
                    <a:pt x="308" y="594"/>
                  </a:lnTo>
                  <a:lnTo>
                    <a:pt x="303" y="587"/>
                  </a:lnTo>
                  <a:lnTo>
                    <a:pt x="312" y="582"/>
                  </a:lnTo>
                  <a:lnTo>
                    <a:pt x="316" y="581"/>
                  </a:lnTo>
                  <a:lnTo>
                    <a:pt x="321" y="582"/>
                  </a:lnTo>
                  <a:lnTo>
                    <a:pt x="327" y="587"/>
                  </a:lnTo>
                  <a:lnTo>
                    <a:pt x="327" y="564"/>
                  </a:lnTo>
                  <a:lnTo>
                    <a:pt x="327" y="560"/>
                  </a:lnTo>
                  <a:lnTo>
                    <a:pt x="312" y="560"/>
                  </a:lnTo>
                  <a:lnTo>
                    <a:pt x="303" y="560"/>
                  </a:lnTo>
                  <a:lnTo>
                    <a:pt x="299" y="561"/>
                  </a:lnTo>
                  <a:lnTo>
                    <a:pt x="294" y="562"/>
                  </a:lnTo>
                  <a:lnTo>
                    <a:pt x="289" y="563"/>
                  </a:lnTo>
                  <a:lnTo>
                    <a:pt x="286" y="565"/>
                  </a:lnTo>
                  <a:lnTo>
                    <a:pt x="277" y="569"/>
                  </a:lnTo>
                  <a:lnTo>
                    <a:pt x="270" y="576"/>
                  </a:lnTo>
                  <a:lnTo>
                    <a:pt x="261" y="581"/>
                  </a:lnTo>
                  <a:lnTo>
                    <a:pt x="253" y="586"/>
                  </a:lnTo>
                  <a:lnTo>
                    <a:pt x="248" y="588"/>
                  </a:lnTo>
                  <a:lnTo>
                    <a:pt x="243" y="590"/>
                  </a:lnTo>
                  <a:lnTo>
                    <a:pt x="236" y="591"/>
                  </a:lnTo>
                  <a:lnTo>
                    <a:pt x="231" y="591"/>
                  </a:lnTo>
                  <a:lnTo>
                    <a:pt x="218" y="590"/>
                  </a:lnTo>
                  <a:lnTo>
                    <a:pt x="208" y="588"/>
                  </a:lnTo>
                  <a:lnTo>
                    <a:pt x="200" y="586"/>
                  </a:lnTo>
                  <a:lnTo>
                    <a:pt x="191" y="582"/>
                  </a:lnTo>
                  <a:lnTo>
                    <a:pt x="184" y="580"/>
                  </a:lnTo>
                  <a:lnTo>
                    <a:pt x="175" y="578"/>
                  </a:lnTo>
                  <a:lnTo>
                    <a:pt x="167" y="578"/>
                  </a:lnTo>
                  <a:lnTo>
                    <a:pt x="158" y="579"/>
                  </a:lnTo>
                  <a:lnTo>
                    <a:pt x="131" y="579"/>
                  </a:lnTo>
                  <a:lnTo>
                    <a:pt x="105" y="579"/>
                  </a:lnTo>
                  <a:lnTo>
                    <a:pt x="83" y="579"/>
                  </a:lnTo>
                  <a:lnTo>
                    <a:pt x="69" y="579"/>
                  </a:lnTo>
                  <a:lnTo>
                    <a:pt x="67" y="570"/>
                  </a:lnTo>
                  <a:lnTo>
                    <a:pt x="64" y="562"/>
                  </a:lnTo>
                  <a:lnTo>
                    <a:pt x="60" y="555"/>
                  </a:lnTo>
                  <a:lnTo>
                    <a:pt x="56" y="550"/>
                  </a:lnTo>
                  <a:lnTo>
                    <a:pt x="52" y="544"/>
                  </a:lnTo>
                  <a:lnTo>
                    <a:pt x="50" y="540"/>
                  </a:lnTo>
                  <a:lnTo>
                    <a:pt x="46" y="535"/>
                  </a:lnTo>
                  <a:lnTo>
                    <a:pt x="46" y="529"/>
                  </a:lnTo>
                  <a:lnTo>
                    <a:pt x="50" y="514"/>
                  </a:lnTo>
                  <a:lnTo>
                    <a:pt x="40" y="513"/>
                  </a:lnTo>
                  <a:lnTo>
                    <a:pt x="32" y="512"/>
                  </a:lnTo>
                  <a:lnTo>
                    <a:pt x="25" y="509"/>
                  </a:lnTo>
                  <a:lnTo>
                    <a:pt x="17" y="505"/>
                  </a:lnTo>
                  <a:lnTo>
                    <a:pt x="12" y="502"/>
                  </a:lnTo>
                  <a:lnTo>
                    <a:pt x="8" y="498"/>
                  </a:lnTo>
                  <a:lnTo>
                    <a:pt x="3" y="492"/>
                  </a:lnTo>
                  <a:lnTo>
                    <a:pt x="0" y="487"/>
                  </a:lnTo>
                  <a:lnTo>
                    <a:pt x="17" y="476"/>
                  </a:lnTo>
                  <a:lnTo>
                    <a:pt x="36" y="467"/>
                  </a:lnTo>
                  <a:lnTo>
                    <a:pt x="56" y="458"/>
                  </a:lnTo>
                  <a:lnTo>
                    <a:pt x="77" y="448"/>
                  </a:lnTo>
                  <a:lnTo>
                    <a:pt x="97" y="438"/>
                  </a:lnTo>
                  <a:lnTo>
                    <a:pt x="118" y="429"/>
                  </a:lnTo>
                  <a:lnTo>
                    <a:pt x="137" y="419"/>
                  </a:lnTo>
                  <a:lnTo>
                    <a:pt x="153" y="409"/>
                  </a:lnTo>
                  <a:lnTo>
                    <a:pt x="180" y="409"/>
                  </a:lnTo>
                  <a:lnTo>
                    <a:pt x="185" y="409"/>
                  </a:lnTo>
                  <a:lnTo>
                    <a:pt x="185" y="419"/>
                  </a:lnTo>
                  <a:lnTo>
                    <a:pt x="186" y="426"/>
                  </a:lnTo>
                  <a:lnTo>
                    <a:pt x="187" y="433"/>
                  </a:lnTo>
                  <a:lnTo>
                    <a:pt x="189" y="438"/>
                  </a:lnTo>
                  <a:lnTo>
                    <a:pt x="192" y="443"/>
                  </a:lnTo>
                  <a:lnTo>
                    <a:pt x="194" y="445"/>
                  </a:lnTo>
                  <a:lnTo>
                    <a:pt x="199" y="448"/>
                  </a:lnTo>
                  <a:lnTo>
                    <a:pt x="202" y="449"/>
                  </a:lnTo>
                  <a:lnTo>
                    <a:pt x="221" y="449"/>
                  </a:lnTo>
                  <a:lnTo>
                    <a:pt x="246" y="448"/>
                  </a:lnTo>
                  <a:lnTo>
                    <a:pt x="260" y="449"/>
                  </a:lnTo>
                  <a:lnTo>
                    <a:pt x="271" y="451"/>
                  </a:lnTo>
                  <a:lnTo>
                    <a:pt x="275" y="451"/>
                  </a:lnTo>
                  <a:lnTo>
                    <a:pt x="280" y="451"/>
                  </a:lnTo>
                  <a:lnTo>
                    <a:pt x="285" y="450"/>
                  </a:lnTo>
                  <a:lnTo>
                    <a:pt x="293" y="448"/>
                  </a:lnTo>
                  <a:lnTo>
                    <a:pt x="289" y="438"/>
                  </a:lnTo>
                  <a:lnTo>
                    <a:pt x="285" y="430"/>
                  </a:lnTo>
                  <a:lnTo>
                    <a:pt x="282" y="422"/>
                  </a:lnTo>
                  <a:lnTo>
                    <a:pt x="277" y="416"/>
                  </a:lnTo>
                  <a:lnTo>
                    <a:pt x="272" y="410"/>
                  </a:lnTo>
                  <a:lnTo>
                    <a:pt x="267" y="405"/>
                  </a:lnTo>
                  <a:lnTo>
                    <a:pt x="261" y="401"/>
                  </a:lnTo>
                  <a:lnTo>
                    <a:pt x="255" y="396"/>
                  </a:lnTo>
                  <a:lnTo>
                    <a:pt x="227" y="382"/>
                  </a:lnTo>
                  <a:lnTo>
                    <a:pt x="192" y="367"/>
                  </a:lnTo>
                  <a:lnTo>
                    <a:pt x="189" y="366"/>
                  </a:lnTo>
                  <a:lnTo>
                    <a:pt x="186" y="364"/>
                  </a:lnTo>
                  <a:lnTo>
                    <a:pt x="184" y="361"/>
                  </a:lnTo>
                  <a:lnTo>
                    <a:pt x="180" y="356"/>
                  </a:lnTo>
                  <a:lnTo>
                    <a:pt x="174" y="346"/>
                  </a:lnTo>
                  <a:lnTo>
                    <a:pt x="167" y="336"/>
                  </a:lnTo>
                  <a:lnTo>
                    <a:pt x="161" y="325"/>
                  </a:lnTo>
                  <a:lnTo>
                    <a:pt x="154" y="314"/>
                  </a:lnTo>
                  <a:lnTo>
                    <a:pt x="148" y="306"/>
                  </a:lnTo>
                  <a:lnTo>
                    <a:pt x="143" y="301"/>
                  </a:lnTo>
                  <a:lnTo>
                    <a:pt x="118" y="292"/>
                  </a:lnTo>
                  <a:lnTo>
                    <a:pt x="87" y="282"/>
                  </a:lnTo>
                  <a:lnTo>
                    <a:pt x="73" y="277"/>
                  </a:lnTo>
                  <a:lnTo>
                    <a:pt x="62" y="272"/>
                  </a:lnTo>
                  <a:lnTo>
                    <a:pt x="56" y="270"/>
                  </a:lnTo>
                  <a:lnTo>
                    <a:pt x="53" y="267"/>
                  </a:lnTo>
                  <a:lnTo>
                    <a:pt x="51" y="265"/>
                  </a:lnTo>
                  <a:lnTo>
                    <a:pt x="50" y="263"/>
                  </a:lnTo>
                  <a:lnTo>
                    <a:pt x="77" y="217"/>
                  </a:lnTo>
                  <a:lnTo>
                    <a:pt x="131" y="217"/>
                  </a:lnTo>
                  <a:lnTo>
                    <a:pt x="158" y="217"/>
                  </a:lnTo>
                  <a:lnTo>
                    <a:pt x="167" y="217"/>
                  </a:lnTo>
                  <a:lnTo>
                    <a:pt x="170" y="217"/>
                  </a:lnTo>
                  <a:lnTo>
                    <a:pt x="179" y="204"/>
                  </a:lnTo>
                  <a:lnTo>
                    <a:pt x="189" y="191"/>
                  </a:lnTo>
                  <a:lnTo>
                    <a:pt x="200" y="178"/>
                  </a:lnTo>
                  <a:lnTo>
                    <a:pt x="212" y="166"/>
                  </a:lnTo>
                  <a:lnTo>
                    <a:pt x="223" y="154"/>
                  </a:lnTo>
                  <a:lnTo>
                    <a:pt x="236" y="142"/>
                  </a:lnTo>
                  <a:lnTo>
                    <a:pt x="249" y="130"/>
                  </a:lnTo>
                  <a:lnTo>
                    <a:pt x="262" y="119"/>
                  </a:lnTo>
                  <a:lnTo>
                    <a:pt x="276" y="110"/>
                  </a:lnTo>
                  <a:lnTo>
                    <a:pt x="291" y="99"/>
                  </a:lnTo>
                  <a:lnTo>
                    <a:pt x="307" y="90"/>
                  </a:lnTo>
                  <a:lnTo>
                    <a:pt x="322" y="81"/>
                  </a:lnTo>
                  <a:lnTo>
                    <a:pt x="338" y="74"/>
                  </a:lnTo>
                  <a:lnTo>
                    <a:pt x="354" y="66"/>
                  </a:lnTo>
                  <a:lnTo>
                    <a:pt x="371" y="60"/>
                  </a:lnTo>
                  <a:lnTo>
                    <a:pt x="389" y="54"/>
                  </a:lnTo>
                  <a:lnTo>
                    <a:pt x="396" y="52"/>
                  </a:lnTo>
                  <a:lnTo>
                    <a:pt x="404" y="51"/>
                  </a:lnTo>
                  <a:lnTo>
                    <a:pt x="411" y="52"/>
                  </a:lnTo>
                  <a:lnTo>
                    <a:pt x="419" y="52"/>
                  </a:lnTo>
                  <a:lnTo>
                    <a:pt x="426" y="53"/>
                  </a:lnTo>
                  <a:lnTo>
                    <a:pt x="434" y="53"/>
                  </a:lnTo>
                  <a:lnTo>
                    <a:pt x="442" y="52"/>
                  </a:lnTo>
                  <a:lnTo>
                    <a:pt x="450" y="50"/>
                  </a:lnTo>
                  <a:lnTo>
                    <a:pt x="459" y="45"/>
                  </a:lnTo>
                  <a:lnTo>
                    <a:pt x="469" y="38"/>
                  </a:lnTo>
                  <a:lnTo>
                    <a:pt x="476" y="29"/>
                  </a:lnTo>
                  <a:lnTo>
                    <a:pt x="485" y="21"/>
                  </a:lnTo>
                  <a:lnTo>
                    <a:pt x="493" y="13"/>
                  </a:lnTo>
                  <a:lnTo>
                    <a:pt x="502" y="7"/>
                  </a:lnTo>
                  <a:lnTo>
                    <a:pt x="506" y="3"/>
                  </a:lnTo>
                  <a:lnTo>
                    <a:pt x="512" y="2"/>
                  </a:lnTo>
                  <a:lnTo>
                    <a:pt x="517" y="0"/>
                  </a:lnTo>
                  <a:lnTo>
                    <a:pt x="523" y="0"/>
                  </a:lnTo>
                  <a:lnTo>
                    <a:pt x="531" y="1"/>
                  </a:lnTo>
                  <a:lnTo>
                    <a:pt x="538" y="3"/>
                  </a:lnTo>
                  <a:lnTo>
                    <a:pt x="544" y="7"/>
                  </a:lnTo>
                  <a:lnTo>
                    <a:pt x="550" y="11"/>
                  </a:lnTo>
                  <a:lnTo>
                    <a:pt x="555" y="15"/>
                  </a:lnTo>
                  <a:lnTo>
                    <a:pt x="561" y="20"/>
                  </a:lnTo>
                  <a:lnTo>
                    <a:pt x="569" y="24"/>
                  </a:lnTo>
                  <a:lnTo>
                    <a:pt x="577" y="27"/>
                  </a:lnTo>
                  <a:lnTo>
                    <a:pt x="570" y="35"/>
                  </a:lnTo>
                  <a:lnTo>
                    <a:pt x="566" y="40"/>
                  </a:lnTo>
                  <a:lnTo>
                    <a:pt x="564" y="46"/>
                  </a:lnTo>
                  <a:lnTo>
                    <a:pt x="561" y="50"/>
                  </a:lnTo>
                  <a:lnTo>
                    <a:pt x="567" y="51"/>
                  </a:lnTo>
                  <a:lnTo>
                    <a:pt x="572" y="51"/>
                  </a:lnTo>
                  <a:lnTo>
                    <a:pt x="579" y="49"/>
                  </a:lnTo>
                  <a:lnTo>
                    <a:pt x="584" y="46"/>
                  </a:lnTo>
                  <a:lnTo>
                    <a:pt x="589" y="42"/>
                  </a:lnTo>
                  <a:lnTo>
                    <a:pt x="594" y="38"/>
                  </a:lnTo>
                  <a:lnTo>
                    <a:pt x="599" y="33"/>
                  </a:lnTo>
                  <a:lnTo>
                    <a:pt x="604" y="27"/>
                  </a:lnTo>
                  <a:lnTo>
                    <a:pt x="615" y="33"/>
                  </a:lnTo>
                  <a:lnTo>
                    <a:pt x="624" y="36"/>
                  </a:lnTo>
                  <a:lnTo>
                    <a:pt x="632" y="40"/>
                  </a:lnTo>
                  <a:lnTo>
                    <a:pt x="642" y="42"/>
                  </a:lnTo>
                  <a:lnTo>
                    <a:pt x="691" y="42"/>
                  </a:lnTo>
                  <a:lnTo>
                    <a:pt x="716" y="42"/>
                  </a:lnTo>
                  <a:lnTo>
                    <a:pt x="726" y="42"/>
                  </a:lnTo>
                  <a:lnTo>
                    <a:pt x="727" y="42"/>
                  </a:lnTo>
                  <a:lnTo>
                    <a:pt x="740" y="53"/>
                  </a:lnTo>
                  <a:lnTo>
                    <a:pt x="750" y="62"/>
                  </a:lnTo>
                  <a:lnTo>
                    <a:pt x="761" y="69"/>
                  </a:lnTo>
                  <a:lnTo>
                    <a:pt x="776" y="77"/>
                  </a:lnTo>
                  <a:lnTo>
                    <a:pt x="852" y="77"/>
                  </a:lnTo>
                  <a:lnTo>
                    <a:pt x="891" y="77"/>
                  </a:lnTo>
                  <a:lnTo>
                    <a:pt x="905" y="77"/>
                  </a:lnTo>
                  <a:lnTo>
                    <a:pt x="907" y="77"/>
                  </a:lnTo>
                  <a:lnTo>
                    <a:pt x="914" y="84"/>
                  </a:lnTo>
                  <a:lnTo>
                    <a:pt x="923" y="89"/>
                  </a:lnTo>
                  <a:lnTo>
                    <a:pt x="933" y="94"/>
                  </a:lnTo>
                  <a:lnTo>
                    <a:pt x="944" y="99"/>
                  </a:lnTo>
                  <a:lnTo>
                    <a:pt x="957" y="103"/>
                  </a:lnTo>
                  <a:lnTo>
                    <a:pt x="968" y="106"/>
                  </a:lnTo>
                  <a:lnTo>
                    <a:pt x="982" y="110"/>
                  </a:lnTo>
                  <a:lnTo>
                    <a:pt x="995" y="112"/>
                  </a:lnTo>
                  <a:lnTo>
                    <a:pt x="1023" y="116"/>
                  </a:lnTo>
                  <a:lnTo>
                    <a:pt x="1052" y="118"/>
                  </a:lnTo>
                  <a:lnTo>
                    <a:pt x="1077" y="119"/>
                  </a:lnTo>
                  <a:lnTo>
                    <a:pt x="1099" y="120"/>
                  </a:lnTo>
                  <a:lnTo>
                    <a:pt x="1110" y="119"/>
                  </a:lnTo>
                  <a:lnTo>
                    <a:pt x="1121" y="118"/>
                  </a:lnTo>
                  <a:lnTo>
                    <a:pt x="1130" y="116"/>
                  </a:lnTo>
                  <a:lnTo>
                    <a:pt x="1140" y="114"/>
                  </a:lnTo>
                  <a:lnTo>
                    <a:pt x="1149" y="112"/>
                  </a:lnTo>
                  <a:lnTo>
                    <a:pt x="1158" y="111"/>
                  </a:lnTo>
                  <a:lnTo>
                    <a:pt x="1169" y="108"/>
                  </a:lnTo>
                  <a:lnTo>
                    <a:pt x="1180" y="108"/>
                  </a:lnTo>
                  <a:lnTo>
                    <a:pt x="1196" y="110"/>
                  </a:lnTo>
                  <a:lnTo>
                    <a:pt x="1209" y="112"/>
                  </a:lnTo>
                  <a:lnTo>
                    <a:pt x="1222" y="116"/>
                  </a:lnTo>
                  <a:lnTo>
                    <a:pt x="1233" y="121"/>
                  </a:lnTo>
                  <a:lnTo>
                    <a:pt x="1245" y="127"/>
                  </a:lnTo>
                  <a:lnTo>
                    <a:pt x="1257" y="132"/>
                  </a:lnTo>
                  <a:lnTo>
                    <a:pt x="1269" y="139"/>
                  </a:lnTo>
                  <a:lnTo>
                    <a:pt x="1284" y="143"/>
                  </a:lnTo>
                  <a:lnTo>
                    <a:pt x="1284" y="139"/>
                  </a:lnTo>
                  <a:lnTo>
                    <a:pt x="1284" y="14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3" name="Freeform 22"/>
            <p:cNvSpPr>
              <a:spLocks/>
            </p:cNvSpPr>
            <p:nvPr/>
          </p:nvSpPr>
          <p:spPr bwMode="auto">
            <a:xfrm>
              <a:off x="5038725" y="4251325"/>
              <a:ext cx="68262" cy="85725"/>
            </a:xfrm>
            <a:custGeom>
              <a:avLst/>
              <a:gdLst>
                <a:gd name="T0" fmla="*/ 36 w 85"/>
                <a:gd name="T1" fmla="*/ 39 h 108"/>
                <a:gd name="T2" fmla="*/ 22 w 85"/>
                <a:gd name="T3" fmla="*/ 33 h 108"/>
                <a:gd name="T4" fmla="*/ 15 w 85"/>
                <a:gd name="T5" fmla="*/ 30 h 108"/>
                <a:gd name="T6" fmla="*/ 13 w 85"/>
                <a:gd name="T7" fmla="*/ 30 h 108"/>
                <a:gd name="T8" fmla="*/ 10 w 85"/>
                <a:gd name="T9" fmla="*/ 31 h 108"/>
                <a:gd name="T10" fmla="*/ 6 w 85"/>
                <a:gd name="T11" fmla="*/ 33 h 108"/>
                <a:gd name="T12" fmla="*/ 0 w 85"/>
                <a:gd name="T13" fmla="*/ 39 h 108"/>
                <a:gd name="T14" fmla="*/ 1 w 85"/>
                <a:gd name="T15" fmla="*/ 25 h 108"/>
                <a:gd name="T16" fmla="*/ 2 w 85"/>
                <a:gd name="T17" fmla="*/ 14 h 108"/>
                <a:gd name="T18" fmla="*/ 3 w 85"/>
                <a:gd name="T19" fmla="*/ 11 h 108"/>
                <a:gd name="T20" fmla="*/ 4 w 85"/>
                <a:gd name="T21" fmla="*/ 7 h 108"/>
                <a:gd name="T22" fmla="*/ 6 w 85"/>
                <a:gd name="T23" fmla="*/ 4 h 108"/>
                <a:gd name="T24" fmla="*/ 9 w 85"/>
                <a:gd name="T25" fmla="*/ 2 h 108"/>
                <a:gd name="T26" fmla="*/ 11 w 85"/>
                <a:gd name="T27" fmla="*/ 1 h 108"/>
                <a:gd name="T28" fmla="*/ 14 w 85"/>
                <a:gd name="T29" fmla="*/ 0 h 108"/>
                <a:gd name="T30" fmla="*/ 17 w 85"/>
                <a:gd name="T31" fmla="*/ 0 h 108"/>
                <a:gd name="T32" fmla="*/ 22 w 85"/>
                <a:gd name="T33" fmla="*/ 0 h 108"/>
                <a:gd name="T34" fmla="*/ 31 w 85"/>
                <a:gd name="T35" fmla="*/ 1 h 108"/>
                <a:gd name="T36" fmla="*/ 43 w 85"/>
                <a:gd name="T37" fmla="*/ 4 h 108"/>
                <a:gd name="T38" fmla="*/ 42 w 85"/>
                <a:gd name="T39" fmla="*/ 12 h 108"/>
                <a:gd name="T40" fmla="*/ 43 w 85"/>
                <a:gd name="T41" fmla="*/ 19 h 108"/>
                <a:gd name="T42" fmla="*/ 45 w 85"/>
                <a:gd name="T43" fmla="*/ 26 h 108"/>
                <a:gd name="T44" fmla="*/ 47 w 85"/>
                <a:gd name="T45" fmla="*/ 32 h 108"/>
                <a:gd name="T46" fmla="*/ 55 w 85"/>
                <a:gd name="T47" fmla="*/ 42 h 108"/>
                <a:gd name="T48" fmla="*/ 63 w 85"/>
                <a:gd name="T49" fmla="*/ 51 h 108"/>
                <a:gd name="T50" fmla="*/ 71 w 85"/>
                <a:gd name="T51" fmla="*/ 59 h 108"/>
                <a:gd name="T52" fmla="*/ 78 w 85"/>
                <a:gd name="T53" fmla="*/ 69 h 108"/>
                <a:gd name="T54" fmla="*/ 81 w 85"/>
                <a:gd name="T55" fmla="*/ 75 h 108"/>
                <a:gd name="T56" fmla="*/ 83 w 85"/>
                <a:gd name="T57" fmla="*/ 80 h 108"/>
                <a:gd name="T58" fmla="*/ 84 w 85"/>
                <a:gd name="T59" fmla="*/ 86 h 108"/>
                <a:gd name="T60" fmla="*/ 85 w 85"/>
                <a:gd name="T61" fmla="*/ 93 h 108"/>
                <a:gd name="T62" fmla="*/ 85 w 85"/>
                <a:gd name="T63" fmla="*/ 97 h 108"/>
                <a:gd name="T64" fmla="*/ 84 w 85"/>
                <a:gd name="T65" fmla="*/ 101 h 108"/>
                <a:gd name="T66" fmla="*/ 82 w 85"/>
                <a:gd name="T67" fmla="*/ 103 h 108"/>
                <a:gd name="T68" fmla="*/ 80 w 85"/>
                <a:gd name="T69" fmla="*/ 105 h 108"/>
                <a:gd name="T70" fmla="*/ 75 w 85"/>
                <a:gd name="T71" fmla="*/ 107 h 108"/>
                <a:gd name="T72" fmla="*/ 70 w 85"/>
                <a:gd name="T73" fmla="*/ 108 h 108"/>
                <a:gd name="T74" fmla="*/ 67 w 85"/>
                <a:gd name="T75" fmla="*/ 108 h 108"/>
                <a:gd name="T76" fmla="*/ 64 w 85"/>
                <a:gd name="T77" fmla="*/ 107 h 108"/>
                <a:gd name="T78" fmla="*/ 60 w 85"/>
                <a:gd name="T79" fmla="*/ 105 h 108"/>
                <a:gd name="T80" fmla="*/ 58 w 85"/>
                <a:gd name="T81" fmla="*/ 103 h 108"/>
                <a:gd name="T82" fmla="*/ 52 w 85"/>
                <a:gd name="T83" fmla="*/ 97 h 108"/>
                <a:gd name="T84" fmla="*/ 46 w 85"/>
                <a:gd name="T85" fmla="*/ 91 h 108"/>
                <a:gd name="T86" fmla="*/ 39 w 85"/>
                <a:gd name="T87" fmla="*/ 79 h 108"/>
                <a:gd name="T88" fmla="*/ 36 w 85"/>
                <a:gd name="T89" fmla="*/ 73 h 108"/>
                <a:gd name="T90" fmla="*/ 34 w 85"/>
                <a:gd name="T91" fmla="*/ 63 h 108"/>
                <a:gd name="T92" fmla="*/ 33 w 85"/>
                <a:gd name="T93" fmla="*/ 53 h 108"/>
                <a:gd name="T94" fmla="*/ 33 w 85"/>
                <a:gd name="T95" fmla="*/ 45 h 108"/>
                <a:gd name="T96" fmla="*/ 36 w 85"/>
                <a:gd name="T97" fmla="*/ 3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108">
                  <a:moveTo>
                    <a:pt x="36" y="39"/>
                  </a:moveTo>
                  <a:lnTo>
                    <a:pt x="22" y="33"/>
                  </a:lnTo>
                  <a:lnTo>
                    <a:pt x="15" y="30"/>
                  </a:lnTo>
                  <a:lnTo>
                    <a:pt x="13" y="30"/>
                  </a:lnTo>
                  <a:lnTo>
                    <a:pt x="10" y="31"/>
                  </a:lnTo>
                  <a:lnTo>
                    <a:pt x="6" y="33"/>
                  </a:lnTo>
                  <a:lnTo>
                    <a:pt x="0" y="39"/>
                  </a:lnTo>
                  <a:lnTo>
                    <a:pt x="1" y="25"/>
                  </a:lnTo>
                  <a:lnTo>
                    <a:pt x="2" y="14"/>
                  </a:lnTo>
                  <a:lnTo>
                    <a:pt x="3" y="11"/>
                  </a:lnTo>
                  <a:lnTo>
                    <a:pt x="4" y="7"/>
                  </a:lnTo>
                  <a:lnTo>
                    <a:pt x="6" y="4"/>
                  </a:lnTo>
                  <a:lnTo>
                    <a:pt x="9" y="2"/>
                  </a:lnTo>
                  <a:lnTo>
                    <a:pt x="11" y="1"/>
                  </a:lnTo>
                  <a:lnTo>
                    <a:pt x="14" y="0"/>
                  </a:lnTo>
                  <a:lnTo>
                    <a:pt x="17" y="0"/>
                  </a:lnTo>
                  <a:lnTo>
                    <a:pt x="22" y="0"/>
                  </a:lnTo>
                  <a:lnTo>
                    <a:pt x="31" y="1"/>
                  </a:lnTo>
                  <a:lnTo>
                    <a:pt x="43" y="4"/>
                  </a:lnTo>
                  <a:lnTo>
                    <a:pt x="42" y="12"/>
                  </a:lnTo>
                  <a:lnTo>
                    <a:pt x="43" y="19"/>
                  </a:lnTo>
                  <a:lnTo>
                    <a:pt x="45" y="26"/>
                  </a:lnTo>
                  <a:lnTo>
                    <a:pt x="47" y="32"/>
                  </a:lnTo>
                  <a:lnTo>
                    <a:pt x="55" y="42"/>
                  </a:lnTo>
                  <a:lnTo>
                    <a:pt x="63" y="51"/>
                  </a:lnTo>
                  <a:lnTo>
                    <a:pt x="71" y="59"/>
                  </a:lnTo>
                  <a:lnTo>
                    <a:pt x="78" y="69"/>
                  </a:lnTo>
                  <a:lnTo>
                    <a:pt x="81" y="75"/>
                  </a:lnTo>
                  <a:lnTo>
                    <a:pt x="83" y="80"/>
                  </a:lnTo>
                  <a:lnTo>
                    <a:pt x="84" y="86"/>
                  </a:lnTo>
                  <a:lnTo>
                    <a:pt x="85" y="93"/>
                  </a:lnTo>
                  <a:lnTo>
                    <a:pt x="85" y="97"/>
                  </a:lnTo>
                  <a:lnTo>
                    <a:pt x="84" y="101"/>
                  </a:lnTo>
                  <a:lnTo>
                    <a:pt x="82" y="103"/>
                  </a:lnTo>
                  <a:lnTo>
                    <a:pt x="80" y="105"/>
                  </a:lnTo>
                  <a:lnTo>
                    <a:pt x="75" y="107"/>
                  </a:lnTo>
                  <a:lnTo>
                    <a:pt x="70" y="108"/>
                  </a:lnTo>
                  <a:lnTo>
                    <a:pt x="67" y="108"/>
                  </a:lnTo>
                  <a:lnTo>
                    <a:pt x="64" y="107"/>
                  </a:lnTo>
                  <a:lnTo>
                    <a:pt x="60" y="105"/>
                  </a:lnTo>
                  <a:lnTo>
                    <a:pt x="58" y="103"/>
                  </a:lnTo>
                  <a:lnTo>
                    <a:pt x="52" y="97"/>
                  </a:lnTo>
                  <a:lnTo>
                    <a:pt x="46" y="91"/>
                  </a:lnTo>
                  <a:lnTo>
                    <a:pt x="39" y="79"/>
                  </a:lnTo>
                  <a:lnTo>
                    <a:pt x="36" y="73"/>
                  </a:lnTo>
                  <a:lnTo>
                    <a:pt x="34" y="63"/>
                  </a:lnTo>
                  <a:lnTo>
                    <a:pt x="33" y="53"/>
                  </a:lnTo>
                  <a:lnTo>
                    <a:pt x="33" y="45"/>
                  </a:lnTo>
                  <a:lnTo>
                    <a:pt x="36" y="3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4" name="Freeform 23"/>
            <p:cNvSpPr>
              <a:spLocks/>
            </p:cNvSpPr>
            <p:nvPr/>
          </p:nvSpPr>
          <p:spPr bwMode="auto">
            <a:xfrm>
              <a:off x="4937125" y="4144963"/>
              <a:ext cx="63500" cy="109538"/>
            </a:xfrm>
            <a:custGeom>
              <a:avLst/>
              <a:gdLst>
                <a:gd name="T0" fmla="*/ 58 w 80"/>
                <a:gd name="T1" fmla="*/ 70 h 136"/>
                <a:gd name="T2" fmla="*/ 74 w 80"/>
                <a:gd name="T3" fmla="*/ 70 h 136"/>
                <a:gd name="T4" fmla="*/ 76 w 80"/>
                <a:gd name="T5" fmla="*/ 87 h 136"/>
                <a:gd name="T6" fmla="*/ 79 w 80"/>
                <a:gd name="T7" fmla="*/ 105 h 136"/>
                <a:gd name="T8" fmla="*/ 80 w 80"/>
                <a:gd name="T9" fmla="*/ 112 h 136"/>
                <a:gd name="T10" fmla="*/ 80 w 80"/>
                <a:gd name="T11" fmla="*/ 121 h 136"/>
                <a:gd name="T12" fmla="*/ 79 w 80"/>
                <a:gd name="T13" fmla="*/ 124 h 136"/>
                <a:gd name="T14" fmla="*/ 78 w 80"/>
                <a:gd name="T15" fmla="*/ 129 h 136"/>
                <a:gd name="T16" fmla="*/ 76 w 80"/>
                <a:gd name="T17" fmla="*/ 132 h 136"/>
                <a:gd name="T18" fmla="*/ 74 w 80"/>
                <a:gd name="T19" fmla="*/ 136 h 136"/>
                <a:gd name="T20" fmla="*/ 65 w 80"/>
                <a:gd name="T21" fmla="*/ 129 h 136"/>
                <a:gd name="T22" fmla="*/ 59 w 80"/>
                <a:gd name="T23" fmla="*/ 121 h 136"/>
                <a:gd name="T24" fmla="*/ 53 w 80"/>
                <a:gd name="T25" fmla="*/ 112 h 136"/>
                <a:gd name="T26" fmla="*/ 49 w 80"/>
                <a:gd name="T27" fmla="*/ 104 h 136"/>
                <a:gd name="T28" fmla="*/ 47 w 80"/>
                <a:gd name="T29" fmla="*/ 95 h 136"/>
                <a:gd name="T30" fmla="*/ 45 w 80"/>
                <a:gd name="T31" fmla="*/ 85 h 136"/>
                <a:gd name="T32" fmla="*/ 44 w 80"/>
                <a:gd name="T33" fmla="*/ 77 h 136"/>
                <a:gd name="T34" fmla="*/ 43 w 80"/>
                <a:gd name="T35" fmla="*/ 66 h 136"/>
                <a:gd name="T36" fmla="*/ 34 w 80"/>
                <a:gd name="T37" fmla="*/ 64 h 136"/>
                <a:gd name="T38" fmla="*/ 26 w 80"/>
                <a:gd name="T39" fmla="*/ 60 h 136"/>
                <a:gd name="T40" fmla="*/ 19 w 80"/>
                <a:gd name="T41" fmla="*/ 56 h 136"/>
                <a:gd name="T42" fmla="*/ 13 w 80"/>
                <a:gd name="T43" fmla="*/ 50 h 136"/>
                <a:gd name="T44" fmla="*/ 8 w 80"/>
                <a:gd name="T45" fmla="*/ 43 h 136"/>
                <a:gd name="T46" fmla="*/ 4 w 80"/>
                <a:gd name="T47" fmla="*/ 34 h 136"/>
                <a:gd name="T48" fmla="*/ 2 w 80"/>
                <a:gd name="T49" fmla="*/ 26 h 136"/>
                <a:gd name="T50" fmla="*/ 0 w 80"/>
                <a:gd name="T51" fmla="*/ 16 h 136"/>
                <a:gd name="T52" fmla="*/ 2 w 80"/>
                <a:gd name="T53" fmla="*/ 12 h 136"/>
                <a:gd name="T54" fmla="*/ 3 w 80"/>
                <a:gd name="T55" fmla="*/ 9 h 136"/>
                <a:gd name="T56" fmla="*/ 5 w 80"/>
                <a:gd name="T57" fmla="*/ 5 h 136"/>
                <a:gd name="T58" fmla="*/ 7 w 80"/>
                <a:gd name="T59" fmla="*/ 3 h 136"/>
                <a:gd name="T60" fmla="*/ 13 w 80"/>
                <a:gd name="T61" fmla="*/ 1 h 136"/>
                <a:gd name="T62" fmla="*/ 20 w 80"/>
                <a:gd name="T63" fmla="*/ 0 h 136"/>
                <a:gd name="T64" fmla="*/ 30 w 80"/>
                <a:gd name="T65" fmla="*/ 1 h 136"/>
                <a:gd name="T66" fmla="*/ 35 w 80"/>
                <a:gd name="T67" fmla="*/ 2 h 136"/>
                <a:gd name="T68" fmla="*/ 39 w 80"/>
                <a:gd name="T69" fmla="*/ 3 h 136"/>
                <a:gd name="T70" fmla="*/ 41 w 80"/>
                <a:gd name="T71" fmla="*/ 4 h 136"/>
                <a:gd name="T72" fmla="*/ 44 w 80"/>
                <a:gd name="T73" fmla="*/ 5 h 136"/>
                <a:gd name="T74" fmla="*/ 47 w 80"/>
                <a:gd name="T75" fmla="*/ 5 h 136"/>
                <a:gd name="T76" fmla="*/ 51 w 80"/>
                <a:gd name="T77" fmla="*/ 3 h 136"/>
                <a:gd name="T78" fmla="*/ 58 w 80"/>
                <a:gd name="T79" fmla="*/ 0 h 136"/>
                <a:gd name="T80" fmla="*/ 57 w 80"/>
                <a:gd name="T81" fmla="*/ 26 h 136"/>
                <a:gd name="T82" fmla="*/ 56 w 80"/>
                <a:gd name="T83" fmla="*/ 41 h 136"/>
                <a:gd name="T84" fmla="*/ 54 w 80"/>
                <a:gd name="T85" fmla="*/ 47 h 136"/>
                <a:gd name="T86" fmla="*/ 54 w 80"/>
                <a:gd name="T87" fmla="*/ 54 h 136"/>
                <a:gd name="T88" fmla="*/ 56 w 80"/>
                <a:gd name="T89" fmla="*/ 62 h 136"/>
                <a:gd name="T90" fmla="*/ 58 w 80"/>
                <a:gd name="T91" fmla="*/ 7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136">
                  <a:moveTo>
                    <a:pt x="58" y="70"/>
                  </a:moveTo>
                  <a:lnTo>
                    <a:pt x="74" y="70"/>
                  </a:lnTo>
                  <a:lnTo>
                    <a:pt x="76" y="87"/>
                  </a:lnTo>
                  <a:lnTo>
                    <a:pt x="79" y="105"/>
                  </a:lnTo>
                  <a:lnTo>
                    <a:pt x="80" y="112"/>
                  </a:lnTo>
                  <a:lnTo>
                    <a:pt x="80" y="121"/>
                  </a:lnTo>
                  <a:lnTo>
                    <a:pt x="79" y="124"/>
                  </a:lnTo>
                  <a:lnTo>
                    <a:pt x="78" y="129"/>
                  </a:lnTo>
                  <a:lnTo>
                    <a:pt x="76" y="132"/>
                  </a:lnTo>
                  <a:lnTo>
                    <a:pt x="74" y="136"/>
                  </a:lnTo>
                  <a:lnTo>
                    <a:pt x="65" y="129"/>
                  </a:lnTo>
                  <a:lnTo>
                    <a:pt x="59" y="121"/>
                  </a:lnTo>
                  <a:lnTo>
                    <a:pt x="53" y="112"/>
                  </a:lnTo>
                  <a:lnTo>
                    <a:pt x="49" y="104"/>
                  </a:lnTo>
                  <a:lnTo>
                    <a:pt x="47" y="95"/>
                  </a:lnTo>
                  <a:lnTo>
                    <a:pt x="45" y="85"/>
                  </a:lnTo>
                  <a:lnTo>
                    <a:pt x="44" y="77"/>
                  </a:lnTo>
                  <a:lnTo>
                    <a:pt x="43" y="66"/>
                  </a:lnTo>
                  <a:lnTo>
                    <a:pt x="34" y="64"/>
                  </a:lnTo>
                  <a:lnTo>
                    <a:pt x="26" y="60"/>
                  </a:lnTo>
                  <a:lnTo>
                    <a:pt x="19" y="56"/>
                  </a:lnTo>
                  <a:lnTo>
                    <a:pt x="13" y="50"/>
                  </a:lnTo>
                  <a:lnTo>
                    <a:pt x="8" y="43"/>
                  </a:lnTo>
                  <a:lnTo>
                    <a:pt x="4" y="34"/>
                  </a:lnTo>
                  <a:lnTo>
                    <a:pt x="2" y="26"/>
                  </a:lnTo>
                  <a:lnTo>
                    <a:pt x="0" y="16"/>
                  </a:lnTo>
                  <a:lnTo>
                    <a:pt x="2" y="12"/>
                  </a:lnTo>
                  <a:lnTo>
                    <a:pt x="3" y="9"/>
                  </a:lnTo>
                  <a:lnTo>
                    <a:pt x="5" y="5"/>
                  </a:lnTo>
                  <a:lnTo>
                    <a:pt x="7" y="3"/>
                  </a:lnTo>
                  <a:lnTo>
                    <a:pt x="13" y="1"/>
                  </a:lnTo>
                  <a:lnTo>
                    <a:pt x="20" y="0"/>
                  </a:lnTo>
                  <a:lnTo>
                    <a:pt x="30" y="1"/>
                  </a:lnTo>
                  <a:lnTo>
                    <a:pt x="35" y="2"/>
                  </a:lnTo>
                  <a:lnTo>
                    <a:pt x="39" y="3"/>
                  </a:lnTo>
                  <a:lnTo>
                    <a:pt x="41" y="4"/>
                  </a:lnTo>
                  <a:lnTo>
                    <a:pt x="44" y="5"/>
                  </a:lnTo>
                  <a:lnTo>
                    <a:pt x="47" y="5"/>
                  </a:lnTo>
                  <a:lnTo>
                    <a:pt x="51" y="3"/>
                  </a:lnTo>
                  <a:lnTo>
                    <a:pt x="58" y="0"/>
                  </a:lnTo>
                  <a:lnTo>
                    <a:pt x="57" y="26"/>
                  </a:lnTo>
                  <a:lnTo>
                    <a:pt x="56" y="41"/>
                  </a:lnTo>
                  <a:lnTo>
                    <a:pt x="54" y="47"/>
                  </a:lnTo>
                  <a:lnTo>
                    <a:pt x="54" y="54"/>
                  </a:lnTo>
                  <a:lnTo>
                    <a:pt x="56" y="62"/>
                  </a:lnTo>
                  <a:lnTo>
                    <a:pt x="58" y="7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5" name="Freeform 24"/>
            <p:cNvSpPr>
              <a:spLocks/>
            </p:cNvSpPr>
            <p:nvPr/>
          </p:nvSpPr>
          <p:spPr bwMode="auto">
            <a:xfrm>
              <a:off x="5591175" y="3132138"/>
              <a:ext cx="706437" cy="371475"/>
            </a:xfrm>
            <a:custGeom>
              <a:avLst/>
              <a:gdLst>
                <a:gd name="T0" fmla="*/ 806 w 891"/>
                <a:gd name="T1" fmla="*/ 378 h 469"/>
                <a:gd name="T2" fmla="*/ 809 w 891"/>
                <a:gd name="T3" fmla="*/ 396 h 469"/>
                <a:gd name="T4" fmla="*/ 832 w 891"/>
                <a:gd name="T5" fmla="*/ 412 h 469"/>
                <a:gd name="T6" fmla="*/ 834 w 891"/>
                <a:gd name="T7" fmla="*/ 441 h 469"/>
                <a:gd name="T8" fmla="*/ 794 w 891"/>
                <a:gd name="T9" fmla="*/ 456 h 469"/>
                <a:gd name="T10" fmla="*/ 715 w 891"/>
                <a:gd name="T11" fmla="*/ 452 h 469"/>
                <a:gd name="T12" fmla="*/ 633 w 891"/>
                <a:gd name="T13" fmla="*/ 408 h 469"/>
                <a:gd name="T14" fmla="*/ 588 w 891"/>
                <a:gd name="T15" fmla="*/ 410 h 469"/>
                <a:gd name="T16" fmla="*/ 556 w 891"/>
                <a:gd name="T17" fmla="*/ 438 h 469"/>
                <a:gd name="T18" fmla="*/ 484 w 891"/>
                <a:gd name="T19" fmla="*/ 454 h 469"/>
                <a:gd name="T20" fmla="*/ 392 w 891"/>
                <a:gd name="T21" fmla="*/ 469 h 469"/>
                <a:gd name="T22" fmla="*/ 278 w 891"/>
                <a:gd name="T23" fmla="*/ 467 h 469"/>
                <a:gd name="T24" fmla="*/ 269 w 891"/>
                <a:gd name="T25" fmla="*/ 436 h 469"/>
                <a:gd name="T26" fmla="*/ 228 w 891"/>
                <a:gd name="T27" fmla="*/ 419 h 469"/>
                <a:gd name="T28" fmla="*/ 146 w 891"/>
                <a:gd name="T29" fmla="*/ 415 h 469"/>
                <a:gd name="T30" fmla="*/ 93 w 891"/>
                <a:gd name="T31" fmla="*/ 366 h 469"/>
                <a:gd name="T32" fmla="*/ 178 w 891"/>
                <a:gd name="T33" fmla="*/ 324 h 469"/>
                <a:gd name="T34" fmla="*/ 294 w 891"/>
                <a:gd name="T35" fmla="*/ 316 h 469"/>
                <a:gd name="T36" fmla="*/ 271 w 891"/>
                <a:gd name="T37" fmla="*/ 299 h 469"/>
                <a:gd name="T38" fmla="*/ 138 w 891"/>
                <a:gd name="T39" fmla="*/ 300 h 469"/>
                <a:gd name="T40" fmla="*/ 55 w 891"/>
                <a:gd name="T41" fmla="*/ 288 h 469"/>
                <a:gd name="T42" fmla="*/ 47 w 891"/>
                <a:gd name="T43" fmla="*/ 261 h 469"/>
                <a:gd name="T44" fmla="*/ 66 w 891"/>
                <a:gd name="T45" fmla="*/ 241 h 469"/>
                <a:gd name="T46" fmla="*/ 102 w 891"/>
                <a:gd name="T47" fmla="*/ 231 h 469"/>
                <a:gd name="T48" fmla="*/ 46 w 891"/>
                <a:gd name="T49" fmla="*/ 228 h 469"/>
                <a:gd name="T50" fmla="*/ 1 w 891"/>
                <a:gd name="T51" fmla="*/ 201 h 469"/>
                <a:gd name="T52" fmla="*/ 11 w 891"/>
                <a:gd name="T53" fmla="*/ 160 h 469"/>
                <a:gd name="T54" fmla="*/ 69 w 891"/>
                <a:gd name="T55" fmla="*/ 103 h 469"/>
                <a:gd name="T56" fmla="*/ 174 w 891"/>
                <a:gd name="T57" fmla="*/ 58 h 469"/>
                <a:gd name="T58" fmla="*/ 227 w 891"/>
                <a:gd name="T59" fmla="*/ 55 h 469"/>
                <a:gd name="T60" fmla="*/ 257 w 891"/>
                <a:gd name="T61" fmla="*/ 103 h 469"/>
                <a:gd name="T62" fmla="*/ 315 w 891"/>
                <a:gd name="T63" fmla="*/ 82 h 469"/>
                <a:gd name="T64" fmla="*/ 358 w 891"/>
                <a:gd name="T65" fmla="*/ 103 h 469"/>
                <a:gd name="T66" fmla="*/ 413 w 891"/>
                <a:gd name="T67" fmla="*/ 124 h 469"/>
                <a:gd name="T68" fmla="*/ 453 w 891"/>
                <a:gd name="T69" fmla="*/ 90 h 469"/>
                <a:gd name="T70" fmla="*/ 496 w 891"/>
                <a:gd name="T71" fmla="*/ 115 h 469"/>
                <a:gd name="T72" fmla="*/ 516 w 891"/>
                <a:gd name="T73" fmla="*/ 179 h 469"/>
                <a:gd name="T74" fmla="*/ 532 w 891"/>
                <a:gd name="T75" fmla="*/ 197 h 469"/>
                <a:gd name="T76" fmla="*/ 555 w 891"/>
                <a:gd name="T77" fmla="*/ 175 h 469"/>
                <a:gd name="T78" fmla="*/ 524 w 891"/>
                <a:gd name="T79" fmla="*/ 75 h 469"/>
                <a:gd name="T80" fmla="*/ 537 w 891"/>
                <a:gd name="T81" fmla="*/ 50 h 469"/>
                <a:gd name="T82" fmla="*/ 575 w 891"/>
                <a:gd name="T83" fmla="*/ 50 h 469"/>
                <a:gd name="T84" fmla="*/ 599 w 891"/>
                <a:gd name="T85" fmla="*/ 37 h 469"/>
                <a:gd name="T86" fmla="*/ 622 w 891"/>
                <a:gd name="T87" fmla="*/ 5 h 469"/>
                <a:gd name="T88" fmla="*/ 680 w 891"/>
                <a:gd name="T89" fmla="*/ 6 h 469"/>
                <a:gd name="T90" fmla="*/ 706 w 891"/>
                <a:gd name="T91" fmla="*/ 35 h 469"/>
                <a:gd name="T92" fmla="*/ 695 w 891"/>
                <a:gd name="T93" fmla="*/ 63 h 469"/>
                <a:gd name="T94" fmla="*/ 673 w 891"/>
                <a:gd name="T95" fmla="*/ 91 h 469"/>
                <a:gd name="T96" fmla="*/ 687 w 891"/>
                <a:gd name="T97" fmla="*/ 155 h 469"/>
                <a:gd name="T98" fmla="*/ 718 w 891"/>
                <a:gd name="T99" fmla="*/ 232 h 469"/>
                <a:gd name="T100" fmla="*/ 731 w 891"/>
                <a:gd name="T101" fmla="*/ 270 h 469"/>
                <a:gd name="T102" fmla="*/ 823 w 891"/>
                <a:gd name="T103" fmla="*/ 323 h 469"/>
                <a:gd name="T104" fmla="*/ 880 w 891"/>
                <a:gd name="T105" fmla="*/ 363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1" h="469">
                  <a:moveTo>
                    <a:pt x="822" y="372"/>
                  </a:moveTo>
                  <a:lnTo>
                    <a:pt x="817" y="372"/>
                  </a:lnTo>
                  <a:lnTo>
                    <a:pt x="814" y="373"/>
                  </a:lnTo>
                  <a:lnTo>
                    <a:pt x="811" y="375"/>
                  </a:lnTo>
                  <a:lnTo>
                    <a:pt x="808" y="376"/>
                  </a:lnTo>
                  <a:lnTo>
                    <a:pt x="806" y="378"/>
                  </a:lnTo>
                  <a:lnTo>
                    <a:pt x="805" y="380"/>
                  </a:lnTo>
                  <a:lnTo>
                    <a:pt x="803" y="384"/>
                  </a:lnTo>
                  <a:lnTo>
                    <a:pt x="802" y="388"/>
                  </a:lnTo>
                  <a:lnTo>
                    <a:pt x="803" y="392"/>
                  </a:lnTo>
                  <a:lnTo>
                    <a:pt x="806" y="394"/>
                  </a:lnTo>
                  <a:lnTo>
                    <a:pt x="809" y="396"/>
                  </a:lnTo>
                  <a:lnTo>
                    <a:pt x="813" y="398"/>
                  </a:lnTo>
                  <a:lnTo>
                    <a:pt x="821" y="399"/>
                  </a:lnTo>
                  <a:lnTo>
                    <a:pt x="826" y="399"/>
                  </a:lnTo>
                  <a:lnTo>
                    <a:pt x="827" y="405"/>
                  </a:lnTo>
                  <a:lnTo>
                    <a:pt x="829" y="409"/>
                  </a:lnTo>
                  <a:lnTo>
                    <a:pt x="832" y="412"/>
                  </a:lnTo>
                  <a:lnTo>
                    <a:pt x="834" y="416"/>
                  </a:lnTo>
                  <a:lnTo>
                    <a:pt x="839" y="421"/>
                  </a:lnTo>
                  <a:lnTo>
                    <a:pt x="846" y="426"/>
                  </a:lnTo>
                  <a:lnTo>
                    <a:pt x="842" y="432"/>
                  </a:lnTo>
                  <a:lnTo>
                    <a:pt x="838" y="436"/>
                  </a:lnTo>
                  <a:lnTo>
                    <a:pt x="834" y="441"/>
                  </a:lnTo>
                  <a:lnTo>
                    <a:pt x="829" y="445"/>
                  </a:lnTo>
                  <a:lnTo>
                    <a:pt x="825" y="447"/>
                  </a:lnTo>
                  <a:lnTo>
                    <a:pt x="819" y="450"/>
                  </a:lnTo>
                  <a:lnTo>
                    <a:pt x="813" y="452"/>
                  </a:lnTo>
                  <a:lnTo>
                    <a:pt x="807" y="454"/>
                  </a:lnTo>
                  <a:lnTo>
                    <a:pt x="794" y="456"/>
                  </a:lnTo>
                  <a:lnTo>
                    <a:pt x="780" y="457"/>
                  </a:lnTo>
                  <a:lnTo>
                    <a:pt x="765" y="458"/>
                  </a:lnTo>
                  <a:lnTo>
                    <a:pt x="749" y="458"/>
                  </a:lnTo>
                  <a:lnTo>
                    <a:pt x="736" y="457"/>
                  </a:lnTo>
                  <a:lnTo>
                    <a:pt x="725" y="456"/>
                  </a:lnTo>
                  <a:lnTo>
                    <a:pt x="715" y="452"/>
                  </a:lnTo>
                  <a:lnTo>
                    <a:pt x="705" y="449"/>
                  </a:lnTo>
                  <a:lnTo>
                    <a:pt x="687" y="441"/>
                  </a:lnTo>
                  <a:lnTo>
                    <a:pt x="671" y="431"/>
                  </a:lnTo>
                  <a:lnTo>
                    <a:pt x="656" y="420"/>
                  </a:lnTo>
                  <a:lnTo>
                    <a:pt x="640" y="411"/>
                  </a:lnTo>
                  <a:lnTo>
                    <a:pt x="633" y="408"/>
                  </a:lnTo>
                  <a:lnTo>
                    <a:pt x="624" y="406"/>
                  </a:lnTo>
                  <a:lnTo>
                    <a:pt x="616" y="404"/>
                  </a:lnTo>
                  <a:lnTo>
                    <a:pt x="607" y="404"/>
                  </a:lnTo>
                  <a:lnTo>
                    <a:pt x="597" y="404"/>
                  </a:lnTo>
                  <a:lnTo>
                    <a:pt x="591" y="407"/>
                  </a:lnTo>
                  <a:lnTo>
                    <a:pt x="588" y="410"/>
                  </a:lnTo>
                  <a:lnTo>
                    <a:pt x="584" y="415"/>
                  </a:lnTo>
                  <a:lnTo>
                    <a:pt x="582" y="419"/>
                  </a:lnTo>
                  <a:lnTo>
                    <a:pt x="578" y="424"/>
                  </a:lnTo>
                  <a:lnTo>
                    <a:pt x="573" y="430"/>
                  </a:lnTo>
                  <a:lnTo>
                    <a:pt x="565" y="434"/>
                  </a:lnTo>
                  <a:lnTo>
                    <a:pt x="556" y="438"/>
                  </a:lnTo>
                  <a:lnTo>
                    <a:pt x="548" y="442"/>
                  </a:lnTo>
                  <a:lnTo>
                    <a:pt x="539" y="444"/>
                  </a:lnTo>
                  <a:lnTo>
                    <a:pt x="531" y="446"/>
                  </a:lnTo>
                  <a:lnTo>
                    <a:pt x="514" y="449"/>
                  </a:lnTo>
                  <a:lnTo>
                    <a:pt x="499" y="451"/>
                  </a:lnTo>
                  <a:lnTo>
                    <a:pt x="484" y="454"/>
                  </a:lnTo>
                  <a:lnTo>
                    <a:pt x="469" y="457"/>
                  </a:lnTo>
                  <a:lnTo>
                    <a:pt x="462" y="459"/>
                  </a:lnTo>
                  <a:lnTo>
                    <a:pt x="455" y="462"/>
                  </a:lnTo>
                  <a:lnTo>
                    <a:pt x="448" y="465"/>
                  </a:lnTo>
                  <a:lnTo>
                    <a:pt x="442" y="469"/>
                  </a:lnTo>
                  <a:lnTo>
                    <a:pt x="392" y="469"/>
                  </a:lnTo>
                  <a:lnTo>
                    <a:pt x="353" y="469"/>
                  </a:lnTo>
                  <a:lnTo>
                    <a:pt x="321" y="469"/>
                  </a:lnTo>
                  <a:lnTo>
                    <a:pt x="288" y="469"/>
                  </a:lnTo>
                  <a:lnTo>
                    <a:pt x="283" y="469"/>
                  </a:lnTo>
                  <a:lnTo>
                    <a:pt x="280" y="468"/>
                  </a:lnTo>
                  <a:lnTo>
                    <a:pt x="278" y="467"/>
                  </a:lnTo>
                  <a:lnTo>
                    <a:pt x="275" y="464"/>
                  </a:lnTo>
                  <a:lnTo>
                    <a:pt x="273" y="460"/>
                  </a:lnTo>
                  <a:lnTo>
                    <a:pt x="272" y="454"/>
                  </a:lnTo>
                  <a:lnTo>
                    <a:pt x="271" y="447"/>
                  </a:lnTo>
                  <a:lnTo>
                    <a:pt x="270" y="439"/>
                  </a:lnTo>
                  <a:lnTo>
                    <a:pt x="269" y="436"/>
                  </a:lnTo>
                  <a:lnTo>
                    <a:pt x="267" y="433"/>
                  </a:lnTo>
                  <a:lnTo>
                    <a:pt x="265" y="430"/>
                  </a:lnTo>
                  <a:lnTo>
                    <a:pt x="261" y="426"/>
                  </a:lnTo>
                  <a:lnTo>
                    <a:pt x="253" y="423"/>
                  </a:lnTo>
                  <a:lnTo>
                    <a:pt x="241" y="420"/>
                  </a:lnTo>
                  <a:lnTo>
                    <a:pt x="228" y="419"/>
                  </a:lnTo>
                  <a:lnTo>
                    <a:pt x="215" y="418"/>
                  </a:lnTo>
                  <a:lnTo>
                    <a:pt x="187" y="418"/>
                  </a:lnTo>
                  <a:lnTo>
                    <a:pt x="165" y="419"/>
                  </a:lnTo>
                  <a:lnTo>
                    <a:pt x="159" y="418"/>
                  </a:lnTo>
                  <a:lnTo>
                    <a:pt x="152" y="417"/>
                  </a:lnTo>
                  <a:lnTo>
                    <a:pt x="146" y="415"/>
                  </a:lnTo>
                  <a:lnTo>
                    <a:pt x="141" y="412"/>
                  </a:lnTo>
                  <a:lnTo>
                    <a:pt x="129" y="405"/>
                  </a:lnTo>
                  <a:lnTo>
                    <a:pt x="118" y="396"/>
                  </a:lnTo>
                  <a:lnTo>
                    <a:pt x="108" y="386"/>
                  </a:lnTo>
                  <a:lnTo>
                    <a:pt x="101" y="377"/>
                  </a:lnTo>
                  <a:lnTo>
                    <a:pt x="93" y="366"/>
                  </a:lnTo>
                  <a:lnTo>
                    <a:pt x="89" y="357"/>
                  </a:lnTo>
                  <a:lnTo>
                    <a:pt x="104" y="348"/>
                  </a:lnTo>
                  <a:lnTo>
                    <a:pt x="120" y="339"/>
                  </a:lnTo>
                  <a:lnTo>
                    <a:pt x="138" y="332"/>
                  </a:lnTo>
                  <a:lnTo>
                    <a:pt x="158" y="327"/>
                  </a:lnTo>
                  <a:lnTo>
                    <a:pt x="178" y="324"/>
                  </a:lnTo>
                  <a:lnTo>
                    <a:pt x="201" y="320"/>
                  </a:lnTo>
                  <a:lnTo>
                    <a:pt x="225" y="318"/>
                  </a:lnTo>
                  <a:lnTo>
                    <a:pt x="250" y="318"/>
                  </a:lnTo>
                  <a:lnTo>
                    <a:pt x="267" y="318"/>
                  </a:lnTo>
                  <a:lnTo>
                    <a:pt x="281" y="317"/>
                  </a:lnTo>
                  <a:lnTo>
                    <a:pt x="294" y="316"/>
                  </a:lnTo>
                  <a:lnTo>
                    <a:pt x="307" y="314"/>
                  </a:lnTo>
                  <a:lnTo>
                    <a:pt x="298" y="310"/>
                  </a:lnTo>
                  <a:lnTo>
                    <a:pt x="287" y="305"/>
                  </a:lnTo>
                  <a:lnTo>
                    <a:pt x="282" y="303"/>
                  </a:lnTo>
                  <a:lnTo>
                    <a:pt x="277" y="301"/>
                  </a:lnTo>
                  <a:lnTo>
                    <a:pt x="271" y="299"/>
                  </a:lnTo>
                  <a:lnTo>
                    <a:pt x="265" y="299"/>
                  </a:lnTo>
                  <a:lnTo>
                    <a:pt x="239" y="299"/>
                  </a:lnTo>
                  <a:lnTo>
                    <a:pt x="213" y="299"/>
                  </a:lnTo>
                  <a:lnTo>
                    <a:pt x="190" y="299"/>
                  </a:lnTo>
                  <a:lnTo>
                    <a:pt x="173" y="299"/>
                  </a:lnTo>
                  <a:lnTo>
                    <a:pt x="138" y="300"/>
                  </a:lnTo>
                  <a:lnTo>
                    <a:pt x="96" y="301"/>
                  </a:lnTo>
                  <a:lnTo>
                    <a:pt x="87" y="300"/>
                  </a:lnTo>
                  <a:lnTo>
                    <a:pt x="77" y="298"/>
                  </a:lnTo>
                  <a:lnTo>
                    <a:pt x="68" y="296"/>
                  </a:lnTo>
                  <a:lnTo>
                    <a:pt x="61" y="292"/>
                  </a:lnTo>
                  <a:lnTo>
                    <a:pt x="55" y="288"/>
                  </a:lnTo>
                  <a:lnTo>
                    <a:pt x="50" y="283"/>
                  </a:lnTo>
                  <a:lnTo>
                    <a:pt x="49" y="279"/>
                  </a:lnTo>
                  <a:lnTo>
                    <a:pt x="48" y="276"/>
                  </a:lnTo>
                  <a:lnTo>
                    <a:pt x="47" y="272"/>
                  </a:lnTo>
                  <a:lnTo>
                    <a:pt x="47" y="267"/>
                  </a:lnTo>
                  <a:lnTo>
                    <a:pt x="47" y="261"/>
                  </a:lnTo>
                  <a:lnTo>
                    <a:pt x="48" y="256"/>
                  </a:lnTo>
                  <a:lnTo>
                    <a:pt x="51" y="251"/>
                  </a:lnTo>
                  <a:lnTo>
                    <a:pt x="53" y="248"/>
                  </a:lnTo>
                  <a:lnTo>
                    <a:pt x="57" y="245"/>
                  </a:lnTo>
                  <a:lnTo>
                    <a:pt x="62" y="243"/>
                  </a:lnTo>
                  <a:lnTo>
                    <a:pt x="66" y="241"/>
                  </a:lnTo>
                  <a:lnTo>
                    <a:pt x="71" y="240"/>
                  </a:lnTo>
                  <a:lnTo>
                    <a:pt x="82" y="239"/>
                  </a:lnTo>
                  <a:lnTo>
                    <a:pt x="93" y="238"/>
                  </a:lnTo>
                  <a:lnTo>
                    <a:pt x="103" y="236"/>
                  </a:lnTo>
                  <a:lnTo>
                    <a:pt x="111" y="233"/>
                  </a:lnTo>
                  <a:lnTo>
                    <a:pt x="102" y="231"/>
                  </a:lnTo>
                  <a:lnTo>
                    <a:pt x="94" y="228"/>
                  </a:lnTo>
                  <a:lnTo>
                    <a:pt x="87" y="228"/>
                  </a:lnTo>
                  <a:lnTo>
                    <a:pt x="80" y="228"/>
                  </a:lnTo>
                  <a:lnTo>
                    <a:pt x="67" y="228"/>
                  </a:lnTo>
                  <a:lnTo>
                    <a:pt x="54" y="228"/>
                  </a:lnTo>
                  <a:lnTo>
                    <a:pt x="46" y="228"/>
                  </a:lnTo>
                  <a:lnTo>
                    <a:pt x="37" y="225"/>
                  </a:lnTo>
                  <a:lnTo>
                    <a:pt x="28" y="221"/>
                  </a:lnTo>
                  <a:lnTo>
                    <a:pt x="20" y="217"/>
                  </a:lnTo>
                  <a:lnTo>
                    <a:pt x="12" y="211"/>
                  </a:lnTo>
                  <a:lnTo>
                    <a:pt x="6" y="206"/>
                  </a:lnTo>
                  <a:lnTo>
                    <a:pt x="1" y="201"/>
                  </a:lnTo>
                  <a:lnTo>
                    <a:pt x="0" y="198"/>
                  </a:lnTo>
                  <a:lnTo>
                    <a:pt x="0" y="191"/>
                  </a:lnTo>
                  <a:lnTo>
                    <a:pt x="1" y="182"/>
                  </a:lnTo>
                  <a:lnTo>
                    <a:pt x="3" y="174"/>
                  </a:lnTo>
                  <a:lnTo>
                    <a:pt x="7" y="167"/>
                  </a:lnTo>
                  <a:lnTo>
                    <a:pt x="11" y="160"/>
                  </a:lnTo>
                  <a:lnTo>
                    <a:pt x="15" y="153"/>
                  </a:lnTo>
                  <a:lnTo>
                    <a:pt x="20" y="146"/>
                  </a:lnTo>
                  <a:lnTo>
                    <a:pt x="25" y="139"/>
                  </a:lnTo>
                  <a:lnTo>
                    <a:pt x="38" y="126"/>
                  </a:lnTo>
                  <a:lnTo>
                    <a:pt x="53" y="114"/>
                  </a:lnTo>
                  <a:lnTo>
                    <a:pt x="69" y="103"/>
                  </a:lnTo>
                  <a:lnTo>
                    <a:pt x="85" y="92"/>
                  </a:lnTo>
                  <a:lnTo>
                    <a:pt x="104" y="84"/>
                  </a:lnTo>
                  <a:lnTo>
                    <a:pt x="122" y="75"/>
                  </a:lnTo>
                  <a:lnTo>
                    <a:pt x="139" y="68"/>
                  </a:lnTo>
                  <a:lnTo>
                    <a:pt x="157" y="62"/>
                  </a:lnTo>
                  <a:lnTo>
                    <a:pt x="174" y="58"/>
                  </a:lnTo>
                  <a:lnTo>
                    <a:pt x="189" y="53"/>
                  </a:lnTo>
                  <a:lnTo>
                    <a:pt x="203" y="52"/>
                  </a:lnTo>
                  <a:lnTo>
                    <a:pt x="215" y="51"/>
                  </a:lnTo>
                  <a:lnTo>
                    <a:pt x="219" y="51"/>
                  </a:lnTo>
                  <a:lnTo>
                    <a:pt x="224" y="53"/>
                  </a:lnTo>
                  <a:lnTo>
                    <a:pt x="227" y="55"/>
                  </a:lnTo>
                  <a:lnTo>
                    <a:pt x="230" y="59"/>
                  </a:lnTo>
                  <a:lnTo>
                    <a:pt x="234" y="67"/>
                  </a:lnTo>
                  <a:lnTo>
                    <a:pt x="238" y="77"/>
                  </a:lnTo>
                  <a:lnTo>
                    <a:pt x="242" y="99"/>
                  </a:lnTo>
                  <a:lnTo>
                    <a:pt x="246" y="113"/>
                  </a:lnTo>
                  <a:lnTo>
                    <a:pt x="257" y="103"/>
                  </a:lnTo>
                  <a:lnTo>
                    <a:pt x="268" y="93"/>
                  </a:lnTo>
                  <a:lnTo>
                    <a:pt x="274" y="89"/>
                  </a:lnTo>
                  <a:lnTo>
                    <a:pt x="282" y="85"/>
                  </a:lnTo>
                  <a:lnTo>
                    <a:pt x="291" y="82"/>
                  </a:lnTo>
                  <a:lnTo>
                    <a:pt x="299" y="81"/>
                  </a:lnTo>
                  <a:lnTo>
                    <a:pt x="315" y="82"/>
                  </a:lnTo>
                  <a:lnTo>
                    <a:pt x="328" y="86"/>
                  </a:lnTo>
                  <a:lnTo>
                    <a:pt x="335" y="88"/>
                  </a:lnTo>
                  <a:lnTo>
                    <a:pt x="340" y="90"/>
                  </a:lnTo>
                  <a:lnTo>
                    <a:pt x="345" y="92"/>
                  </a:lnTo>
                  <a:lnTo>
                    <a:pt x="350" y="95"/>
                  </a:lnTo>
                  <a:lnTo>
                    <a:pt x="358" y="103"/>
                  </a:lnTo>
                  <a:lnTo>
                    <a:pt x="364" y="112"/>
                  </a:lnTo>
                  <a:lnTo>
                    <a:pt x="371" y="121"/>
                  </a:lnTo>
                  <a:lnTo>
                    <a:pt x="377" y="132"/>
                  </a:lnTo>
                  <a:lnTo>
                    <a:pt x="388" y="129"/>
                  </a:lnTo>
                  <a:lnTo>
                    <a:pt x="400" y="127"/>
                  </a:lnTo>
                  <a:lnTo>
                    <a:pt x="413" y="124"/>
                  </a:lnTo>
                  <a:lnTo>
                    <a:pt x="427" y="120"/>
                  </a:lnTo>
                  <a:lnTo>
                    <a:pt x="421" y="102"/>
                  </a:lnTo>
                  <a:lnTo>
                    <a:pt x="419" y="90"/>
                  </a:lnTo>
                  <a:lnTo>
                    <a:pt x="439" y="90"/>
                  </a:lnTo>
                  <a:lnTo>
                    <a:pt x="449" y="90"/>
                  </a:lnTo>
                  <a:lnTo>
                    <a:pt x="453" y="90"/>
                  </a:lnTo>
                  <a:lnTo>
                    <a:pt x="454" y="90"/>
                  </a:lnTo>
                  <a:lnTo>
                    <a:pt x="462" y="93"/>
                  </a:lnTo>
                  <a:lnTo>
                    <a:pt x="471" y="98"/>
                  </a:lnTo>
                  <a:lnTo>
                    <a:pt x="480" y="103"/>
                  </a:lnTo>
                  <a:lnTo>
                    <a:pt x="488" y="108"/>
                  </a:lnTo>
                  <a:lnTo>
                    <a:pt x="496" y="115"/>
                  </a:lnTo>
                  <a:lnTo>
                    <a:pt x="502" y="121"/>
                  </a:lnTo>
                  <a:lnTo>
                    <a:pt x="508" y="129"/>
                  </a:lnTo>
                  <a:lnTo>
                    <a:pt x="511" y="137"/>
                  </a:lnTo>
                  <a:lnTo>
                    <a:pt x="514" y="154"/>
                  </a:lnTo>
                  <a:lnTo>
                    <a:pt x="515" y="174"/>
                  </a:lnTo>
                  <a:lnTo>
                    <a:pt x="516" y="179"/>
                  </a:lnTo>
                  <a:lnTo>
                    <a:pt x="517" y="183"/>
                  </a:lnTo>
                  <a:lnTo>
                    <a:pt x="519" y="187"/>
                  </a:lnTo>
                  <a:lnTo>
                    <a:pt x="522" y="191"/>
                  </a:lnTo>
                  <a:lnTo>
                    <a:pt x="525" y="194"/>
                  </a:lnTo>
                  <a:lnTo>
                    <a:pt x="528" y="196"/>
                  </a:lnTo>
                  <a:lnTo>
                    <a:pt x="532" y="197"/>
                  </a:lnTo>
                  <a:lnTo>
                    <a:pt x="538" y="198"/>
                  </a:lnTo>
                  <a:lnTo>
                    <a:pt x="546" y="197"/>
                  </a:lnTo>
                  <a:lnTo>
                    <a:pt x="552" y="195"/>
                  </a:lnTo>
                  <a:lnTo>
                    <a:pt x="556" y="192"/>
                  </a:lnTo>
                  <a:lnTo>
                    <a:pt x="561" y="186"/>
                  </a:lnTo>
                  <a:lnTo>
                    <a:pt x="555" y="175"/>
                  </a:lnTo>
                  <a:lnTo>
                    <a:pt x="549" y="160"/>
                  </a:lnTo>
                  <a:lnTo>
                    <a:pt x="542" y="142"/>
                  </a:lnTo>
                  <a:lnTo>
                    <a:pt x="536" y="124"/>
                  </a:lnTo>
                  <a:lnTo>
                    <a:pt x="530" y="105"/>
                  </a:lnTo>
                  <a:lnTo>
                    <a:pt x="526" y="89"/>
                  </a:lnTo>
                  <a:lnTo>
                    <a:pt x="524" y="75"/>
                  </a:lnTo>
                  <a:lnTo>
                    <a:pt x="523" y="66"/>
                  </a:lnTo>
                  <a:lnTo>
                    <a:pt x="523" y="62"/>
                  </a:lnTo>
                  <a:lnTo>
                    <a:pt x="525" y="59"/>
                  </a:lnTo>
                  <a:lnTo>
                    <a:pt x="528" y="55"/>
                  </a:lnTo>
                  <a:lnTo>
                    <a:pt x="532" y="52"/>
                  </a:lnTo>
                  <a:lnTo>
                    <a:pt x="537" y="50"/>
                  </a:lnTo>
                  <a:lnTo>
                    <a:pt x="542" y="49"/>
                  </a:lnTo>
                  <a:lnTo>
                    <a:pt x="548" y="48"/>
                  </a:lnTo>
                  <a:lnTo>
                    <a:pt x="553" y="47"/>
                  </a:lnTo>
                  <a:lnTo>
                    <a:pt x="563" y="48"/>
                  </a:lnTo>
                  <a:lnTo>
                    <a:pt x="569" y="49"/>
                  </a:lnTo>
                  <a:lnTo>
                    <a:pt x="575" y="50"/>
                  </a:lnTo>
                  <a:lnTo>
                    <a:pt x="578" y="51"/>
                  </a:lnTo>
                  <a:lnTo>
                    <a:pt x="581" y="52"/>
                  </a:lnTo>
                  <a:lnTo>
                    <a:pt x="585" y="52"/>
                  </a:lnTo>
                  <a:lnTo>
                    <a:pt x="591" y="50"/>
                  </a:lnTo>
                  <a:lnTo>
                    <a:pt x="599" y="47"/>
                  </a:lnTo>
                  <a:lnTo>
                    <a:pt x="599" y="37"/>
                  </a:lnTo>
                  <a:lnTo>
                    <a:pt x="599" y="27"/>
                  </a:lnTo>
                  <a:lnTo>
                    <a:pt x="600" y="22"/>
                  </a:lnTo>
                  <a:lnTo>
                    <a:pt x="604" y="16"/>
                  </a:lnTo>
                  <a:lnTo>
                    <a:pt x="608" y="12"/>
                  </a:lnTo>
                  <a:lnTo>
                    <a:pt x="615" y="8"/>
                  </a:lnTo>
                  <a:lnTo>
                    <a:pt x="622" y="5"/>
                  </a:lnTo>
                  <a:lnTo>
                    <a:pt x="630" y="2"/>
                  </a:lnTo>
                  <a:lnTo>
                    <a:pt x="639" y="1"/>
                  </a:lnTo>
                  <a:lnTo>
                    <a:pt x="649" y="0"/>
                  </a:lnTo>
                  <a:lnTo>
                    <a:pt x="661" y="1"/>
                  </a:lnTo>
                  <a:lnTo>
                    <a:pt x="671" y="2"/>
                  </a:lnTo>
                  <a:lnTo>
                    <a:pt x="680" y="6"/>
                  </a:lnTo>
                  <a:lnTo>
                    <a:pt x="689" y="10"/>
                  </a:lnTo>
                  <a:lnTo>
                    <a:pt x="697" y="15"/>
                  </a:lnTo>
                  <a:lnTo>
                    <a:pt x="702" y="22"/>
                  </a:lnTo>
                  <a:lnTo>
                    <a:pt x="704" y="25"/>
                  </a:lnTo>
                  <a:lnTo>
                    <a:pt x="705" y="29"/>
                  </a:lnTo>
                  <a:lnTo>
                    <a:pt x="706" y="35"/>
                  </a:lnTo>
                  <a:lnTo>
                    <a:pt x="706" y="39"/>
                  </a:lnTo>
                  <a:lnTo>
                    <a:pt x="706" y="43"/>
                  </a:lnTo>
                  <a:lnTo>
                    <a:pt x="705" y="48"/>
                  </a:lnTo>
                  <a:lnTo>
                    <a:pt x="704" y="51"/>
                  </a:lnTo>
                  <a:lnTo>
                    <a:pt x="701" y="55"/>
                  </a:lnTo>
                  <a:lnTo>
                    <a:pt x="695" y="63"/>
                  </a:lnTo>
                  <a:lnTo>
                    <a:pt x="689" y="69"/>
                  </a:lnTo>
                  <a:lnTo>
                    <a:pt x="684" y="76"/>
                  </a:lnTo>
                  <a:lnTo>
                    <a:pt x="677" y="81"/>
                  </a:lnTo>
                  <a:lnTo>
                    <a:pt x="675" y="85"/>
                  </a:lnTo>
                  <a:lnTo>
                    <a:pt x="674" y="88"/>
                  </a:lnTo>
                  <a:lnTo>
                    <a:pt x="673" y="91"/>
                  </a:lnTo>
                  <a:lnTo>
                    <a:pt x="672" y="93"/>
                  </a:lnTo>
                  <a:lnTo>
                    <a:pt x="673" y="105"/>
                  </a:lnTo>
                  <a:lnTo>
                    <a:pt x="674" y="116"/>
                  </a:lnTo>
                  <a:lnTo>
                    <a:pt x="676" y="126"/>
                  </a:lnTo>
                  <a:lnTo>
                    <a:pt x="679" y="137"/>
                  </a:lnTo>
                  <a:lnTo>
                    <a:pt x="687" y="155"/>
                  </a:lnTo>
                  <a:lnTo>
                    <a:pt x="695" y="173"/>
                  </a:lnTo>
                  <a:lnTo>
                    <a:pt x="704" y="190"/>
                  </a:lnTo>
                  <a:lnTo>
                    <a:pt x="711" y="207"/>
                  </a:lnTo>
                  <a:lnTo>
                    <a:pt x="714" y="216"/>
                  </a:lnTo>
                  <a:lnTo>
                    <a:pt x="716" y="223"/>
                  </a:lnTo>
                  <a:lnTo>
                    <a:pt x="718" y="232"/>
                  </a:lnTo>
                  <a:lnTo>
                    <a:pt x="718" y="240"/>
                  </a:lnTo>
                  <a:lnTo>
                    <a:pt x="719" y="246"/>
                  </a:lnTo>
                  <a:lnTo>
                    <a:pt x="720" y="250"/>
                  </a:lnTo>
                  <a:lnTo>
                    <a:pt x="721" y="256"/>
                  </a:lnTo>
                  <a:lnTo>
                    <a:pt x="725" y="260"/>
                  </a:lnTo>
                  <a:lnTo>
                    <a:pt x="731" y="270"/>
                  </a:lnTo>
                  <a:lnTo>
                    <a:pt x="741" y="278"/>
                  </a:lnTo>
                  <a:lnTo>
                    <a:pt x="753" y="286"/>
                  </a:lnTo>
                  <a:lnTo>
                    <a:pt x="765" y="294"/>
                  </a:lnTo>
                  <a:lnTo>
                    <a:pt x="779" y="302"/>
                  </a:lnTo>
                  <a:lnTo>
                    <a:pt x="794" y="309"/>
                  </a:lnTo>
                  <a:lnTo>
                    <a:pt x="823" y="323"/>
                  </a:lnTo>
                  <a:lnTo>
                    <a:pt x="851" y="335"/>
                  </a:lnTo>
                  <a:lnTo>
                    <a:pt x="864" y="341"/>
                  </a:lnTo>
                  <a:lnTo>
                    <a:pt x="875" y="346"/>
                  </a:lnTo>
                  <a:lnTo>
                    <a:pt x="884" y="352"/>
                  </a:lnTo>
                  <a:lnTo>
                    <a:pt x="891" y="357"/>
                  </a:lnTo>
                  <a:lnTo>
                    <a:pt x="880" y="363"/>
                  </a:lnTo>
                  <a:lnTo>
                    <a:pt x="871" y="367"/>
                  </a:lnTo>
                  <a:lnTo>
                    <a:pt x="864" y="370"/>
                  </a:lnTo>
                  <a:lnTo>
                    <a:pt x="856" y="371"/>
                  </a:lnTo>
                  <a:lnTo>
                    <a:pt x="841" y="372"/>
                  </a:lnTo>
                  <a:lnTo>
                    <a:pt x="822" y="37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6" name="Freeform 25"/>
            <p:cNvSpPr>
              <a:spLocks/>
            </p:cNvSpPr>
            <p:nvPr/>
          </p:nvSpPr>
          <p:spPr bwMode="auto">
            <a:xfrm>
              <a:off x="5326063" y="3078163"/>
              <a:ext cx="398462" cy="258763"/>
            </a:xfrm>
            <a:custGeom>
              <a:avLst/>
              <a:gdLst>
                <a:gd name="T0" fmla="*/ 105 w 502"/>
                <a:gd name="T1" fmla="*/ 309 h 327"/>
                <a:gd name="T2" fmla="*/ 98 w 502"/>
                <a:gd name="T3" fmla="*/ 302 h 327"/>
                <a:gd name="T4" fmla="*/ 89 w 502"/>
                <a:gd name="T5" fmla="*/ 285 h 327"/>
                <a:gd name="T6" fmla="*/ 82 w 502"/>
                <a:gd name="T7" fmla="*/ 273 h 327"/>
                <a:gd name="T8" fmla="*/ 71 w 502"/>
                <a:gd name="T9" fmla="*/ 267 h 327"/>
                <a:gd name="T10" fmla="*/ 51 w 502"/>
                <a:gd name="T11" fmla="*/ 262 h 327"/>
                <a:gd name="T12" fmla="*/ 22 w 502"/>
                <a:gd name="T13" fmla="*/ 256 h 327"/>
                <a:gd name="T14" fmla="*/ 6 w 502"/>
                <a:gd name="T15" fmla="*/ 250 h 327"/>
                <a:gd name="T16" fmla="*/ 1 w 502"/>
                <a:gd name="T17" fmla="*/ 245 h 327"/>
                <a:gd name="T18" fmla="*/ 1 w 502"/>
                <a:gd name="T19" fmla="*/ 230 h 327"/>
                <a:gd name="T20" fmla="*/ 8 w 502"/>
                <a:gd name="T21" fmla="*/ 210 h 327"/>
                <a:gd name="T22" fmla="*/ 27 w 502"/>
                <a:gd name="T23" fmla="*/ 180 h 327"/>
                <a:gd name="T24" fmla="*/ 58 w 502"/>
                <a:gd name="T25" fmla="*/ 140 h 327"/>
                <a:gd name="T26" fmla="*/ 77 w 502"/>
                <a:gd name="T27" fmla="*/ 108 h 327"/>
                <a:gd name="T28" fmla="*/ 84 w 502"/>
                <a:gd name="T29" fmla="*/ 87 h 327"/>
                <a:gd name="T30" fmla="*/ 84 w 502"/>
                <a:gd name="T31" fmla="*/ 69 h 327"/>
                <a:gd name="T32" fmla="*/ 77 w 502"/>
                <a:gd name="T33" fmla="*/ 54 h 327"/>
                <a:gd name="T34" fmla="*/ 69 w 502"/>
                <a:gd name="T35" fmla="*/ 37 h 327"/>
                <a:gd name="T36" fmla="*/ 62 w 502"/>
                <a:gd name="T37" fmla="*/ 21 h 327"/>
                <a:gd name="T38" fmla="*/ 76 w 502"/>
                <a:gd name="T39" fmla="*/ 9 h 327"/>
                <a:gd name="T40" fmla="*/ 102 w 502"/>
                <a:gd name="T41" fmla="*/ 7 h 327"/>
                <a:gd name="T42" fmla="*/ 136 w 502"/>
                <a:gd name="T43" fmla="*/ 11 h 327"/>
                <a:gd name="T44" fmla="*/ 170 w 502"/>
                <a:gd name="T45" fmla="*/ 12 h 327"/>
                <a:gd name="T46" fmla="*/ 186 w 502"/>
                <a:gd name="T47" fmla="*/ 8 h 327"/>
                <a:gd name="T48" fmla="*/ 202 w 502"/>
                <a:gd name="T49" fmla="*/ 2 h 327"/>
                <a:gd name="T50" fmla="*/ 221 w 502"/>
                <a:gd name="T51" fmla="*/ 0 h 327"/>
                <a:gd name="T52" fmla="*/ 245 w 502"/>
                <a:gd name="T53" fmla="*/ 7 h 327"/>
                <a:gd name="T54" fmla="*/ 267 w 502"/>
                <a:gd name="T55" fmla="*/ 16 h 327"/>
                <a:gd name="T56" fmla="*/ 288 w 502"/>
                <a:gd name="T57" fmla="*/ 27 h 327"/>
                <a:gd name="T58" fmla="*/ 311 w 502"/>
                <a:gd name="T59" fmla="*/ 35 h 327"/>
                <a:gd name="T60" fmla="*/ 327 w 502"/>
                <a:gd name="T61" fmla="*/ 39 h 327"/>
                <a:gd name="T62" fmla="*/ 333 w 502"/>
                <a:gd name="T63" fmla="*/ 42 h 327"/>
                <a:gd name="T64" fmla="*/ 343 w 502"/>
                <a:gd name="T65" fmla="*/ 42 h 327"/>
                <a:gd name="T66" fmla="*/ 357 w 502"/>
                <a:gd name="T67" fmla="*/ 38 h 327"/>
                <a:gd name="T68" fmla="*/ 373 w 502"/>
                <a:gd name="T69" fmla="*/ 34 h 327"/>
                <a:gd name="T70" fmla="*/ 389 w 502"/>
                <a:gd name="T71" fmla="*/ 33 h 327"/>
                <a:gd name="T72" fmla="*/ 406 w 502"/>
                <a:gd name="T73" fmla="*/ 36 h 327"/>
                <a:gd name="T74" fmla="*/ 435 w 502"/>
                <a:gd name="T75" fmla="*/ 45 h 327"/>
                <a:gd name="T76" fmla="*/ 464 w 502"/>
                <a:gd name="T77" fmla="*/ 60 h 327"/>
                <a:gd name="T78" fmla="*/ 481 w 502"/>
                <a:gd name="T79" fmla="*/ 71 h 327"/>
                <a:gd name="T80" fmla="*/ 493 w 502"/>
                <a:gd name="T81" fmla="*/ 84 h 327"/>
                <a:gd name="T82" fmla="*/ 501 w 502"/>
                <a:gd name="T83" fmla="*/ 99 h 327"/>
                <a:gd name="T84" fmla="*/ 501 w 502"/>
                <a:gd name="T85" fmla="*/ 109 h 327"/>
                <a:gd name="T86" fmla="*/ 493 w 502"/>
                <a:gd name="T87" fmla="*/ 116 h 327"/>
                <a:gd name="T88" fmla="*/ 471 w 502"/>
                <a:gd name="T89" fmla="*/ 124 h 327"/>
                <a:gd name="T90" fmla="*/ 416 w 502"/>
                <a:gd name="T91" fmla="*/ 136 h 327"/>
                <a:gd name="T92" fmla="*/ 383 w 502"/>
                <a:gd name="T93" fmla="*/ 145 h 327"/>
                <a:gd name="T94" fmla="*/ 361 w 502"/>
                <a:gd name="T95" fmla="*/ 157 h 327"/>
                <a:gd name="T96" fmla="*/ 340 w 502"/>
                <a:gd name="T97" fmla="*/ 171 h 327"/>
                <a:gd name="T98" fmla="*/ 319 w 502"/>
                <a:gd name="T99" fmla="*/ 188 h 327"/>
                <a:gd name="T100" fmla="*/ 301 w 502"/>
                <a:gd name="T101" fmla="*/ 207 h 327"/>
                <a:gd name="T102" fmla="*/ 285 w 502"/>
                <a:gd name="T103" fmla="*/ 226 h 327"/>
                <a:gd name="T104" fmla="*/ 273 w 502"/>
                <a:gd name="T105" fmla="*/ 245 h 327"/>
                <a:gd name="T106" fmla="*/ 267 w 502"/>
                <a:gd name="T107" fmla="*/ 261 h 327"/>
                <a:gd name="T108" fmla="*/ 265 w 502"/>
                <a:gd name="T109" fmla="*/ 272 h 327"/>
                <a:gd name="T110" fmla="*/ 256 w 502"/>
                <a:gd name="T111" fmla="*/ 279 h 327"/>
                <a:gd name="T112" fmla="*/ 227 w 502"/>
                <a:gd name="T113" fmla="*/ 293 h 327"/>
                <a:gd name="T114" fmla="*/ 181 w 502"/>
                <a:gd name="T115" fmla="*/ 313 h 327"/>
                <a:gd name="T116" fmla="*/ 144 w 502"/>
                <a:gd name="T117" fmla="*/ 325 h 327"/>
                <a:gd name="T118" fmla="*/ 120 w 502"/>
                <a:gd name="T119" fmla="*/ 319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2" h="327">
                  <a:moveTo>
                    <a:pt x="108" y="312"/>
                  </a:moveTo>
                  <a:lnTo>
                    <a:pt x="105" y="309"/>
                  </a:lnTo>
                  <a:lnTo>
                    <a:pt x="101" y="307"/>
                  </a:lnTo>
                  <a:lnTo>
                    <a:pt x="98" y="302"/>
                  </a:lnTo>
                  <a:lnTo>
                    <a:pt x="95" y="296"/>
                  </a:lnTo>
                  <a:lnTo>
                    <a:pt x="89" y="285"/>
                  </a:lnTo>
                  <a:lnTo>
                    <a:pt x="85" y="276"/>
                  </a:lnTo>
                  <a:lnTo>
                    <a:pt x="82" y="273"/>
                  </a:lnTo>
                  <a:lnTo>
                    <a:pt x="76" y="271"/>
                  </a:lnTo>
                  <a:lnTo>
                    <a:pt x="71" y="267"/>
                  </a:lnTo>
                  <a:lnTo>
                    <a:pt x="66" y="265"/>
                  </a:lnTo>
                  <a:lnTo>
                    <a:pt x="51" y="262"/>
                  </a:lnTo>
                  <a:lnTo>
                    <a:pt x="36" y="259"/>
                  </a:lnTo>
                  <a:lnTo>
                    <a:pt x="22" y="256"/>
                  </a:lnTo>
                  <a:lnTo>
                    <a:pt x="12" y="252"/>
                  </a:lnTo>
                  <a:lnTo>
                    <a:pt x="6" y="250"/>
                  </a:lnTo>
                  <a:lnTo>
                    <a:pt x="3" y="248"/>
                  </a:lnTo>
                  <a:lnTo>
                    <a:pt x="1" y="245"/>
                  </a:lnTo>
                  <a:lnTo>
                    <a:pt x="0" y="241"/>
                  </a:lnTo>
                  <a:lnTo>
                    <a:pt x="1" y="230"/>
                  </a:lnTo>
                  <a:lnTo>
                    <a:pt x="4" y="221"/>
                  </a:lnTo>
                  <a:lnTo>
                    <a:pt x="8" y="210"/>
                  </a:lnTo>
                  <a:lnTo>
                    <a:pt x="14" y="200"/>
                  </a:lnTo>
                  <a:lnTo>
                    <a:pt x="27" y="180"/>
                  </a:lnTo>
                  <a:lnTo>
                    <a:pt x="43" y="160"/>
                  </a:lnTo>
                  <a:lnTo>
                    <a:pt x="58" y="140"/>
                  </a:lnTo>
                  <a:lnTo>
                    <a:pt x="72" y="119"/>
                  </a:lnTo>
                  <a:lnTo>
                    <a:pt x="77" y="108"/>
                  </a:lnTo>
                  <a:lnTo>
                    <a:pt x="82" y="97"/>
                  </a:lnTo>
                  <a:lnTo>
                    <a:pt x="84" y="87"/>
                  </a:lnTo>
                  <a:lnTo>
                    <a:pt x="85" y="75"/>
                  </a:lnTo>
                  <a:lnTo>
                    <a:pt x="84" y="69"/>
                  </a:lnTo>
                  <a:lnTo>
                    <a:pt x="82" y="62"/>
                  </a:lnTo>
                  <a:lnTo>
                    <a:pt x="77" y="54"/>
                  </a:lnTo>
                  <a:lnTo>
                    <a:pt x="73" y="45"/>
                  </a:lnTo>
                  <a:lnTo>
                    <a:pt x="69" y="37"/>
                  </a:lnTo>
                  <a:lnTo>
                    <a:pt x="66" y="29"/>
                  </a:lnTo>
                  <a:lnTo>
                    <a:pt x="62" y="21"/>
                  </a:lnTo>
                  <a:lnTo>
                    <a:pt x="61" y="13"/>
                  </a:lnTo>
                  <a:lnTo>
                    <a:pt x="76" y="9"/>
                  </a:lnTo>
                  <a:lnTo>
                    <a:pt x="89" y="7"/>
                  </a:lnTo>
                  <a:lnTo>
                    <a:pt x="102" y="7"/>
                  </a:lnTo>
                  <a:lnTo>
                    <a:pt x="113" y="8"/>
                  </a:lnTo>
                  <a:lnTo>
                    <a:pt x="136" y="11"/>
                  </a:lnTo>
                  <a:lnTo>
                    <a:pt x="162" y="13"/>
                  </a:lnTo>
                  <a:lnTo>
                    <a:pt x="170" y="12"/>
                  </a:lnTo>
                  <a:lnTo>
                    <a:pt x="178" y="10"/>
                  </a:lnTo>
                  <a:lnTo>
                    <a:pt x="186" y="8"/>
                  </a:lnTo>
                  <a:lnTo>
                    <a:pt x="194" y="4"/>
                  </a:lnTo>
                  <a:lnTo>
                    <a:pt x="202" y="2"/>
                  </a:lnTo>
                  <a:lnTo>
                    <a:pt x="211" y="0"/>
                  </a:lnTo>
                  <a:lnTo>
                    <a:pt x="221" y="0"/>
                  </a:lnTo>
                  <a:lnTo>
                    <a:pt x="232" y="1"/>
                  </a:lnTo>
                  <a:lnTo>
                    <a:pt x="245" y="7"/>
                  </a:lnTo>
                  <a:lnTo>
                    <a:pt x="257" y="11"/>
                  </a:lnTo>
                  <a:lnTo>
                    <a:pt x="267" y="16"/>
                  </a:lnTo>
                  <a:lnTo>
                    <a:pt x="278" y="22"/>
                  </a:lnTo>
                  <a:lnTo>
                    <a:pt x="288" y="27"/>
                  </a:lnTo>
                  <a:lnTo>
                    <a:pt x="299" y="31"/>
                  </a:lnTo>
                  <a:lnTo>
                    <a:pt x="311" y="35"/>
                  </a:lnTo>
                  <a:lnTo>
                    <a:pt x="324" y="37"/>
                  </a:lnTo>
                  <a:lnTo>
                    <a:pt x="327" y="39"/>
                  </a:lnTo>
                  <a:lnTo>
                    <a:pt x="330" y="41"/>
                  </a:lnTo>
                  <a:lnTo>
                    <a:pt x="333" y="42"/>
                  </a:lnTo>
                  <a:lnTo>
                    <a:pt x="337" y="42"/>
                  </a:lnTo>
                  <a:lnTo>
                    <a:pt x="343" y="42"/>
                  </a:lnTo>
                  <a:lnTo>
                    <a:pt x="351" y="40"/>
                  </a:lnTo>
                  <a:lnTo>
                    <a:pt x="357" y="38"/>
                  </a:lnTo>
                  <a:lnTo>
                    <a:pt x="366" y="36"/>
                  </a:lnTo>
                  <a:lnTo>
                    <a:pt x="373" y="34"/>
                  </a:lnTo>
                  <a:lnTo>
                    <a:pt x="382" y="33"/>
                  </a:lnTo>
                  <a:lnTo>
                    <a:pt x="389" y="33"/>
                  </a:lnTo>
                  <a:lnTo>
                    <a:pt x="397" y="34"/>
                  </a:lnTo>
                  <a:lnTo>
                    <a:pt x="406" y="36"/>
                  </a:lnTo>
                  <a:lnTo>
                    <a:pt x="415" y="39"/>
                  </a:lnTo>
                  <a:lnTo>
                    <a:pt x="435" y="45"/>
                  </a:lnTo>
                  <a:lnTo>
                    <a:pt x="454" y="55"/>
                  </a:lnTo>
                  <a:lnTo>
                    <a:pt x="464" y="60"/>
                  </a:lnTo>
                  <a:lnTo>
                    <a:pt x="473" y="66"/>
                  </a:lnTo>
                  <a:lnTo>
                    <a:pt x="481" y="71"/>
                  </a:lnTo>
                  <a:lnTo>
                    <a:pt x="488" y="78"/>
                  </a:lnTo>
                  <a:lnTo>
                    <a:pt x="493" y="84"/>
                  </a:lnTo>
                  <a:lnTo>
                    <a:pt x="497" y="92"/>
                  </a:lnTo>
                  <a:lnTo>
                    <a:pt x="501" y="99"/>
                  </a:lnTo>
                  <a:lnTo>
                    <a:pt x="502" y="106"/>
                  </a:lnTo>
                  <a:lnTo>
                    <a:pt x="501" y="109"/>
                  </a:lnTo>
                  <a:lnTo>
                    <a:pt x="497" y="113"/>
                  </a:lnTo>
                  <a:lnTo>
                    <a:pt x="493" y="116"/>
                  </a:lnTo>
                  <a:lnTo>
                    <a:pt x="487" y="119"/>
                  </a:lnTo>
                  <a:lnTo>
                    <a:pt x="471" y="124"/>
                  </a:lnTo>
                  <a:lnTo>
                    <a:pt x="453" y="129"/>
                  </a:lnTo>
                  <a:lnTo>
                    <a:pt x="416" y="136"/>
                  </a:lnTo>
                  <a:lnTo>
                    <a:pt x="394" y="141"/>
                  </a:lnTo>
                  <a:lnTo>
                    <a:pt x="383" y="145"/>
                  </a:lnTo>
                  <a:lnTo>
                    <a:pt x="372" y="150"/>
                  </a:lnTo>
                  <a:lnTo>
                    <a:pt x="361" y="157"/>
                  </a:lnTo>
                  <a:lnTo>
                    <a:pt x="351" y="163"/>
                  </a:lnTo>
                  <a:lnTo>
                    <a:pt x="340" y="171"/>
                  </a:lnTo>
                  <a:lnTo>
                    <a:pt x="329" y="180"/>
                  </a:lnTo>
                  <a:lnTo>
                    <a:pt x="319" y="188"/>
                  </a:lnTo>
                  <a:lnTo>
                    <a:pt x="310" y="197"/>
                  </a:lnTo>
                  <a:lnTo>
                    <a:pt x="301" y="207"/>
                  </a:lnTo>
                  <a:lnTo>
                    <a:pt x="292" y="216"/>
                  </a:lnTo>
                  <a:lnTo>
                    <a:pt x="285" y="226"/>
                  </a:lnTo>
                  <a:lnTo>
                    <a:pt x="278" y="235"/>
                  </a:lnTo>
                  <a:lnTo>
                    <a:pt x="273" y="245"/>
                  </a:lnTo>
                  <a:lnTo>
                    <a:pt x="270" y="253"/>
                  </a:lnTo>
                  <a:lnTo>
                    <a:pt x="267" y="261"/>
                  </a:lnTo>
                  <a:lnTo>
                    <a:pt x="266" y="268"/>
                  </a:lnTo>
                  <a:lnTo>
                    <a:pt x="265" y="272"/>
                  </a:lnTo>
                  <a:lnTo>
                    <a:pt x="261" y="276"/>
                  </a:lnTo>
                  <a:lnTo>
                    <a:pt x="256" y="279"/>
                  </a:lnTo>
                  <a:lnTo>
                    <a:pt x="247" y="285"/>
                  </a:lnTo>
                  <a:lnTo>
                    <a:pt x="227" y="293"/>
                  </a:lnTo>
                  <a:lnTo>
                    <a:pt x="205" y="303"/>
                  </a:lnTo>
                  <a:lnTo>
                    <a:pt x="181" y="313"/>
                  </a:lnTo>
                  <a:lnTo>
                    <a:pt x="161" y="319"/>
                  </a:lnTo>
                  <a:lnTo>
                    <a:pt x="144" y="325"/>
                  </a:lnTo>
                  <a:lnTo>
                    <a:pt x="135" y="327"/>
                  </a:lnTo>
                  <a:lnTo>
                    <a:pt x="120" y="319"/>
                  </a:lnTo>
                  <a:lnTo>
                    <a:pt x="108" y="31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7" name="Freeform 26"/>
            <p:cNvSpPr>
              <a:spLocks/>
            </p:cNvSpPr>
            <p:nvPr/>
          </p:nvSpPr>
          <p:spPr bwMode="auto">
            <a:xfrm>
              <a:off x="5645150" y="2887663"/>
              <a:ext cx="469900" cy="198438"/>
            </a:xfrm>
            <a:custGeom>
              <a:avLst/>
              <a:gdLst>
                <a:gd name="T0" fmla="*/ 181 w 593"/>
                <a:gd name="T1" fmla="*/ 245 h 251"/>
                <a:gd name="T2" fmla="*/ 159 w 593"/>
                <a:gd name="T3" fmla="*/ 230 h 251"/>
                <a:gd name="T4" fmla="*/ 160 w 593"/>
                <a:gd name="T5" fmla="*/ 215 h 251"/>
                <a:gd name="T6" fmla="*/ 187 w 593"/>
                <a:gd name="T7" fmla="*/ 204 h 251"/>
                <a:gd name="T8" fmla="*/ 183 w 593"/>
                <a:gd name="T9" fmla="*/ 184 h 251"/>
                <a:gd name="T10" fmla="*/ 173 w 593"/>
                <a:gd name="T11" fmla="*/ 168 h 251"/>
                <a:gd name="T12" fmla="*/ 161 w 593"/>
                <a:gd name="T13" fmla="*/ 177 h 251"/>
                <a:gd name="T14" fmla="*/ 136 w 593"/>
                <a:gd name="T15" fmla="*/ 192 h 251"/>
                <a:gd name="T16" fmla="*/ 76 w 593"/>
                <a:gd name="T17" fmla="*/ 200 h 251"/>
                <a:gd name="T18" fmla="*/ 37 w 593"/>
                <a:gd name="T19" fmla="*/ 190 h 251"/>
                <a:gd name="T20" fmla="*/ 11 w 593"/>
                <a:gd name="T21" fmla="*/ 185 h 251"/>
                <a:gd name="T22" fmla="*/ 0 w 593"/>
                <a:gd name="T23" fmla="*/ 168 h 251"/>
                <a:gd name="T24" fmla="*/ 3 w 593"/>
                <a:gd name="T25" fmla="*/ 147 h 251"/>
                <a:gd name="T26" fmla="*/ 7 w 593"/>
                <a:gd name="T27" fmla="*/ 137 h 251"/>
                <a:gd name="T28" fmla="*/ 27 w 593"/>
                <a:gd name="T29" fmla="*/ 124 h 251"/>
                <a:gd name="T30" fmla="*/ 54 w 593"/>
                <a:gd name="T31" fmla="*/ 120 h 251"/>
                <a:gd name="T32" fmla="*/ 92 w 593"/>
                <a:gd name="T33" fmla="*/ 131 h 251"/>
                <a:gd name="T34" fmla="*/ 98 w 593"/>
                <a:gd name="T35" fmla="*/ 134 h 251"/>
                <a:gd name="T36" fmla="*/ 42 w 593"/>
                <a:gd name="T37" fmla="*/ 92 h 251"/>
                <a:gd name="T38" fmla="*/ 83 w 593"/>
                <a:gd name="T39" fmla="*/ 91 h 251"/>
                <a:gd name="T40" fmla="*/ 123 w 593"/>
                <a:gd name="T41" fmla="*/ 98 h 251"/>
                <a:gd name="T42" fmla="*/ 71 w 593"/>
                <a:gd name="T43" fmla="*/ 90 h 251"/>
                <a:gd name="T44" fmla="*/ 73 w 593"/>
                <a:gd name="T45" fmla="*/ 73 h 251"/>
                <a:gd name="T46" fmla="*/ 92 w 593"/>
                <a:gd name="T47" fmla="*/ 66 h 251"/>
                <a:gd name="T48" fmla="*/ 124 w 593"/>
                <a:gd name="T49" fmla="*/ 69 h 251"/>
                <a:gd name="T50" fmla="*/ 131 w 593"/>
                <a:gd name="T51" fmla="*/ 70 h 251"/>
                <a:gd name="T52" fmla="*/ 100 w 593"/>
                <a:gd name="T53" fmla="*/ 65 h 251"/>
                <a:gd name="T54" fmla="*/ 89 w 593"/>
                <a:gd name="T55" fmla="*/ 50 h 251"/>
                <a:gd name="T56" fmla="*/ 135 w 593"/>
                <a:gd name="T57" fmla="*/ 45 h 251"/>
                <a:gd name="T58" fmla="*/ 165 w 593"/>
                <a:gd name="T59" fmla="*/ 56 h 251"/>
                <a:gd name="T60" fmla="*/ 187 w 593"/>
                <a:gd name="T61" fmla="*/ 73 h 251"/>
                <a:gd name="T62" fmla="*/ 220 w 593"/>
                <a:gd name="T63" fmla="*/ 73 h 251"/>
                <a:gd name="T64" fmla="*/ 266 w 593"/>
                <a:gd name="T65" fmla="*/ 94 h 251"/>
                <a:gd name="T66" fmla="*/ 313 w 593"/>
                <a:gd name="T67" fmla="*/ 123 h 251"/>
                <a:gd name="T68" fmla="*/ 360 w 593"/>
                <a:gd name="T69" fmla="*/ 138 h 251"/>
                <a:gd name="T70" fmla="*/ 393 w 593"/>
                <a:gd name="T71" fmla="*/ 135 h 251"/>
                <a:gd name="T72" fmla="*/ 409 w 593"/>
                <a:gd name="T73" fmla="*/ 121 h 251"/>
                <a:gd name="T74" fmla="*/ 383 w 593"/>
                <a:gd name="T75" fmla="*/ 113 h 251"/>
                <a:gd name="T76" fmla="*/ 392 w 593"/>
                <a:gd name="T77" fmla="*/ 81 h 251"/>
                <a:gd name="T78" fmla="*/ 367 w 593"/>
                <a:gd name="T79" fmla="*/ 75 h 251"/>
                <a:gd name="T80" fmla="*/ 351 w 593"/>
                <a:gd name="T81" fmla="*/ 63 h 251"/>
                <a:gd name="T82" fmla="*/ 352 w 593"/>
                <a:gd name="T83" fmla="*/ 46 h 251"/>
                <a:gd name="T84" fmla="*/ 375 w 593"/>
                <a:gd name="T85" fmla="*/ 23 h 251"/>
                <a:gd name="T86" fmla="*/ 429 w 593"/>
                <a:gd name="T87" fmla="*/ 11 h 251"/>
                <a:gd name="T88" fmla="*/ 445 w 593"/>
                <a:gd name="T89" fmla="*/ 28 h 251"/>
                <a:gd name="T90" fmla="*/ 448 w 593"/>
                <a:gd name="T91" fmla="*/ 45 h 251"/>
                <a:gd name="T92" fmla="*/ 466 w 593"/>
                <a:gd name="T93" fmla="*/ 78 h 251"/>
                <a:gd name="T94" fmla="*/ 497 w 593"/>
                <a:gd name="T95" fmla="*/ 98 h 251"/>
                <a:gd name="T96" fmla="*/ 520 w 593"/>
                <a:gd name="T97" fmla="*/ 96 h 251"/>
                <a:gd name="T98" fmla="*/ 541 w 593"/>
                <a:gd name="T99" fmla="*/ 81 h 251"/>
                <a:gd name="T100" fmla="*/ 570 w 593"/>
                <a:gd name="T101" fmla="*/ 81 h 251"/>
                <a:gd name="T102" fmla="*/ 590 w 593"/>
                <a:gd name="T103" fmla="*/ 105 h 251"/>
                <a:gd name="T104" fmla="*/ 591 w 593"/>
                <a:gd name="T105" fmla="*/ 130 h 251"/>
                <a:gd name="T106" fmla="*/ 571 w 593"/>
                <a:gd name="T107" fmla="*/ 168 h 251"/>
                <a:gd name="T108" fmla="*/ 545 w 593"/>
                <a:gd name="T109" fmla="*/ 197 h 251"/>
                <a:gd name="T110" fmla="*/ 516 w 593"/>
                <a:gd name="T111" fmla="*/ 201 h 251"/>
                <a:gd name="T112" fmla="*/ 427 w 593"/>
                <a:gd name="T113" fmla="*/ 197 h 251"/>
                <a:gd name="T114" fmla="*/ 249 w 593"/>
                <a:gd name="T115" fmla="*/ 24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3" h="251">
                  <a:moveTo>
                    <a:pt x="204" y="251"/>
                  </a:moveTo>
                  <a:lnTo>
                    <a:pt x="197" y="250"/>
                  </a:lnTo>
                  <a:lnTo>
                    <a:pt x="188" y="249"/>
                  </a:lnTo>
                  <a:lnTo>
                    <a:pt x="181" y="245"/>
                  </a:lnTo>
                  <a:lnTo>
                    <a:pt x="174" y="242"/>
                  </a:lnTo>
                  <a:lnTo>
                    <a:pt x="168" y="238"/>
                  </a:lnTo>
                  <a:lnTo>
                    <a:pt x="162" y="235"/>
                  </a:lnTo>
                  <a:lnTo>
                    <a:pt x="159" y="230"/>
                  </a:lnTo>
                  <a:lnTo>
                    <a:pt x="158" y="228"/>
                  </a:lnTo>
                  <a:lnTo>
                    <a:pt x="158" y="223"/>
                  </a:lnTo>
                  <a:lnTo>
                    <a:pt x="159" y="218"/>
                  </a:lnTo>
                  <a:lnTo>
                    <a:pt x="160" y="215"/>
                  </a:lnTo>
                  <a:lnTo>
                    <a:pt x="162" y="213"/>
                  </a:lnTo>
                  <a:lnTo>
                    <a:pt x="166" y="209"/>
                  </a:lnTo>
                  <a:lnTo>
                    <a:pt x="172" y="205"/>
                  </a:lnTo>
                  <a:lnTo>
                    <a:pt x="187" y="204"/>
                  </a:lnTo>
                  <a:lnTo>
                    <a:pt x="204" y="204"/>
                  </a:lnTo>
                  <a:lnTo>
                    <a:pt x="195" y="196"/>
                  </a:lnTo>
                  <a:lnTo>
                    <a:pt x="186" y="188"/>
                  </a:lnTo>
                  <a:lnTo>
                    <a:pt x="183" y="184"/>
                  </a:lnTo>
                  <a:lnTo>
                    <a:pt x="179" y="178"/>
                  </a:lnTo>
                  <a:lnTo>
                    <a:pt x="177" y="173"/>
                  </a:lnTo>
                  <a:lnTo>
                    <a:pt x="177" y="165"/>
                  </a:lnTo>
                  <a:lnTo>
                    <a:pt x="173" y="168"/>
                  </a:lnTo>
                  <a:lnTo>
                    <a:pt x="169" y="170"/>
                  </a:lnTo>
                  <a:lnTo>
                    <a:pt x="165" y="172"/>
                  </a:lnTo>
                  <a:lnTo>
                    <a:pt x="163" y="174"/>
                  </a:lnTo>
                  <a:lnTo>
                    <a:pt x="161" y="177"/>
                  </a:lnTo>
                  <a:lnTo>
                    <a:pt x="159" y="181"/>
                  </a:lnTo>
                  <a:lnTo>
                    <a:pt x="158" y="185"/>
                  </a:lnTo>
                  <a:lnTo>
                    <a:pt x="158" y="189"/>
                  </a:lnTo>
                  <a:lnTo>
                    <a:pt x="136" y="192"/>
                  </a:lnTo>
                  <a:lnTo>
                    <a:pt x="117" y="196"/>
                  </a:lnTo>
                  <a:lnTo>
                    <a:pt x="100" y="199"/>
                  </a:lnTo>
                  <a:lnTo>
                    <a:pt x="84" y="201"/>
                  </a:lnTo>
                  <a:lnTo>
                    <a:pt x="76" y="200"/>
                  </a:lnTo>
                  <a:lnTo>
                    <a:pt x="67" y="199"/>
                  </a:lnTo>
                  <a:lnTo>
                    <a:pt x="60" y="197"/>
                  </a:lnTo>
                  <a:lnTo>
                    <a:pt x="51" y="195"/>
                  </a:lnTo>
                  <a:lnTo>
                    <a:pt x="37" y="190"/>
                  </a:lnTo>
                  <a:lnTo>
                    <a:pt x="27" y="189"/>
                  </a:lnTo>
                  <a:lnTo>
                    <a:pt x="21" y="188"/>
                  </a:lnTo>
                  <a:lnTo>
                    <a:pt x="16" y="187"/>
                  </a:lnTo>
                  <a:lnTo>
                    <a:pt x="11" y="185"/>
                  </a:lnTo>
                  <a:lnTo>
                    <a:pt x="8" y="182"/>
                  </a:lnTo>
                  <a:lnTo>
                    <a:pt x="5" y="177"/>
                  </a:lnTo>
                  <a:lnTo>
                    <a:pt x="2" y="173"/>
                  </a:lnTo>
                  <a:lnTo>
                    <a:pt x="0" y="168"/>
                  </a:lnTo>
                  <a:lnTo>
                    <a:pt x="0" y="162"/>
                  </a:lnTo>
                  <a:lnTo>
                    <a:pt x="1" y="154"/>
                  </a:lnTo>
                  <a:lnTo>
                    <a:pt x="2" y="149"/>
                  </a:lnTo>
                  <a:lnTo>
                    <a:pt x="3" y="147"/>
                  </a:lnTo>
                  <a:lnTo>
                    <a:pt x="3" y="145"/>
                  </a:lnTo>
                  <a:lnTo>
                    <a:pt x="2" y="143"/>
                  </a:lnTo>
                  <a:lnTo>
                    <a:pt x="0" y="138"/>
                  </a:lnTo>
                  <a:lnTo>
                    <a:pt x="7" y="137"/>
                  </a:lnTo>
                  <a:lnTo>
                    <a:pt x="12" y="134"/>
                  </a:lnTo>
                  <a:lnTo>
                    <a:pt x="17" y="131"/>
                  </a:lnTo>
                  <a:lnTo>
                    <a:pt x="23" y="128"/>
                  </a:lnTo>
                  <a:lnTo>
                    <a:pt x="27" y="124"/>
                  </a:lnTo>
                  <a:lnTo>
                    <a:pt x="32" y="122"/>
                  </a:lnTo>
                  <a:lnTo>
                    <a:pt x="37" y="120"/>
                  </a:lnTo>
                  <a:lnTo>
                    <a:pt x="42" y="119"/>
                  </a:lnTo>
                  <a:lnTo>
                    <a:pt x="54" y="120"/>
                  </a:lnTo>
                  <a:lnTo>
                    <a:pt x="65" y="122"/>
                  </a:lnTo>
                  <a:lnTo>
                    <a:pt x="75" y="124"/>
                  </a:lnTo>
                  <a:lnTo>
                    <a:pt x="83" y="128"/>
                  </a:lnTo>
                  <a:lnTo>
                    <a:pt x="92" y="131"/>
                  </a:lnTo>
                  <a:lnTo>
                    <a:pt x="101" y="134"/>
                  </a:lnTo>
                  <a:lnTo>
                    <a:pt x="109" y="137"/>
                  </a:lnTo>
                  <a:lnTo>
                    <a:pt x="119" y="138"/>
                  </a:lnTo>
                  <a:lnTo>
                    <a:pt x="98" y="134"/>
                  </a:lnTo>
                  <a:lnTo>
                    <a:pt x="79" y="129"/>
                  </a:lnTo>
                  <a:lnTo>
                    <a:pt x="60" y="122"/>
                  </a:lnTo>
                  <a:lnTo>
                    <a:pt x="42" y="116"/>
                  </a:lnTo>
                  <a:lnTo>
                    <a:pt x="42" y="92"/>
                  </a:lnTo>
                  <a:lnTo>
                    <a:pt x="42" y="89"/>
                  </a:lnTo>
                  <a:lnTo>
                    <a:pt x="63" y="89"/>
                  </a:lnTo>
                  <a:lnTo>
                    <a:pt x="73" y="89"/>
                  </a:lnTo>
                  <a:lnTo>
                    <a:pt x="83" y="91"/>
                  </a:lnTo>
                  <a:lnTo>
                    <a:pt x="105" y="94"/>
                  </a:lnTo>
                  <a:lnTo>
                    <a:pt x="129" y="98"/>
                  </a:lnTo>
                  <a:lnTo>
                    <a:pt x="146" y="100"/>
                  </a:lnTo>
                  <a:lnTo>
                    <a:pt x="123" y="98"/>
                  </a:lnTo>
                  <a:lnTo>
                    <a:pt x="103" y="96"/>
                  </a:lnTo>
                  <a:lnTo>
                    <a:pt x="92" y="95"/>
                  </a:lnTo>
                  <a:lnTo>
                    <a:pt x="81" y="93"/>
                  </a:lnTo>
                  <a:lnTo>
                    <a:pt x="71" y="90"/>
                  </a:lnTo>
                  <a:lnTo>
                    <a:pt x="62" y="84"/>
                  </a:lnTo>
                  <a:lnTo>
                    <a:pt x="65" y="80"/>
                  </a:lnTo>
                  <a:lnTo>
                    <a:pt x="68" y="77"/>
                  </a:lnTo>
                  <a:lnTo>
                    <a:pt x="73" y="73"/>
                  </a:lnTo>
                  <a:lnTo>
                    <a:pt x="77" y="70"/>
                  </a:lnTo>
                  <a:lnTo>
                    <a:pt x="82" y="68"/>
                  </a:lnTo>
                  <a:lnTo>
                    <a:pt x="87" y="67"/>
                  </a:lnTo>
                  <a:lnTo>
                    <a:pt x="92" y="66"/>
                  </a:lnTo>
                  <a:lnTo>
                    <a:pt x="96" y="65"/>
                  </a:lnTo>
                  <a:lnTo>
                    <a:pt x="110" y="67"/>
                  </a:lnTo>
                  <a:lnTo>
                    <a:pt x="120" y="69"/>
                  </a:lnTo>
                  <a:lnTo>
                    <a:pt x="124" y="69"/>
                  </a:lnTo>
                  <a:lnTo>
                    <a:pt x="129" y="70"/>
                  </a:lnTo>
                  <a:lnTo>
                    <a:pt x="133" y="70"/>
                  </a:lnTo>
                  <a:lnTo>
                    <a:pt x="138" y="69"/>
                  </a:lnTo>
                  <a:lnTo>
                    <a:pt x="131" y="70"/>
                  </a:lnTo>
                  <a:lnTo>
                    <a:pt x="122" y="70"/>
                  </a:lnTo>
                  <a:lnTo>
                    <a:pt x="114" y="69"/>
                  </a:lnTo>
                  <a:lnTo>
                    <a:pt x="106" y="68"/>
                  </a:lnTo>
                  <a:lnTo>
                    <a:pt x="100" y="65"/>
                  </a:lnTo>
                  <a:lnTo>
                    <a:pt x="93" y="60"/>
                  </a:lnTo>
                  <a:lnTo>
                    <a:pt x="91" y="57"/>
                  </a:lnTo>
                  <a:lnTo>
                    <a:pt x="90" y="54"/>
                  </a:lnTo>
                  <a:lnTo>
                    <a:pt x="89" y="50"/>
                  </a:lnTo>
                  <a:lnTo>
                    <a:pt x="89" y="46"/>
                  </a:lnTo>
                  <a:lnTo>
                    <a:pt x="108" y="44"/>
                  </a:lnTo>
                  <a:lnTo>
                    <a:pt x="123" y="44"/>
                  </a:lnTo>
                  <a:lnTo>
                    <a:pt x="135" y="45"/>
                  </a:lnTo>
                  <a:lnTo>
                    <a:pt x="146" y="46"/>
                  </a:lnTo>
                  <a:lnTo>
                    <a:pt x="152" y="47"/>
                  </a:lnTo>
                  <a:lnTo>
                    <a:pt x="161" y="52"/>
                  </a:lnTo>
                  <a:lnTo>
                    <a:pt x="165" y="56"/>
                  </a:lnTo>
                  <a:lnTo>
                    <a:pt x="170" y="60"/>
                  </a:lnTo>
                  <a:lnTo>
                    <a:pt x="172" y="66"/>
                  </a:lnTo>
                  <a:lnTo>
                    <a:pt x="173" y="73"/>
                  </a:lnTo>
                  <a:lnTo>
                    <a:pt x="187" y="73"/>
                  </a:lnTo>
                  <a:lnTo>
                    <a:pt x="198" y="73"/>
                  </a:lnTo>
                  <a:lnTo>
                    <a:pt x="206" y="73"/>
                  </a:lnTo>
                  <a:lnTo>
                    <a:pt x="212" y="73"/>
                  </a:lnTo>
                  <a:lnTo>
                    <a:pt x="220" y="73"/>
                  </a:lnTo>
                  <a:lnTo>
                    <a:pt x="230" y="76"/>
                  </a:lnTo>
                  <a:lnTo>
                    <a:pt x="239" y="79"/>
                  </a:lnTo>
                  <a:lnTo>
                    <a:pt x="247" y="83"/>
                  </a:lnTo>
                  <a:lnTo>
                    <a:pt x="266" y="94"/>
                  </a:lnTo>
                  <a:lnTo>
                    <a:pt x="284" y="106"/>
                  </a:lnTo>
                  <a:lnTo>
                    <a:pt x="293" y="112"/>
                  </a:lnTo>
                  <a:lnTo>
                    <a:pt x="304" y="118"/>
                  </a:lnTo>
                  <a:lnTo>
                    <a:pt x="313" y="123"/>
                  </a:lnTo>
                  <a:lnTo>
                    <a:pt x="324" y="129"/>
                  </a:lnTo>
                  <a:lnTo>
                    <a:pt x="336" y="133"/>
                  </a:lnTo>
                  <a:lnTo>
                    <a:pt x="348" y="136"/>
                  </a:lnTo>
                  <a:lnTo>
                    <a:pt x="360" y="138"/>
                  </a:lnTo>
                  <a:lnTo>
                    <a:pt x="374" y="138"/>
                  </a:lnTo>
                  <a:lnTo>
                    <a:pt x="381" y="138"/>
                  </a:lnTo>
                  <a:lnTo>
                    <a:pt x="388" y="137"/>
                  </a:lnTo>
                  <a:lnTo>
                    <a:pt x="393" y="135"/>
                  </a:lnTo>
                  <a:lnTo>
                    <a:pt x="399" y="133"/>
                  </a:lnTo>
                  <a:lnTo>
                    <a:pt x="402" y="130"/>
                  </a:lnTo>
                  <a:lnTo>
                    <a:pt x="406" y="125"/>
                  </a:lnTo>
                  <a:lnTo>
                    <a:pt x="409" y="121"/>
                  </a:lnTo>
                  <a:lnTo>
                    <a:pt x="412" y="116"/>
                  </a:lnTo>
                  <a:lnTo>
                    <a:pt x="400" y="116"/>
                  </a:lnTo>
                  <a:lnTo>
                    <a:pt x="390" y="115"/>
                  </a:lnTo>
                  <a:lnTo>
                    <a:pt x="383" y="113"/>
                  </a:lnTo>
                  <a:lnTo>
                    <a:pt x="377" y="111"/>
                  </a:lnTo>
                  <a:lnTo>
                    <a:pt x="392" y="104"/>
                  </a:lnTo>
                  <a:lnTo>
                    <a:pt x="392" y="83"/>
                  </a:lnTo>
                  <a:lnTo>
                    <a:pt x="392" y="81"/>
                  </a:lnTo>
                  <a:lnTo>
                    <a:pt x="388" y="80"/>
                  </a:lnTo>
                  <a:lnTo>
                    <a:pt x="381" y="79"/>
                  </a:lnTo>
                  <a:lnTo>
                    <a:pt x="374" y="78"/>
                  </a:lnTo>
                  <a:lnTo>
                    <a:pt x="367" y="75"/>
                  </a:lnTo>
                  <a:lnTo>
                    <a:pt x="361" y="71"/>
                  </a:lnTo>
                  <a:lnTo>
                    <a:pt x="355" y="68"/>
                  </a:lnTo>
                  <a:lnTo>
                    <a:pt x="353" y="66"/>
                  </a:lnTo>
                  <a:lnTo>
                    <a:pt x="351" y="63"/>
                  </a:lnTo>
                  <a:lnTo>
                    <a:pt x="350" y="60"/>
                  </a:lnTo>
                  <a:lnTo>
                    <a:pt x="350" y="57"/>
                  </a:lnTo>
                  <a:lnTo>
                    <a:pt x="351" y="52"/>
                  </a:lnTo>
                  <a:lnTo>
                    <a:pt x="352" y="46"/>
                  </a:lnTo>
                  <a:lnTo>
                    <a:pt x="354" y="42"/>
                  </a:lnTo>
                  <a:lnTo>
                    <a:pt x="358" y="38"/>
                  </a:lnTo>
                  <a:lnTo>
                    <a:pt x="365" y="30"/>
                  </a:lnTo>
                  <a:lnTo>
                    <a:pt x="375" y="23"/>
                  </a:lnTo>
                  <a:lnTo>
                    <a:pt x="395" y="11"/>
                  </a:lnTo>
                  <a:lnTo>
                    <a:pt x="412" y="0"/>
                  </a:lnTo>
                  <a:lnTo>
                    <a:pt x="420" y="5"/>
                  </a:lnTo>
                  <a:lnTo>
                    <a:pt x="429" y="11"/>
                  </a:lnTo>
                  <a:lnTo>
                    <a:pt x="437" y="14"/>
                  </a:lnTo>
                  <a:lnTo>
                    <a:pt x="446" y="15"/>
                  </a:lnTo>
                  <a:lnTo>
                    <a:pt x="445" y="23"/>
                  </a:lnTo>
                  <a:lnTo>
                    <a:pt x="445" y="28"/>
                  </a:lnTo>
                  <a:lnTo>
                    <a:pt x="446" y="31"/>
                  </a:lnTo>
                  <a:lnTo>
                    <a:pt x="446" y="34"/>
                  </a:lnTo>
                  <a:lnTo>
                    <a:pt x="447" y="40"/>
                  </a:lnTo>
                  <a:lnTo>
                    <a:pt x="448" y="45"/>
                  </a:lnTo>
                  <a:lnTo>
                    <a:pt x="449" y="51"/>
                  </a:lnTo>
                  <a:lnTo>
                    <a:pt x="451" y="56"/>
                  </a:lnTo>
                  <a:lnTo>
                    <a:pt x="458" y="67"/>
                  </a:lnTo>
                  <a:lnTo>
                    <a:pt x="466" y="78"/>
                  </a:lnTo>
                  <a:lnTo>
                    <a:pt x="475" y="86"/>
                  </a:lnTo>
                  <a:lnTo>
                    <a:pt x="485" y="94"/>
                  </a:lnTo>
                  <a:lnTo>
                    <a:pt x="491" y="96"/>
                  </a:lnTo>
                  <a:lnTo>
                    <a:pt x="497" y="98"/>
                  </a:lnTo>
                  <a:lnTo>
                    <a:pt x="502" y="99"/>
                  </a:lnTo>
                  <a:lnTo>
                    <a:pt x="508" y="100"/>
                  </a:lnTo>
                  <a:lnTo>
                    <a:pt x="514" y="99"/>
                  </a:lnTo>
                  <a:lnTo>
                    <a:pt x="520" y="96"/>
                  </a:lnTo>
                  <a:lnTo>
                    <a:pt x="524" y="93"/>
                  </a:lnTo>
                  <a:lnTo>
                    <a:pt x="529" y="89"/>
                  </a:lnTo>
                  <a:lnTo>
                    <a:pt x="536" y="84"/>
                  </a:lnTo>
                  <a:lnTo>
                    <a:pt x="541" y="81"/>
                  </a:lnTo>
                  <a:lnTo>
                    <a:pt x="548" y="78"/>
                  </a:lnTo>
                  <a:lnTo>
                    <a:pt x="554" y="77"/>
                  </a:lnTo>
                  <a:lnTo>
                    <a:pt x="563" y="78"/>
                  </a:lnTo>
                  <a:lnTo>
                    <a:pt x="570" y="81"/>
                  </a:lnTo>
                  <a:lnTo>
                    <a:pt x="577" y="85"/>
                  </a:lnTo>
                  <a:lnTo>
                    <a:pt x="582" y="91"/>
                  </a:lnTo>
                  <a:lnTo>
                    <a:pt x="586" y="97"/>
                  </a:lnTo>
                  <a:lnTo>
                    <a:pt x="590" y="105"/>
                  </a:lnTo>
                  <a:lnTo>
                    <a:pt x="592" y="112"/>
                  </a:lnTo>
                  <a:lnTo>
                    <a:pt x="593" y="119"/>
                  </a:lnTo>
                  <a:lnTo>
                    <a:pt x="592" y="124"/>
                  </a:lnTo>
                  <a:lnTo>
                    <a:pt x="591" y="130"/>
                  </a:lnTo>
                  <a:lnTo>
                    <a:pt x="589" y="135"/>
                  </a:lnTo>
                  <a:lnTo>
                    <a:pt x="586" y="142"/>
                  </a:lnTo>
                  <a:lnTo>
                    <a:pt x="580" y="155"/>
                  </a:lnTo>
                  <a:lnTo>
                    <a:pt x="571" y="168"/>
                  </a:lnTo>
                  <a:lnTo>
                    <a:pt x="563" y="179"/>
                  </a:lnTo>
                  <a:lnTo>
                    <a:pt x="554" y="189"/>
                  </a:lnTo>
                  <a:lnTo>
                    <a:pt x="550" y="194"/>
                  </a:lnTo>
                  <a:lnTo>
                    <a:pt x="545" y="197"/>
                  </a:lnTo>
                  <a:lnTo>
                    <a:pt x="542" y="199"/>
                  </a:lnTo>
                  <a:lnTo>
                    <a:pt x="539" y="201"/>
                  </a:lnTo>
                  <a:lnTo>
                    <a:pt x="530" y="201"/>
                  </a:lnTo>
                  <a:lnTo>
                    <a:pt x="516" y="201"/>
                  </a:lnTo>
                  <a:lnTo>
                    <a:pt x="498" y="200"/>
                  </a:lnTo>
                  <a:lnTo>
                    <a:pt x="478" y="199"/>
                  </a:lnTo>
                  <a:lnTo>
                    <a:pt x="443" y="196"/>
                  </a:lnTo>
                  <a:lnTo>
                    <a:pt x="427" y="197"/>
                  </a:lnTo>
                  <a:lnTo>
                    <a:pt x="315" y="228"/>
                  </a:lnTo>
                  <a:lnTo>
                    <a:pt x="290" y="236"/>
                  </a:lnTo>
                  <a:lnTo>
                    <a:pt x="263" y="243"/>
                  </a:lnTo>
                  <a:lnTo>
                    <a:pt x="249" y="247"/>
                  </a:lnTo>
                  <a:lnTo>
                    <a:pt x="234" y="249"/>
                  </a:lnTo>
                  <a:lnTo>
                    <a:pt x="219" y="250"/>
                  </a:lnTo>
                  <a:lnTo>
                    <a:pt x="204" y="25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8" name="Freeform 27"/>
            <p:cNvSpPr>
              <a:spLocks/>
            </p:cNvSpPr>
            <p:nvPr/>
          </p:nvSpPr>
          <p:spPr bwMode="auto">
            <a:xfrm>
              <a:off x="5576888" y="2959100"/>
              <a:ext cx="65087" cy="49213"/>
            </a:xfrm>
            <a:custGeom>
              <a:avLst/>
              <a:gdLst>
                <a:gd name="T0" fmla="*/ 31 w 82"/>
                <a:gd name="T1" fmla="*/ 61 h 61"/>
                <a:gd name="T2" fmla="*/ 25 w 82"/>
                <a:gd name="T3" fmla="*/ 61 h 61"/>
                <a:gd name="T4" fmla="*/ 19 w 82"/>
                <a:gd name="T5" fmla="*/ 60 h 61"/>
                <a:gd name="T6" fmla="*/ 14 w 82"/>
                <a:gd name="T7" fmla="*/ 58 h 61"/>
                <a:gd name="T8" fmla="*/ 10 w 82"/>
                <a:gd name="T9" fmla="*/ 56 h 61"/>
                <a:gd name="T10" fmla="*/ 5 w 82"/>
                <a:gd name="T11" fmla="*/ 54 h 61"/>
                <a:gd name="T12" fmla="*/ 3 w 82"/>
                <a:gd name="T13" fmla="*/ 51 h 61"/>
                <a:gd name="T14" fmla="*/ 1 w 82"/>
                <a:gd name="T15" fmla="*/ 46 h 61"/>
                <a:gd name="T16" fmla="*/ 0 w 82"/>
                <a:gd name="T17" fmla="*/ 42 h 61"/>
                <a:gd name="T18" fmla="*/ 1 w 82"/>
                <a:gd name="T19" fmla="*/ 37 h 61"/>
                <a:gd name="T20" fmla="*/ 3 w 82"/>
                <a:gd name="T21" fmla="*/ 32 h 61"/>
                <a:gd name="T22" fmla="*/ 6 w 82"/>
                <a:gd name="T23" fmla="*/ 27 h 61"/>
                <a:gd name="T24" fmla="*/ 10 w 82"/>
                <a:gd name="T25" fmla="*/ 22 h 61"/>
                <a:gd name="T26" fmla="*/ 15 w 82"/>
                <a:gd name="T27" fmla="*/ 19 h 61"/>
                <a:gd name="T28" fmla="*/ 20 w 82"/>
                <a:gd name="T29" fmla="*/ 16 h 61"/>
                <a:gd name="T30" fmla="*/ 27 w 82"/>
                <a:gd name="T31" fmla="*/ 13 h 61"/>
                <a:gd name="T32" fmla="*/ 33 w 82"/>
                <a:gd name="T33" fmla="*/ 9 h 61"/>
                <a:gd name="T34" fmla="*/ 47 w 82"/>
                <a:gd name="T35" fmla="*/ 5 h 61"/>
                <a:gd name="T36" fmla="*/ 60 w 82"/>
                <a:gd name="T37" fmla="*/ 3 h 61"/>
                <a:gd name="T38" fmla="*/ 72 w 82"/>
                <a:gd name="T39" fmla="*/ 1 h 61"/>
                <a:gd name="T40" fmla="*/ 82 w 82"/>
                <a:gd name="T41" fmla="*/ 0 h 61"/>
                <a:gd name="T42" fmla="*/ 79 w 82"/>
                <a:gd name="T43" fmla="*/ 11 h 61"/>
                <a:gd name="T44" fmla="*/ 74 w 82"/>
                <a:gd name="T45" fmla="*/ 21 h 61"/>
                <a:gd name="T46" fmla="*/ 69 w 82"/>
                <a:gd name="T47" fmla="*/ 31 h 61"/>
                <a:gd name="T48" fmla="*/ 63 w 82"/>
                <a:gd name="T49" fmla="*/ 41 h 61"/>
                <a:gd name="T50" fmla="*/ 55 w 82"/>
                <a:gd name="T51" fmla="*/ 50 h 61"/>
                <a:gd name="T52" fmla="*/ 46 w 82"/>
                <a:gd name="T53" fmla="*/ 56 h 61"/>
                <a:gd name="T54" fmla="*/ 42 w 82"/>
                <a:gd name="T55" fmla="*/ 58 h 61"/>
                <a:gd name="T56" fmla="*/ 39 w 82"/>
                <a:gd name="T57" fmla="*/ 60 h 61"/>
                <a:gd name="T58" fmla="*/ 34 w 82"/>
                <a:gd name="T59" fmla="*/ 61 h 61"/>
                <a:gd name="T60" fmla="*/ 31 w 82"/>
                <a:gd name="T6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61">
                  <a:moveTo>
                    <a:pt x="31" y="61"/>
                  </a:moveTo>
                  <a:lnTo>
                    <a:pt x="25" y="61"/>
                  </a:lnTo>
                  <a:lnTo>
                    <a:pt x="19" y="60"/>
                  </a:lnTo>
                  <a:lnTo>
                    <a:pt x="14" y="58"/>
                  </a:lnTo>
                  <a:lnTo>
                    <a:pt x="10" y="56"/>
                  </a:lnTo>
                  <a:lnTo>
                    <a:pt x="5" y="54"/>
                  </a:lnTo>
                  <a:lnTo>
                    <a:pt x="3" y="51"/>
                  </a:lnTo>
                  <a:lnTo>
                    <a:pt x="1" y="46"/>
                  </a:lnTo>
                  <a:lnTo>
                    <a:pt x="0" y="42"/>
                  </a:lnTo>
                  <a:lnTo>
                    <a:pt x="1" y="37"/>
                  </a:lnTo>
                  <a:lnTo>
                    <a:pt x="3" y="32"/>
                  </a:lnTo>
                  <a:lnTo>
                    <a:pt x="6" y="27"/>
                  </a:lnTo>
                  <a:lnTo>
                    <a:pt x="10" y="22"/>
                  </a:lnTo>
                  <a:lnTo>
                    <a:pt x="15" y="19"/>
                  </a:lnTo>
                  <a:lnTo>
                    <a:pt x="20" y="16"/>
                  </a:lnTo>
                  <a:lnTo>
                    <a:pt x="27" y="13"/>
                  </a:lnTo>
                  <a:lnTo>
                    <a:pt x="33" y="9"/>
                  </a:lnTo>
                  <a:lnTo>
                    <a:pt x="47" y="5"/>
                  </a:lnTo>
                  <a:lnTo>
                    <a:pt x="60" y="3"/>
                  </a:lnTo>
                  <a:lnTo>
                    <a:pt x="72" y="1"/>
                  </a:lnTo>
                  <a:lnTo>
                    <a:pt x="82" y="0"/>
                  </a:lnTo>
                  <a:lnTo>
                    <a:pt x="79" y="11"/>
                  </a:lnTo>
                  <a:lnTo>
                    <a:pt x="74" y="21"/>
                  </a:lnTo>
                  <a:lnTo>
                    <a:pt x="69" y="31"/>
                  </a:lnTo>
                  <a:lnTo>
                    <a:pt x="63" y="41"/>
                  </a:lnTo>
                  <a:lnTo>
                    <a:pt x="55" y="50"/>
                  </a:lnTo>
                  <a:lnTo>
                    <a:pt x="46" y="56"/>
                  </a:lnTo>
                  <a:lnTo>
                    <a:pt x="42" y="58"/>
                  </a:lnTo>
                  <a:lnTo>
                    <a:pt x="39" y="60"/>
                  </a:lnTo>
                  <a:lnTo>
                    <a:pt x="34" y="61"/>
                  </a:lnTo>
                  <a:lnTo>
                    <a:pt x="31" y="6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9" name="Freeform 28"/>
            <p:cNvSpPr>
              <a:spLocks/>
            </p:cNvSpPr>
            <p:nvPr/>
          </p:nvSpPr>
          <p:spPr bwMode="auto">
            <a:xfrm>
              <a:off x="5746750" y="2890838"/>
              <a:ext cx="50800" cy="17463"/>
            </a:xfrm>
            <a:custGeom>
              <a:avLst/>
              <a:gdLst>
                <a:gd name="T0" fmla="*/ 23 w 63"/>
                <a:gd name="T1" fmla="*/ 24 h 24"/>
                <a:gd name="T2" fmla="*/ 20 w 63"/>
                <a:gd name="T3" fmla="*/ 24 h 24"/>
                <a:gd name="T4" fmla="*/ 17 w 63"/>
                <a:gd name="T5" fmla="*/ 22 h 24"/>
                <a:gd name="T6" fmla="*/ 13 w 63"/>
                <a:gd name="T7" fmla="*/ 21 h 24"/>
                <a:gd name="T8" fmla="*/ 8 w 63"/>
                <a:gd name="T9" fmla="*/ 17 h 24"/>
                <a:gd name="T10" fmla="*/ 5 w 63"/>
                <a:gd name="T11" fmla="*/ 14 h 24"/>
                <a:gd name="T12" fmla="*/ 2 w 63"/>
                <a:gd name="T13" fmla="*/ 10 h 24"/>
                <a:gd name="T14" fmla="*/ 1 w 63"/>
                <a:gd name="T15" fmla="*/ 6 h 24"/>
                <a:gd name="T16" fmla="*/ 0 w 63"/>
                <a:gd name="T17" fmla="*/ 0 h 24"/>
                <a:gd name="T18" fmla="*/ 36 w 63"/>
                <a:gd name="T19" fmla="*/ 0 h 24"/>
                <a:gd name="T20" fmla="*/ 56 w 63"/>
                <a:gd name="T21" fmla="*/ 0 h 24"/>
                <a:gd name="T22" fmla="*/ 63 w 63"/>
                <a:gd name="T23" fmla="*/ 0 h 24"/>
                <a:gd name="T24" fmla="*/ 63 w 63"/>
                <a:gd name="T25" fmla="*/ 0 h 24"/>
                <a:gd name="T26" fmla="*/ 63 w 63"/>
                <a:gd name="T27" fmla="*/ 21 h 24"/>
                <a:gd name="T28" fmla="*/ 63 w 63"/>
                <a:gd name="T29" fmla="*/ 24 h 24"/>
                <a:gd name="T30" fmla="*/ 55 w 63"/>
                <a:gd name="T31" fmla="*/ 24 h 24"/>
                <a:gd name="T32" fmla="*/ 41 w 63"/>
                <a:gd name="T33" fmla="*/ 24 h 24"/>
                <a:gd name="T34" fmla="*/ 29 w 63"/>
                <a:gd name="T35" fmla="*/ 24 h 24"/>
                <a:gd name="T36" fmla="*/ 23 w 63"/>
                <a:gd name="T3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24">
                  <a:moveTo>
                    <a:pt x="23" y="24"/>
                  </a:moveTo>
                  <a:lnTo>
                    <a:pt x="20" y="24"/>
                  </a:lnTo>
                  <a:lnTo>
                    <a:pt x="17" y="22"/>
                  </a:lnTo>
                  <a:lnTo>
                    <a:pt x="13" y="21"/>
                  </a:lnTo>
                  <a:lnTo>
                    <a:pt x="8" y="17"/>
                  </a:lnTo>
                  <a:lnTo>
                    <a:pt x="5" y="14"/>
                  </a:lnTo>
                  <a:lnTo>
                    <a:pt x="2" y="10"/>
                  </a:lnTo>
                  <a:lnTo>
                    <a:pt x="1" y="6"/>
                  </a:lnTo>
                  <a:lnTo>
                    <a:pt x="0" y="0"/>
                  </a:lnTo>
                  <a:lnTo>
                    <a:pt x="36" y="0"/>
                  </a:lnTo>
                  <a:lnTo>
                    <a:pt x="56" y="0"/>
                  </a:lnTo>
                  <a:lnTo>
                    <a:pt x="63" y="0"/>
                  </a:lnTo>
                  <a:lnTo>
                    <a:pt x="63" y="0"/>
                  </a:lnTo>
                  <a:lnTo>
                    <a:pt x="63" y="21"/>
                  </a:lnTo>
                  <a:lnTo>
                    <a:pt x="63" y="24"/>
                  </a:lnTo>
                  <a:lnTo>
                    <a:pt x="55" y="24"/>
                  </a:lnTo>
                  <a:lnTo>
                    <a:pt x="41" y="24"/>
                  </a:lnTo>
                  <a:lnTo>
                    <a:pt x="29" y="24"/>
                  </a:lnTo>
                  <a:lnTo>
                    <a:pt x="23" y="2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0" name="Freeform 29"/>
            <p:cNvSpPr>
              <a:spLocks/>
            </p:cNvSpPr>
            <p:nvPr/>
          </p:nvSpPr>
          <p:spPr bwMode="auto">
            <a:xfrm>
              <a:off x="5440363" y="2841625"/>
              <a:ext cx="271462" cy="136525"/>
            </a:xfrm>
            <a:custGeom>
              <a:avLst/>
              <a:gdLst>
                <a:gd name="T0" fmla="*/ 342 w 342"/>
                <a:gd name="T1" fmla="*/ 19 h 174"/>
                <a:gd name="T2" fmla="*/ 339 w 342"/>
                <a:gd name="T3" fmla="*/ 28 h 174"/>
                <a:gd name="T4" fmla="*/ 334 w 342"/>
                <a:gd name="T5" fmla="*/ 35 h 174"/>
                <a:gd name="T6" fmla="*/ 325 w 342"/>
                <a:gd name="T7" fmla="*/ 40 h 174"/>
                <a:gd name="T8" fmla="*/ 323 w 342"/>
                <a:gd name="T9" fmla="*/ 52 h 174"/>
                <a:gd name="T10" fmla="*/ 331 w 342"/>
                <a:gd name="T11" fmla="*/ 63 h 174"/>
                <a:gd name="T12" fmla="*/ 334 w 342"/>
                <a:gd name="T13" fmla="*/ 72 h 174"/>
                <a:gd name="T14" fmla="*/ 292 w 342"/>
                <a:gd name="T15" fmla="*/ 109 h 174"/>
                <a:gd name="T16" fmla="*/ 263 w 342"/>
                <a:gd name="T17" fmla="*/ 130 h 174"/>
                <a:gd name="T18" fmla="*/ 256 w 342"/>
                <a:gd name="T19" fmla="*/ 131 h 174"/>
                <a:gd name="T20" fmla="*/ 248 w 342"/>
                <a:gd name="T21" fmla="*/ 128 h 174"/>
                <a:gd name="T22" fmla="*/ 240 w 342"/>
                <a:gd name="T23" fmla="*/ 118 h 174"/>
                <a:gd name="T24" fmla="*/ 231 w 342"/>
                <a:gd name="T25" fmla="*/ 103 h 174"/>
                <a:gd name="T26" fmla="*/ 224 w 342"/>
                <a:gd name="T27" fmla="*/ 89 h 174"/>
                <a:gd name="T28" fmla="*/ 215 w 342"/>
                <a:gd name="T29" fmla="*/ 95 h 174"/>
                <a:gd name="T30" fmla="*/ 205 w 342"/>
                <a:gd name="T31" fmla="*/ 114 h 174"/>
                <a:gd name="T32" fmla="*/ 189 w 342"/>
                <a:gd name="T33" fmla="*/ 128 h 174"/>
                <a:gd name="T34" fmla="*/ 175 w 342"/>
                <a:gd name="T35" fmla="*/ 135 h 174"/>
                <a:gd name="T36" fmla="*/ 164 w 342"/>
                <a:gd name="T37" fmla="*/ 136 h 174"/>
                <a:gd name="T38" fmla="*/ 158 w 342"/>
                <a:gd name="T39" fmla="*/ 142 h 174"/>
                <a:gd name="T40" fmla="*/ 152 w 342"/>
                <a:gd name="T41" fmla="*/ 156 h 174"/>
                <a:gd name="T42" fmla="*/ 144 w 342"/>
                <a:gd name="T43" fmla="*/ 167 h 174"/>
                <a:gd name="T44" fmla="*/ 132 w 342"/>
                <a:gd name="T45" fmla="*/ 174 h 174"/>
                <a:gd name="T46" fmla="*/ 119 w 342"/>
                <a:gd name="T47" fmla="*/ 174 h 174"/>
                <a:gd name="T48" fmla="*/ 109 w 342"/>
                <a:gd name="T49" fmla="*/ 167 h 174"/>
                <a:gd name="T50" fmla="*/ 98 w 342"/>
                <a:gd name="T51" fmla="*/ 154 h 174"/>
                <a:gd name="T52" fmla="*/ 87 w 342"/>
                <a:gd name="T53" fmla="*/ 150 h 174"/>
                <a:gd name="T54" fmla="*/ 75 w 342"/>
                <a:gd name="T55" fmla="*/ 152 h 174"/>
                <a:gd name="T56" fmla="*/ 58 w 342"/>
                <a:gd name="T57" fmla="*/ 149 h 174"/>
                <a:gd name="T58" fmla="*/ 33 w 342"/>
                <a:gd name="T59" fmla="*/ 153 h 174"/>
                <a:gd name="T60" fmla="*/ 8 w 342"/>
                <a:gd name="T61" fmla="*/ 148 h 174"/>
                <a:gd name="T62" fmla="*/ 6 w 342"/>
                <a:gd name="T63" fmla="*/ 129 h 174"/>
                <a:gd name="T64" fmla="*/ 29 w 342"/>
                <a:gd name="T65" fmla="*/ 110 h 174"/>
                <a:gd name="T66" fmla="*/ 60 w 342"/>
                <a:gd name="T67" fmla="*/ 97 h 174"/>
                <a:gd name="T68" fmla="*/ 98 w 342"/>
                <a:gd name="T69" fmla="*/ 83 h 174"/>
                <a:gd name="T70" fmla="*/ 126 w 342"/>
                <a:gd name="T71" fmla="*/ 70 h 174"/>
                <a:gd name="T72" fmla="*/ 136 w 342"/>
                <a:gd name="T73" fmla="*/ 60 h 174"/>
                <a:gd name="T74" fmla="*/ 149 w 342"/>
                <a:gd name="T75" fmla="*/ 44 h 174"/>
                <a:gd name="T76" fmla="*/ 163 w 342"/>
                <a:gd name="T77" fmla="*/ 28 h 174"/>
                <a:gd name="T78" fmla="*/ 173 w 342"/>
                <a:gd name="T79" fmla="*/ 19 h 174"/>
                <a:gd name="T80" fmla="*/ 186 w 342"/>
                <a:gd name="T81" fmla="*/ 11 h 174"/>
                <a:gd name="T82" fmla="*/ 201 w 342"/>
                <a:gd name="T83" fmla="*/ 8 h 174"/>
                <a:gd name="T84" fmla="*/ 225 w 342"/>
                <a:gd name="T85" fmla="*/ 9 h 174"/>
                <a:gd name="T86" fmla="*/ 257 w 342"/>
                <a:gd name="T87" fmla="*/ 7 h 174"/>
                <a:gd name="T88" fmla="*/ 301 w 342"/>
                <a:gd name="T89" fmla="*/ 0 h 174"/>
                <a:gd name="T90" fmla="*/ 319 w 342"/>
                <a:gd name="T91" fmla="*/ 0 h 174"/>
                <a:gd name="T92" fmla="*/ 333 w 342"/>
                <a:gd name="T93" fmla="*/ 3 h 174"/>
                <a:gd name="T94" fmla="*/ 340 w 342"/>
                <a:gd name="T95" fmla="*/ 8 h 174"/>
                <a:gd name="T96" fmla="*/ 342 w 342"/>
                <a:gd name="T97" fmla="*/ 1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2" h="174">
                  <a:moveTo>
                    <a:pt x="342" y="15"/>
                  </a:moveTo>
                  <a:lnTo>
                    <a:pt x="342" y="19"/>
                  </a:lnTo>
                  <a:lnTo>
                    <a:pt x="341" y="23"/>
                  </a:lnTo>
                  <a:lnTo>
                    <a:pt x="339" y="28"/>
                  </a:lnTo>
                  <a:lnTo>
                    <a:pt x="337" y="32"/>
                  </a:lnTo>
                  <a:lnTo>
                    <a:pt x="334" y="35"/>
                  </a:lnTo>
                  <a:lnTo>
                    <a:pt x="329" y="38"/>
                  </a:lnTo>
                  <a:lnTo>
                    <a:pt x="325" y="40"/>
                  </a:lnTo>
                  <a:lnTo>
                    <a:pt x="319" y="42"/>
                  </a:lnTo>
                  <a:lnTo>
                    <a:pt x="323" y="52"/>
                  </a:lnTo>
                  <a:lnTo>
                    <a:pt x="328" y="60"/>
                  </a:lnTo>
                  <a:lnTo>
                    <a:pt x="331" y="63"/>
                  </a:lnTo>
                  <a:lnTo>
                    <a:pt x="333" y="68"/>
                  </a:lnTo>
                  <a:lnTo>
                    <a:pt x="334" y="72"/>
                  </a:lnTo>
                  <a:lnTo>
                    <a:pt x="335" y="77"/>
                  </a:lnTo>
                  <a:lnTo>
                    <a:pt x="292" y="109"/>
                  </a:lnTo>
                  <a:lnTo>
                    <a:pt x="270" y="125"/>
                  </a:lnTo>
                  <a:lnTo>
                    <a:pt x="263" y="130"/>
                  </a:lnTo>
                  <a:lnTo>
                    <a:pt x="260" y="131"/>
                  </a:lnTo>
                  <a:lnTo>
                    <a:pt x="256" y="131"/>
                  </a:lnTo>
                  <a:lnTo>
                    <a:pt x="252" y="129"/>
                  </a:lnTo>
                  <a:lnTo>
                    <a:pt x="248" y="128"/>
                  </a:lnTo>
                  <a:lnTo>
                    <a:pt x="245" y="125"/>
                  </a:lnTo>
                  <a:lnTo>
                    <a:pt x="240" y="118"/>
                  </a:lnTo>
                  <a:lnTo>
                    <a:pt x="236" y="111"/>
                  </a:lnTo>
                  <a:lnTo>
                    <a:pt x="231" y="103"/>
                  </a:lnTo>
                  <a:lnTo>
                    <a:pt x="228" y="96"/>
                  </a:lnTo>
                  <a:lnTo>
                    <a:pt x="224" y="89"/>
                  </a:lnTo>
                  <a:lnTo>
                    <a:pt x="218" y="85"/>
                  </a:lnTo>
                  <a:lnTo>
                    <a:pt x="215" y="95"/>
                  </a:lnTo>
                  <a:lnTo>
                    <a:pt x="211" y="104"/>
                  </a:lnTo>
                  <a:lnTo>
                    <a:pt x="205" y="114"/>
                  </a:lnTo>
                  <a:lnTo>
                    <a:pt x="198" y="122"/>
                  </a:lnTo>
                  <a:lnTo>
                    <a:pt x="189" y="128"/>
                  </a:lnTo>
                  <a:lnTo>
                    <a:pt x="179" y="132"/>
                  </a:lnTo>
                  <a:lnTo>
                    <a:pt x="175" y="135"/>
                  </a:lnTo>
                  <a:lnTo>
                    <a:pt x="170" y="136"/>
                  </a:lnTo>
                  <a:lnTo>
                    <a:pt x="164" y="136"/>
                  </a:lnTo>
                  <a:lnTo>
                    <a:pt x="160" y="136"/>
                  </a:lnTo>
                  <a:lnTo>
                    <a:pt x="158" y="142"/>
                  </a:lnTo>
                  <a:lnTo>
                    <a:pt x="156" y="150"/>
                  </a:lnTo>
                  <a:lnTo>
                    <a:pt x="152" y="156"/>
                  </a:lnTo>
                  <a:lnTo>
                    <a:pt x="148" y="162"/>
                  </a:lnTo>
                  <a:lnTo>
                    <a:pt x="144" y="167"/>
                  </a:lnTo>
                  <a:lnTo>
                    <a:pt x="138" y="170"/>
                  </a:lnTo>
                  <a:lnTo>
                    <a:pt x="132" y="174"/>
                  </a:lnTo>
                  <a:lnTo>
                    <a:pt x="124" y="174"/>
                  </a:lnTo>
                  <a:lnTo>
                    <a:pt x="119" y="174"/>
                  </a:lnTo>
                  <a:lnTo>
                    <a:pt x="114" y="171"/>
                  </a:lnTo>
                  <a:lnTo>
                    <a:pt x="109" y="167"/>
                  </a:lnTo>
                  <a:lnTo>
                    <a:pt x="105" y="164"/>
                  </a:lnTo>
                  <a:lnTo>
                    <a:pt x="98" y="154"/>
                  </a:lnTo>
                  <a:lnTo>
                    <a:pt x="94" y="147"/>
                  </a:lnTo>
                  <a:lnTo>
                    <a:pt x="87" y="150"/>
                  </a:lnTo>
                  <a:lnTo>
                    <a:pt x="80" y="152"/>
                  </a:lnTo>
                  <a:lnTo>
                    <a:pt x="75" y="152"/>
                  </a:lnTo>
                  <a:lnTo>
                    <a:pt x="69" y="151"/>
                  </a:lnTo>
                  <a:lnTo>
                    <a:pt x="58" y="149"/>
                  </a:lnTo>
                  <a:lnTo>
                    <a:pt x="47" y="147"/>
                  </a:lnTo>
                  <a:lnTo>
                    <a:pt x="33" y="153"/>
                  </a:lnTo>
                  <a:lnTo>
                    <a:pt x="15" y="163"/>
                  </a:lnTo>
                  <a:lnTo>
                    <a:pt x="8" y="148"/>
                  </a:lnTo>
                  <a:lnTo>
                    <a:pt x="0" y="136"/>
                  </a:lnTo>
                  <a:lnTo>
                    <a:pt x="6" y="129"/>
                  </a:lnTo>
                  <a:lnTo>
                    <a:pt x="16" y="119"/>
                  </a:lnTo>
                  <a:lnTo>
                    <a:pt x="29" y="110"/>
                  </a:lnTo>
                  <a:lnTo>
                    <a:pt x="39" y="104"/>
                  </a:lnTo>
                  <a:lnTo>
                    <a:pt x="60" y="97"/>
                  </a:lnTo>
                  <a:lnTo>
                    <a:pt x="79" y="90"/>
                  </a:lnTo>
                  <a:lnTo>
                    <a:pt x="98" y="83"/>
                  </a:lnTo>
                  <a:lnTo>
                    <a:pt x="121" y="73"/>
                  </a:lnTo>
                  <a:lnTo>
                    <a:pt x="126" y="70"/>
                  </a:lnTo>
                  <a:lnTo>
                    <a:pt x="132" y="64"/>
                  </a:lnTo>
                  <a:lnTo>
                    <a:pt x="136" y="60"/>
                  </a:lnTo>
                  <a:lnTo>
                    <a:pt x="141" y="55"/>
                  </a:lnTo>
                  <a:lnTo>
                    <a:pt x="149" y="44"/>
                  </a:lnTo>
                  <a:lnTo>
                    <a:pt x="158" y="33"/>
                  </a:lnTo>
                  <a:lnTo>
                    <a:pt x="163" y="28"/>
                  </a:lnTo>
                  <a:lnTo>
                    <a:pt x="168" y="23"/>
                  </a:lnTo>
                  <a:lnTo>
                    <a:pt x="173" y="19"/>
                  </a:lnTo>
                  <a:lnTo>
                    <a:pt x="179" y="15"/>
                  </a:lnTo>
                  <a:lnTo>
                    <a:pt x="186" y="11"/>
                  </a:lnTo>
                  <a:lnTo>
                    <a:pt x="193" y="9"/>
                  </a:lnTo>
                  <a:lnTo>
                    <a:pt x="201" y="8"/>
                  </a:lnTo>
                  <a:lnTo>
                    <a:pt x="211" y="7"/>
                  </a:lnTo>
                  <a:lnTo>
                    <a:pt x="225" y="9"/>
                  </a:lnTo>
                  <a:lnTo>
                    <a:pt x="241" y="11"/>
                  </a:lnTo>
                  <a:lnTo>
                    <a:pt x="257" y="7"/>
                  </a:lnTo>
                  <a:lnTo>
                    <a:pt x="292" y="2"/>
                  </a:lnTo>
                  <a:lnTo>
                    <a:pt x="301" y="0"/>
                  </a:lnTo>
                  <a:lnTo>
                    <a:pt x="310" y="0"/>
                  </a:lnTo>
                  <a:lnTo>
                    <a:pt x="319" y="0"/>
                  </a:lnTo>
                  <a:lnTo>
                    <a:pt x="326" y="2"/>
                  </a:lnTo>
                  <a:lnTo>
                    <a:pt x="333" y="3"/>
                  </a:lnTo>
                  <a:lnTo>
                    <a:pt x="338" y="6"/>
                  </a:lnTo>
                  <a:lnTo>
                    <a:pt x="340" y="8"/>
                  </a:lnTo>
                  <a:lnTo>
                    <a:pt x="341" y="10"/>
                  </a:lnTo>
                  <a:lnTo>
                    <a:pt x="342" y="12"/>
                  </a:lnTo>
                  <a:lnTo>
                    <a:pt x="342" y="1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1" name="Freeform 30"/>
            <p:cNvSpPr>
              <a:spLocks/>
            </p:cNvSpPr>
            <p:nvPr/>
          </p:nvSpPr>
          <p:spPr bwMode="auto">
            <a:xfrm>
              <a:off x="5802313" y="2733675"/>
              <a:ext cx="150812" cy="47625"/>
            </a:xfrm>
            <a:custGeom>
              <a:avLst/>
              <a:gdLst>
                <a:gd name="T0" fmla="*/ 76 w 190"/>
                <a:gd name="T1" fmla="*/ 61 h 61"/>
                <a:gd name="T2" fmla="*/ 68 w 190"/>
                <a:gd name="T3" fmla="*/ 61 h 61"/>
                <a:gd name="T4" fmla="*/ 61 w 190"/>
                <a:gd name="T5" fmla="*/ 60 h 61"/>
                <a:gd name="T6" fmla="*/ 56 w 190"/>
                <a:gd name="T7" fmla="*/ 58 h 61"/>
                <a:gd name="T8" fmla="*/ 52 w 190"/>
                <a:gd name="T9" fmla="*/ 55 h 61"/>
                <a:gd name="T10" fmla="*/ 47 w 190"/>
                <a:gd name="T11" fmla="*/ 53 h 61"/>
                <a:gd name="T12" fmla="*/ 43 w 190"/>
                <a:gd name="T13" fmla="*/ 51 h 61"/>
                <a:gd name="T14" fmla="*/ 39 w 190"/>
                <a:gd name="T15" fmla="*/ 50 h 61"/>
                <a:gd name="T16" fmla="*/ 33 w 190"/>
                <a:gd name="T17" fmla="*/ 49 h 61"/>
                <a:gd name="T18" fmla="*/ 28 w 190"/>
                <a:gd name="T19" fmla="*/ 50 h 61"/>
                <a:gd name="T20" fmla="*/ 24 w 190"/>
                <a:gd name="T21" fmla="*/ 51 h 61"/>
                <a:gd name="T22" fmla="*/ 19 w 190"/>
                <a:gd name="T23" fmla="*/ 53 h 61"/>
                <a:gd name="T24" fmla="*/ 15 w 190"/>
                <a:gd name="T25" fmla="*/ 55 h 61"/>
                <a:gd name="T26" fmla="*/ 12 w 190"/>
                <a:gd name="T27" fmla="*/ 58 h 61"/>
                <a:gd name="T28" fmla="*/ 7 w 190"/>
                <a:gd name="T29" fmla="*/ 60 h 61"/>
                <a:gd name="T30" fmla="*/ 4 w 190"/>
                <a:gd name="T31" fmla="*/ 61 h 61"/>
                <a:gd name="T32" fmla="*/ 0 w 190"/>
                <a:gd name="T33" fmla="*/ 61 h 61"/>
                <a:gd name="T34" fmla="*/ 1 w 190"/>
                <a:gd name="T35" fmla="*/ 56 h 61"/>
                <a:gd name="T36" fmla="*/ 4 w 190"/>
                <a:gd name="T37" fmla="*/ 51 h 61"/>
                <a:gd name="T38" fmla="*/ 9 w 190"/>
                <a:gd name="T39" fmla="*/ 47 h 61"/>
                <a:gd name="T40" fmla="*/ 15 w 190"/>
                <a:gd name="T41" fmla="*/ 41 h 61"/>
                <a:gd name="T42" fmla="*/ 32 w 190"/>
                <a:gd name="T43" fmla="*/ 32 h 61"/>
                <a:gd name="T44" fmla="*/ 52 w 190"/>
                <a:gd name="T45" fmla="*/ 22 h 61"/>
                <a:gd name="T46" fmla="*/ 72 w 190"/>
                <a:gd name="T47" fmla="*/ 13 h 61"/>
                <a:gd name="T48" fmla="*/ 93 w 190"/>
                <a:gd name="T49" fmla="*/ 6 h 61"/>
                <a:gd name="T50" fmla="*/ 109 w 190"/>
                <a:gd name="T51" fmla="*/ 1 h 61"/>
                <a:gd name="T52" fmla="*/ 121 w 190"/>
                <a:gd name="T53" fmla="*/ 0 h 61"/>
                <a:gd name="T54" fmla="*/ 134 w 190"/>
                <a:gd name="T55" fmla="*/ 1 h 61"/>
                <a:gd name="T56" fmla="*/ 146 w 190"/>
                <a:gd name="T57" fmla="*/ 3 h 61"/>
                <a:gd name="T58" fmla="*/ 156 w 190"/>
                <a:gd name="T59" fmla="*/ 8 h 61"/>
                <a:gd name="T60" fmla="*/ 166 w 190"/>
                <a:gd name="T61" fmla="*/ 13 h 61"/>
                <a:gd name="T62" fmla="*/ 175 w 190"/>
                <a:gd name="T63" fmla="*/ 20 h 61"/>
                <a:gd name="T64" fmla="*/ 182 w 190"/>
                <a:gd name="T65" fmla="*/ 27 h 61"/>
                <a:gd name="T66" fmla="*/ 185 w 190"/>
                <a:gd name="T67" fmla="*/ 32 h 61"/>
                <a:gd name="T68" fmla="*/ 187 w 190"/>
                <a:gd name="T69" fmla="*/ 36 h 61"/>
                <a:gd name="T70" fmla="*/ 189 w 190"/>
                <a:gd name="T71" fmla="*/ 40 h 61"/>
                <a:gd name="T72" fmla="*/ 190 w 190"/>
                <a:gd name="T73" fmla="*/ 45 h 61"/>
                <a:gd name="T74" fmla="*/ 181 w 190"/>
                <a:gd name="T75" fmla="*/ 49 h 61"/>
                <a:gd name="T76" fmla="*/ 172 w 190"/>
                <a:gd name="T77" fmla="*/ 54 h 61"/>
                <a:gd name="T78" fmla="*/ 166 w 190"/>
                <a:gd name="T79" fmla="*/ 58 h 61"/>
                <a:gd name="T80" fmla="*/ 161 w 190"/>
                <a:gd name="T81" fmla="*/ 60 h 61"/>
                <a:gd name="T82" fmla="*/ 154 w 190"/>
                <a:gd name="T83" fmla="*/ 61 h 61"/>
                <a:gd name="T84" fmla="*/ 148 w 190"/>
                <a:gd name="T85" fmla="*/ 61 h 61"/>
                <a:gd name="T86" fmla="*/ 122 w 190"/>
                <a:gd name="T87" fmla="*/ 61 h 61"/>
                <a:gd name="T88" fmla="*/ 108 w 190"/>
                <a:gd name="T89" fmla="*/ 61 h 61"/>
                <a:gd name="T90" fmla="*/ 95 w 190"/>
                <a:gd name="T91" fmla="*/ 61 h 61"/>
                <a:gd name="T92" fmla="*/ 76 w 190"/>
                <a:gd name="T93"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0" h="61">
                  <a:moveTo>
                    <a:pt x="76" y="61"/>
                  </a:moveTo>
                  <a:lnTo>
                    <a:pt x="68" y="61"/>
                  </a:lnTo>
                  <a:lnTo>
                    <a:pt x="61" y="60"/>
                  </a:lnTo>
                  <a:lnTo>
                    <a:pt x="56" y="58"/>
                  </a:lnTo>
                  <a:lnTo>
                    <a:pt x="52" y="55"/>
                  </a:lnTo>
                  <a:lnTo>
                    <a:pt x="47" y="53"/>
                  </a:lnTo>
                  <a:lnTo>
                    <a:pt x="43" y="51"/>
                  </a:lnTo>
                  <a:lnTo>
                    <a:pt x="39" y="50"/>
                  </a:lnTo>
                  <a:lnTo>
                    <a:pt x="33" y="49"/>
                  </a:lnTo>
                  <a:lnTo>
                    <a:pt x="28" y="50"/>
                  </a:lnTo>
                  <a:lnTo>
                    <a:pt x="24" y="51"/>
                  </a:lnTo>
                  <a:lnTo>
                    <a:pt x="19" y="53"/>
                  </a:lnTo>
                  <a:lnTo>
                    <a:pt x="15" y="55"/>
                  </a:lnTo>
                  <a:lnTo>
                    <a:pt x="12" y="58"/>
                  </a:lnTo>
                  <a:lnTo>
                    <a:pt x="7" y="60"/>
                  </a:lnTo>
                  <a:lnTo>
                    <a:pt x="4" y="61"/>
                  </a:lnTo>
                  <a:lnTo>
                    <a:pt x="0" y="61"/>
                  </a:lnTo>
                  <a:lnTo>
                    <a:pt x="1" y="56"/>
                  </a:lnTo>
                  <a:lnTo>
                    <a:pt x="4" y="51"/>
                  </a:lnTo>
                  <a:lnTo>
                    <a:pt x="9" y="47"/>
                  </a:lnTo>
                  <a:lnTo>
                    <a:pt x="15" y="41"/>
                  </a:lnTo>
                  <a:lnTo>
                    <a:pt x="32" y="32"/>
                  </a:lnTo>
                  <a:lnTo>
                    <a:pt x="52" y="22"/>
                  </a:lnTo>
                  <a:lnTo>
                    <a:pt x="72" y="13"/>
                  </a:lnTo>
                  <a:lnTo>
                    <a:pt x="93" y="6"/>
                  </a:lnTo>
                  <a:lnTo>
                    <a:pt x="109" y="1"/>
                  </a:lnTo>
                  <a:lnTo>
                    <a:pt x="121" y="0"/>
                  </a:lnTo>
                  <a:lnTo>
                    <a:pt x="134" y="1"/>
                  </a:lnTo>
                  <a:lnTo>
                    <a:pt x="146" y="3"/>
                  </a:lnTo>
                  <a:lnTo>
                    <a:pt x="156" y="8"/>
                  </a:lnTo>
                  <a:lnTo>
                    <a:pt x="166" y="13"/>
                  </a:lnTo>
                  <a:lnTo>
                    <a:pt x="175" y="20"/>
                  </a:lnTo>
                  <a:lnTo>
                    <a:pt x="182" y="27"/>
                  </a:lnTo>
                  <a:lnTo>
                    <a:pt x="185" y="32"/>
                  </a:lnTo>
                  <a:lnTo>
                    <a:pt x="187" y="36"/>
                  </a:lnTo>
                  <a:lnTo>
                    <a:pt x="189" y="40"/>
                  </a:lnTo>
                  <a:lnTo>
                    <a:pt x="190" y="45"/>
                  </a:lnTo>
                  <a:lnTo>
                    <a:pt x="181" y="49"/>
                  </a:lnTo>
                  <a:lnTo>
                    <a:pt x="172" y="54"/>
                  </a:lnTo>
                  <a:lnTo>
                    <a:pt x="166" y="58"/>
                  </a:lnTo>
                  <a:lnTo>
                    <a:pt x="161" y="60"/>
                  </a:lnTo>
                  <a:lnTo>
                    <a:pt x="154" y="61"/>
                  </a:lnTo>
                  <a:lnTo>
                    <a:pt x="148" y="61"/>
                  </a:lnTo>
                  <a:lnTo>
                    <a:pt x="122" y="61"/>
                  </a:lnTo>
                  <a:lnTo>
                    <a:pt x="108" y="61"/>
                  </a:lnTo>
                  <a:lnTo>
                    <a:pt x="95" y="61"/>
                  </a:lnTo>
                  <a:lnTo>
                    <a:pt x="76" y="6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2" name="Freeform 31"/>
            <p:cNvSpPr>
              <a:spLocks/>
            </p:cNvSpPr>
            <p:nvPr/>
          </p:nvSpPr>
          <p:spPr bwMode="auto">
            <a:xfrm>
              <a:off x="5805488" y="2787650"/>
              <a:ext cx="134937" cy="69850"/>
            </a:xfrm>
            <a:custGeom>
              <a:avLst/>
              <a:gdLst>
                <a:gd name="T0" fmla="*/ 146 w 170"/>
                <a:gd name="T1" fmla="*/ 38 h 88"/>
                <a:gd name="T2" fmla="*/ 146 w 170"/>
                <a:gd name="T3" fmla="*/ 45 h 88"/>
                <a:gd name="T4" fmla="*/ 144 w 170"/>
                <a:gd name="T5" fmla="*/ 50 h 88"/>
                <a:gd name="T6" fmla="*/ 142 w 170"/>
                <a:gd name="T7" fmla="*/ 56 h 88"/>
                <a:gd name="T8" fmla="*/ 137 w 170"/>
                <a:gd name="T9" fmla="*/ 61 h 88"/>
                <a:gd name="T10" fmla="*/ 133 w 170"/>
                <a:gd name="T11" fmla="*/ 65 h 88"/>
                <a:gd name="T12" fmla="*/ 128 w 170"/>
                <a:gd name="T13" fmla="*/ 70 h 88"/>
                <a:gd name="T14" fmla="*/ 121 w 170"/>
                <a:gd name="T15" fmla="*/ 73 h 88"/>
                <a:gd name="T16" fmla="*/ 115 w 170"/>
                <a:gd name="T17" fmla="*/ 76 h 88"/>
                <a:gd name="T18" fmla="*/ 101 w 170"/>
                <a:gd name="T19" fmla="*/ 82 h 88"/>
                <a:gd name="T20" fmla="*/ 84 w 170"/>
                <a:gd name="T21" fmla="*/ 86 h 88"/>
                <a:gd name="T22" fmla="*/ 69 w 170"/>
                <a:gd name="T23" fmla="*/ 88 h 88"/>
                <a:gd name="T24" fmla="*/ 54 w 170"/>
                <a:gd name="T25" fmla="*/ 88 h 88"/>
                <a:gd name="T26" fmla="*/ 50 w 170"/>
                <a:gd name="T27" fmla="*/ 88 h 88"/>
                <a:gd name="T28" fmla="*/ 46 w 170"/>
                <a:gd name="T29" fmla="*/ 87 h 88"/>
                <a:gd name="T30" fmla="*/ 40 w 170"/>
                <a:gd name="T31" fmla="*/ 86 h 88"/>
                <a:gd name="T32" fmla="*/ 36 w 170"/>
                <a:gd name="T33" fmla="*/ 84 h 88"/>
                <a:gd name="T34" fmla="*/ 27 w 170"/>
                <a:gd name="T35" fmla="*/ 77 h 88"/>
                <a:gd name="T36" fmla="*/ 19 w 170"/>
                <a:gd name="T37" fmla="*/ 71 h 88"/>
                <a:gd name="T38" fmla="*/ 11 w 170"/>
                <a:gd name="T39" fmla="*/ 63 h 88"/>
                <a:gd name="T40" fmla="*/ 6 w 170"/>
                <a:gd name="T41" fmla="*/ 56 h 88"/>
                <a:gd name="T42" fmla="*/ 1 w 170"/>
                <a:gd name="T43" fmla="*/ 49 h 88"/>
                <a:gd name="T44" fmla="*/ 0 w 170"/>
                <a:gd name="T45" fmla="*/ 43 h 88"/>
                <a:gd name="T46" fmla="*/ 0 w 170"/>
                <a:gd name="T47" fmla="*/ 38 h 88"/>
                <a:gd name="T48" fmla="*/ 1 w 170"/>
                <a:gd name="T49" fmla="*/ 35 h 88"/>
                <a:gd name="T50" fmla="*/ 2 w 170"/>
                <a:gd name="T51" fmla="*/ 32 h 88"/>
                <a:gd name="T52" fmla="*/ 4 w 170"/>
                <a:gd name="T53" fmla="*/ 30 h 88"/>
                <a:gd name="T54" fmla="*/ 10 w 170"/>
                <a:gd name="T55" fmla="*/ 24 h 88"/>
                <a:gd name="T56" fmla="*/ 16 w 170"/>
                <a:gd name="T57" fmla="*/ 20 h 88"/>
                <a:gd name="T58" fmla="*/ 25 w 170"/>
                <a:gd name="T59" fmla="*/ 16 h 88"/>
                <a:gd name="T60" fmla="*/ 35 w 170"/>
                <a:gd name="T61" fmla="*/ 12 h 88"/>
                <a:gd name="T62" fmla="*/ 46 w 170"/>
                <a:gd name="T63" fmla="*/ 9 h 88"/>
                <a:gd name="T64" fmla="*/ 56 w 170"/>
                <a:gd name="T65" fmla="*/ 7 h 88"/>
                <a:gd name="T66" fmla="*/ 80 w 170"/>
                <a:gd name="T67" fmla="*/ 4 h 88"/>
                <a:gd name="T68" fmla="*/ 103 w 170"/>
                <a:gd name="T69" fmla="*/ 1 h 88"/>
                <a:gd name="T70" fmla="*/ 123 w 170"/>
                <a:gd name="T71" fmla="*/ 0 h 88"/>
                <a:gd name="T72" fmla="*/ 138 w 170"/>
                <a:gd name="T73" fmla="*/ 0 h 88"/>
                <a:gd name="T74" fmla="*/ 146 w 170"/>
                <a:gd name="T75" fmla="*/ 0 h 88"/>
                <a:gd name="T76" fmla="*/ 151 w 170"/>
                <a:gd name="T77" fmla="*/ 1 h 88"/>
                <a:gd name="T78" fmla="*/ 156 w 170"/>
                <a:gd name="T79" fmla="*/ 4 h 88"/>
                <a:gd name="T80" fmla="*/ 160 w 170"/>
                <a:gd name="T81" fmla="*/ 7 h 88"/>
                <a:gd name="T82" fmla="*/ 165 w 170"/>
                <a:gd name="T83" fmla="*/ 13 h 88"/>
                <a:gd name="T84" fmla="*/ 170 w 170"/>
                <a:gd name="T85" fmla="*/ 19 h 88"/>
                <a:gd name="T86" fmla="*/ 162 w 170"/>
                <a:gd name="T87" fmla="*/ 24 h 88"/>
                <a:gd name="T88" fmla="*/ 153 w 170"/>
                <a:gd name="T89" fmla="*/ 29 h 88"/>
                <a:gd name="T90" fmla="*/ 145 w 170"/>
                <a:gd name="T91" fmla="*/ 32 h 88"/>
                <a:gd name="T92" fmla="*/ 136 w 170"/>
                <a:gd name="T93" fmla="*/ 35 h 88"/>
                <a:gd name="T94" fmla="*/ 126 w 170"/>
                <a:gd name="T95" fmla="*/ 36 h 88"/>
                <a:gd name="T96" fmla="*/ 117 w 170"/>
                <a:gd name="T97" fmla="*/ 37 h 88"/>
                <a:gd name="T98" fmla="*/ 106 w 170"/>
                <a:gd name="T99" fmla="*/ 38 h 88"/>
                <a:gd name="T100" fmla="*/ 96 w 170"/>
                <a:gd name="T101" fmla="*/ 38 h 88"/>
                <a:gd name="T102" fmla="*/ 146 w 170"/>
                <a:gd name="T103" fmla="*/ 3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 h="88">
                  <a:moveTo>
                    <a:pt x="146" y="38"/>
                  </a:moveTo>
                  <a:lnTo>
                    <a:pt x="146" y="45"/>
                  </a:lnTo>
                  <a:lnTo>
                    <a:pt x="144" y="50"/>
                  </a:lnTo>
                  <a:lnTo>
                    <a:pt x="142" y="56"/>
                  </a:lnTo>
                  <a:lnTo>
                    <a:pt x="137" y="61"/>
                  </a:lnTo>
                  <a:lnTo>
                    <a:pt x="133" y="65"/>
                  </a:lnTo>
                  <a:lnTo>
                    <a:pt x="128" y="70"/>
                  </a:lnTo>
                  <a:lnTo>
                    <a:pt x="121" y="73"/>
                  </a:lnTo>
                  <a:lnTo>
                    <a:pt x="115" y="76"/>
                  </a:lnTo>
                  <a:lnTo>
                    <a:pt x="101" y="82"/>
                  </a:lnTo>
                  <a:lnTo>
                    <a:pt x="84" y="86"/>
                  </a:lnTo>
                  <a:lnTo>
                    <a:pt x="69" y="88"/>
                  </a:lnTo>
                  <a:lnTo>
                    <a:pt x="54" y="88"/>
                  </a:lnTo>
                  <a:lnTo>
                    <a:pt x="50" y="88"/>
                  </a:lnTo>
                  <a:lnTo>
                    <a:pt x="46" y="87"/>
                  </a:lnTo>
                  <a:lnTo>
                    <a:pt x="40" y="86"/>
                  </a:lnTo>
                  <a:lnTo>
                    <a:pt x="36" y="84"/>
                  </a:lnTo>
                  <a:lnTo>
                    <a:pt x="27" y="77"/>
                  </a:lnTo>
                  <a:lnTo>
                    <a:pt x="19" y="71"/>
                  </a:lnTo>
                  <a:lnTo>
                    <a:pt x="11" y="63"/>
                  </a:lnTo>
                  <a:lnTo>
                    <a:pt x="6" y="56"/>
                  </a:lnTo>
                  <a:lnTo>
                    <a:pt x="1" y="49"/>
                  </a:lnTo>
                  <a:lnTo>
                    <a:pt x="0" y="43"/>
                  </a:lnTo>
                  <a:lnTo>
                    <a:pt x="0" y="38"/>
                  </a:lnTo>
                  <a:lnTo>
                    <a:pt x="1" y="35"/>
                  </a:lnTo>
                  <a:lnTo>
                    <a:pt x="2" y="32"/>
                  </a:lnTo>
                  <a:lnTo>
                    <a:pt x="4" y="30"/>
                  </a:lnTo>
                  <a:lnTo>
                    <a:pt x="10" y="24"/>
                  </a:lnTo>
                  <a:lnTo>
                    <a:pt x="16" y="20"/>
                  </a:lnTo>
                  <a:lnTo>
                    <a:pt x="25" y="16"/>
                  </a:lnTo>
                  <a:lnTo>
                    <a:pt x="35" y="12"/>
                  </a:lnTo>
                  <a:lnTo>
                    <a:pt x="46" y="9"/>
                  </a:lnTo>
                  <a:lnTo>
                    <a:pt x="56" y="7"/>
                  </a:lnTo>
                  <a:lnTo>
                    <a:pt x="80" y="4"/>
                  </a:lnTo>
                  <a:lnTo>
                    <a:pt x="103" y="1"/>
                  </a:lnTo>
                  <a:lnTo>
                    <a:pt x="123" y="0"/>
                  </a:lnTo>
                  <a:lnTo>
                    <a:pt x="138" y="0"/>
                  </a:lnTo>
                  <a:lnTo>
                    <a:pt x="146" y="0"/>
                  </a:lnTo>
                  <a:lnTo>
                    <a:pt x="151" y="1"/>
                  </a:lnTo>
                  <a:lnTo>
                    <a:pt x="156" y="4"/>
                  </a:lnTo>
                  <a:lnTo>
                    <a:pt x="160" y="7"/>
                  </a:lnTo>
                  <a:lnTo>
                    <a:pt x="165" y="13"/>
                  </a:lnTo>
                  <a:lnTo>
                    <a:pt x="170" y="19"/>
                  </a:lnTo>
                  <a:lnTo>
                    <a:pt x="162" y="24"/>
                  </a:lnTo>
                  <a:lnTo>
                    <a:pt x="153" y="29"/>
                  </a:lnTo>
                  <a:lnTo>
                    <a:pt x="145" y="32"/>
                  </a:lnTo>
                  <a:lnTo>
                    <a:pt x="136" y="35"/>
                  </a:lnTo>
                  <a:lnTo>
                    <a:pt x="126" y="36"/>
                  </a:lnTo>
                  <a:lnTo>
                    <a:pt x="117" y="37"/>
                  </a:lnTo>
                  <a:lnTo>
                    <a:pt x="106" y="38"/>
                  </a:lnTo>
                  <a:lnTo>
                    <a:pt x="96" y="38"/>
                  </a:lnTo>
                  <a:lnTo>
                    <a:pt x="146" y="3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3" name="Freeform 32"/>
            <p:cNvSpPr>
              <a:spLocks/>
            </p:cNvSpPr>
            <p:nvPr/>
          </p:nvSpPr>
          <p:spPr bwMode="auto">
            <a:xfrm>
              <a:off x="5741988" y="2795588"/>
              <a:ext cx="44450" cy="33338"/>
            </a:xfrm>
            <a:custGeom>
              <a:avLst/>
              <a:gdLst>
                <a:gd name="T0" fmla="*/ 57 w 57"/>
                <a:gd name="T1" fmla="*/ 22 h 41"/>
                <a:gd name="T2" fmla="*/ 52 w 57"/>
                <a:gd name="T3" fmla="*/ 29 h 41"/>
                <a:gd name="T4" fmla="*/ 48 w 57"/>
                <a:gd name="T5" fmla="*/ 36 h 41"/>
                <a:gd name="T6" fmla="*/ 44 w 57"/>
                <a:gd name="T7" fmla="*/ 38 h 41"/>
                <a:gd name="T8" fmla="*/ 41 w 57"/>
                <a:gd name="T9" fmla="*/ 39 h 41"/>
                <a:gd name="T10" fmla="*/ 38 w 57"/>
                <a:gd name="T11" fmla="*/ 40 h 41"/>
                <a:gd name="T12" fmla="*/ 35 w 57"/>
                <a:gd name="T13" fmla="*/ 41 h 41"/>
                <a:gd name="T14" fmla="*/ 28 w 57"/>
                <a:gd name="T15" fmla="*/ 40 h 41"/>
                <a:gd name="T16" fmla="*/ 23 w 57"/>
                <a:gd name="T17" fmla="*/ 38 h 41"/>
                <a:gd name="T18" fmla="*/ 16 w 57"/>
                <a:gd name="T19" fmla="*/ 36 h 41"/>
                <a:gd name="T20" fmla="*/ 11 w 57"/>
                <a:gd name="T21" fmla="*/ 33 h 41"/>
                <a:gd name="T22" fmla="*/ 7 w 57"/>
                <a:gd name="T23" fmla="*/ 28 h 41"/>
                <a:gd name="T24" fmla="*/ 3 w 57"/>
                <a:gd name="T25" fmla="*/ 25 h 41"/>
                <a:gd name="T26" fmla="*/ 0 w 57"/>
                <a:gd name="T27" fmla="*/ 22 h 41"/>
                <a:gd name="T28" fmla="*/ 0 w 57"/>
                <a:gd name="T29" fmla="*/ 19 h 41"/>
                <a:gd name="T30" fmla="*/ 0 w 57"/>
                <a:gd name="T31" fmla="*/ 11 h 41"/>
                <a:gd name="T32" fmla="*/ 1 w 57"/>
                <a:gd name="T33" fmla="*/ 7 h 41"/>
                <a:gd name="T34" fmla="*/ 5 w 57"/>
                <a:gd name="T35" fmla="*/ 2 h 41"/>
                <a:gd name="T36" fmla="*/ 7 w 57"/>
                <a:gd name="T37" fmla="*/ 0 h 41"/>
                <a:gd name="T38" fmla="*/ 11 w 57"/>
                <a:gd name="T39" fmla="*/ 0 h 41"/>
                <a:gd name="T40" fmla="*/ 15 w 57"/>
                <a:gd name="T41" fmla="*/ 0 h 41"/>
                <a:gd name="T42" fmla="*/ 20 w 57"/>
                <a:gd name="T43" fmla="*/ 1 h 41"/>
                <a:gd name="T44" fmla="*/ 24 w 57"/>
                <a:gd name="T45" fmla="*/ 3 h 41"/>
                <a:gd name="T46" fmla="*/ 43 w 57"/>
                <a:gd name="T47" fmla="*/ 14 h 41"/>
                <a:gd name="T48" fmla="*/ 57 w 57"/>
                <a:gd name="T49"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41">
                  <a:moveTo>
                    <a:pt x="57" y="22"/>
                  </a:moveTo>
                  <a:lnTo>
                    <a:pt x="52" y="29"/>
                  </a:lnTo>
                  <a:lnTo>
                    <a:pt x="48" y="36"/>
                  </a:lnTo>
                  <a:lnTo>
                    <a:pt x="44" y="38"/>
                  </a:lnTo>
                  <a:lnTo>
                    <a:pt x="41" y="39"/>
                  </a:lnTo>
                  <a:lnTo>
                    <a:pt x="38" y="40"/>
                  </a:lnTo>
                  <a:lnTo>
                    <a:pt x="35" y="41"/>
                  </a:lnTo>
                  <a:lnTo>
                    <a:pt x="28" y="40"/>
                  </a:lnTo>
                  <a:lnTo>
                    <a:pt x="23" y="38"/>
                  </a:lnTo>
                  <a:lnTo>
                    <a:pt x="16" y="36"/>
                  </a:lnTo>
                  <a:lnTo>
                    <a:pt x="11" y="33"/>
                  </a:lnTo>
                  <a:lnTo>
                    <a:pt x="7" y="28"/>
                  </a:lnTo>
                  <a:lnTo>
                    <a:pt x="3" y="25"/>
                  </a:lnTo>
                  <a:lnTo>
                    <a:pt x="0" y="22"/>
                  </a:lnTo>
                  <a:lnTo>
                    <a:pt x="0" y="19"/>
                  </a:lnTo>
                  <a:lnTo>
                    <a:pt x="0" y="11"/>
                  </a:lnTo>
                  <a:lnTo>
                    <a:pt x="1" y="7"/>
                  </a:lnTo>
                  <a:lnTo>
                    <a:pt x="5" y="2"/>
                  </a:lnTo>
                  <a:lnTo>
                    <a:pt x="7" y="0"/>
                  </a:lnTo>
                  <a:lnTo>
                    <a:pt x="11" y="0"/>
                  </a:lnTo>
                  <a:lnTo>
                    <a:pt x="15" y="0"/>
                  </a:lnTo>
                  <a:lnTo>
                    <a:pt x="20" y="1"/>
                  </a:lnTo>
                  <a:lnTo>
                    <a:pt x="24" y="3"/>
                  </a:lnTo>
                  <a:lnTo>
                    <a:pt x="43" y="14"/>
                  </a:lnTo>
                  <a:lnTo>
                    <a:pt x="57" y="2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4" name="Freeform 33"/>
            <p:cNvSpPr>
              <a:spLocks/>
            </p:cNvSpPr>
            <p:nvPr/>
          </p:nvSpPr>
          <p:spPr bwMode="auto">
            <a:xfrm>
              <a:off x="6238875" y="3138488"/>
              <a:ext cx="228600" cy="179388"/>
            </a:xfrm>
            <a:custGeom>
              <a:avLst/>
              <a:gdLst>
                <a:gd name="T0" fmla="*/ 253 w 289"/>
                <a:gd name="T1" fmla="*/ 92 h 227"/>
                <a:gd name="T2" fmla="*/ 251 w 289"/>
                <a:gd name="T3" fmla="*/ 98 h 227"/>
                <a:gd name="T4" fmla="*/ 257 w 289"/>
                <a:gd name="T5" fmla="*/ 108 h 227"/>
                <a:gd name="T6" fmla="*/ 279 w 289"/>
                <a:gd name="T7" fmla="*/ 112 h 227"/>
                <a:gd name="T8" fmla="*/ 285 w 289"/>
                <a:gd name="T9" fmla="*/ 145 h 227"/>
                <a:gd name="T10" fmla="*/ 281 w 289"/>
                <a:gd name="T11" fmla="*/ 172 h 227"/>
                <a:gd name="T12" fmla="*/ 276 w 289"/>
                <a:gd name="T13" fmla="*/ 183 h 227"/>
                <a:gd name="T14" fmla="*/ 253 w 289"/>
                <a:gd name="T15" fmla="*/ 193 h 227"/>
                <a:gd name="T16" fmla="*/ 214 w 289"/>
                <a:gd name="T17" fmla="*/ 205 h 227"/>
                <a:gd name="T18" fmla="*/ 207 w 289"/>
                <a:gd name="T19" fmla="*/ 213 h 227"/>
                <a:gd name="T20" fmla="*/ 201 w 289"/>
                <a:gd name="T21" fmla="*/ 220 h 227"/>
                <a:gd name="T22" fmla="*/ 194 w 289"/>
                <a:gd name="T23" fmla="*/ 226 h 227"/>
                <a:gd name="T24" fmla="*/ 180 w 289"/>
                <a:gd name="T25" fmla="*/ 226 h 227"/>
                <a:gd name="T26" fmla="*/ 168 w 289"/>
                <a:gd name="T27" fmla="*/ 220 h 227"/>
                <a:gd name="T28" fmla="*/ 158 w 289"/>
                <a:gd name="T29" fmla="*/ 208 h 227"/>
                <a:gd name="T30" fmla="*/ 142 w 289"/>
                <a:gd name="T31" fmla="*/ 191 h 227"/>
                <a:gd name="T32" fmla="*/ 123 w 289"/>
                <a:gd name="T33" fmla="*/ 177 h 227"/>
                <a:gd name="T34" fmla="*/ 95 w 289"/>
                <a:gd name="T35" fmla="*/ 162 h 227"/>
                <a:gd name="T36" fmla="*/ 58 w 289"/>
                <a:gd name="T37" fmla="*/ 146 h 227"/>
                <a:gd name="T38" fmla="*/ 30 w 289"/>
                <a:gd name="T39" fmla="*/ 131 h 227"/>
                <a:gd name="T40" fmla="*/ 10 w 289"/>
                <a:gd name="T41" fmla="*/ 117 h 227"/>
                <a:gd name="T42" fmla="*/ 0 w 289"/>
                <a:gd name="T43" fmla="*/ 84 h 227"/>
                <a:gd name="T44" fmla="*/ 9 w 289"/>
                <a:gd name="T45" fmla="*/ 82 h 227"/>
                <a:gd name="T46" fmla="*/ 27 w 289"/>
                <a:gd name="T47" fmla="*/ 87 h 227"/>
                <a:gd name="T48" fmla="*/ 46 w 289"/>
                <a:gd name="T49" fmla="*/ 94 h 227"/>
                <a:gd name="T50" fmla="*/ 66 w 289"/>
                <a:gd name="T51" fmla="*/ 99 h 227"/>
                <a:gd name="T52" fmla="*/ 86 w 289"/>
                <a:gd name="T53" fmla="*/ 100 h 227"/>
                <a:gd name="T54" fmla="*/ 95 w 289"/>
                <a:gd name="T55" fmla="*/ 100 h 227"/>
                <a:gd name="T56" fmla="*/ 104 w 289"/>
                <a:gd name="T57" fmla="*/ 73 h 227"/>
                <a:gd name="T58" fmla="*/ 104 w 289"/>
                <a:gd name="T59" fmla="*/ 55 h 227"/>
                <a:gd name="T60" fmla="*/ 86 w 289"/>
                <a:gd name="T61" fmla="*/ 52 h 227"/>
                <a:gd name="T62" fmla="*/ 59 w 289"/>
                <a:gd name="T63" fmla="*/ 48 h 227"/>
                <a:gd name="T64" fmla="*/ 50 w 289"/>
                <a:gd name="T65" fmla="*/ 43 h 227"/>
                <a:gd name="T66" fmla="*/ 47 w 289"/>
                <a:gd name="T67" fmla="*/ 38 h 227"/>
                <a:gd name="T68" fmla="*/ 47 w 289"/>
                <a:gd name="T69" fmla="*/ 32 h 227"/>
                <a:gd name="T70" fmla="*/ 50 w 289"/>
                <a:gd name="T71" fmla="*/ 28 h 227"/>
                <a:gd name="T72" fmla="*/ 58 w 289"/>
                <a:gd name="T73" fmla="*/ 23 h 227"/>
                <a:gd name="T74" fmla="*/ 67 w 289"/>
                <a:gd name="T75" fmla="*/ 15 h 227"/>
                <a:gd name="T76" fmla="*/ 78 w 289"/>
                <a:gd name="T77" fmla="*/ 7 h 227"/>
                <a:gd name="T78" fmla="*/ 95 w 289"/>
                <a:gd name="T79" fmla="*/ 2 h 227"/>
                <a:gd name="T80" fmla="*/ 134 w 289"/>
                <a:gd name="T81" fmla="*/ 0 h 227"/>
                <a:gd name="T82" fmla="*/ 186 w 289"/>
                <a:gd name="T83" fmla="*/ 0 h 227"/>
                <a:gd name="T84" fmla="*/ 225 w 289"/>
                <a:gd name="T85" fmla="*/ 0 h 227"/>
                <a:gd name="T86" fmla="*/ 235 w 289"/>
                <a:gd name="T87" fmla="*/ 2 h 227"/>
                <a:gd name="T88" fmla="*/ 242 w 289"/>
                <a:gd name="T89" fmla="*/ 7 h 227"/>
                <a:gd name="T90" fmla="*/ 245 w 289"/>
                <a:gd name="T91" fmla="*/ 13 h 227"/>
                <a:gd name="T92" fmla="*/ 245 w 289"/>
                <a:gd name="T93" fmla="*/ 21 h 227"/>
                <a:gd name="T94" fmla="*/ 242 w 289"/>
                <a:gd name="T95" fmla="*/ 33 h 227"/>
                <a:gd name="T96" fmla="*/ 233 w 289"/>
                <a:gd name="T97" fmla="*/ 46 h 227"/>
                <a:gd name="T98" fmla="*/ 206 w 289"/>
                <a:gd name="T99" fmla="*/ 66 h 227"/>
                <a:gd name="T100" fmla="*/ 207 w 289"/>
                <a:gd name="T101" fmla="*/ 74 h 227"/>
                <a:gd name="T102" fmla="*/ 238 w 289"/>
                <a:gd name="T103" fmla="*/ 71 h 227"/>
                <a:gd name="T104" fmla="*/ 250 w 289"/>
                <a:gd name="T105" fmla="*/ 73 h 227"/>
                <a:gd name="T106" fmla="*/ 253 w 289"/>
                <a:gd name="T107" fmla="*/ 7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9" h="227">
                  <a:moveTo>
                    <a:pt x="254" y="81"/>
                  </a:moveTo>
                  <a:lnTo>
                    <a:pt x="253" y="92"/>
                  </a:lnTo>
                  <a:lnTo>
                    <a:pt x="252" y="96"/>
                  </a:lnTo>
                  <a:lnTo>
                    <a:pt x="251" y="98"/>
                  </a:lnTo>
                  <a:lnTo>
                    <a:pt x="250" y="108"/>
                  </a:lnTo>
                  <a:lnTo>
                    <a:pt x="257" y="108"/>
                  </a:lnTo>
                  <a:lnTo>
                    <a:pt x="268" y="110"/>
                  </a:lnTo>
                  <a:lnTo>
                    <a:pt x="279" y="112"/>
                  </a:lnTo>
                  <a:lnTo>
                    <a:pt x="289" y="116"/>
                  </a:lnTo>
                  <a:lnTo>
                    <a:pt x="285" y="145"/>
                  </a:lnTo>
                  <a:lnTo>
                    <a:pt x="282" y="165"/>
                  </a:lnTo>
                  <a:lnTo>
                    <a:pt x="281" y="172"/>
                  </a:lnTo>
                  <a:lnTo>
                    <a:pt x="279" y="178"/>
                  </a:lnTo>
                  <a:lnTo>
                    <a:pt x="276" y="183"/>
                  </a:lnTo>
                  <a:lnTo>
                    <a:pt x="272" y="186"/>
                  </a:lnTo>
                  <a:lnTo>
                    <a:pt x="253" y="193"/>
                  </a:lnTo>
                  <a:lnTo>
                    <a:pt x="220" y="204"/>
                  </a:lnTo>
                  <a:lnTo>
                    <a:pt x="214" y="205"/>
                  </a:lnTo>
                  <a:lnTo>
                    <a:pt x="211" y="209"/>
                  </a:lnTo>
                  <a:lnTo>
                    <a:pt x="207" y="213"/>
                  </a:lnTo>
                  <a:lnTo>
                    <a:pt x="204" y="217"/>
                  </a:lnTo>
                  <a:lnTo>
                    <a:pt x="201" y="220"/>
                  </a:lnTo>
                  <a:lnTo>
                    <a:pt x="198" y="224"/>
                  </a:lnTo>
                  <a:lnTo>
                    <a:pt x="194" y="226"/>
                  </a:lnTo>
                  <a:lnTo>
                    <a:pt x="189" y="227"/>
                  </a:lnTo>
                  <a:lnTo>
                    <a:pt x="180" y="226"/>
                  </a:lnTo>
                  <a:lnTo>
                    <a:pt x="173" y="224"/>
                  </a:lnTo>
                  <a:lnTo>
                    <a:pt x="168" y="220"/>
                  </a:lnTo>
                  <a:lnTo>
                    <a:pt x="163" y="216"/>
                  </a:lnTo>
                  <a:lnTo>
                    <a:pt x="158" y="208"/>
                  </a:lnTo>
                  <a:lnTo>
                    <a:pt x="150" y="200"/>
                  </a:lnTo>
                  <a:lnTo>
                    <a:pt x="142" y="191"/>
                  </a:lnTo>
                  <a:lnTo>
                    <a:pt x="133" y="184"/>
                  </a:lnTo>
                  <a:lnTo>
                    <a:pt x="123" y="177"/>
                  </a:lnTo>
                  <a:lnTo>
                    <a:pt x="115" y="172"/>
                  </a:lnTo>
                  <a:lnTo>
                    <a:pt x="95" y="162"/>
                  </a:lnTo>
                  <a:lnTo>
                    <a:pt x="77" y="153"/>
                  </a:lnTo>
                  <a:lnTo>
                    <a:pt x="58" y="146"/>
                  </a:lnTo>
                  <a:lnTo>
                    <a:pt x="38" y="136"/>
                  </a:lnTo>
                  <a:lnTo>
                    <a:pt x="30" y="131"/>
                  </a:lnTo>
                  <a:lnTo>
                    <a:pt x="20" y="124"/>
                  </a:lnTo>
                  <a:lnTo>
                    <a:pt x="10" y="117"/>
                  </a:lnTo>
                  <a:lnTo>
                    <a:pt x="0" y="108"/>
                  </a:lnTo>
                  <a:lnTo>
                    <a:pt x="0" y="84"/>
                  </a:lnTo>
                  <a:lnTo>
                    <a:pt x="0" y="81"/>
                  </a:lnTo>
                  <a:lnTo>
                    <a:pt x="9" y="82"/>
                  </a:lnTo>
                  <a:lnTo>
                    <a:pt x="18" y="84"/>
                  </a:lnTo>
                  <a:lnTo>
                    <a:pt x="27" y="87"/>
                  </a:lnTo>
                  <a:lnTo>
                    <a:pt x="36" y="91"/>
                  </a:lnTo>
                  <a:lnTo>
                    <a:pt x="46" y="94"/>
                  </a:lnTo>
                  <a:lnTo>
                    <a:pt x="55" y="97"/>
                  </a:lnTo>
                  <a:lnTo>
                    <a:pt x="66" y="99"/>
                  </a:lnTo>
                  <a:lnTo>
                    <a:pt x="77" y="100"/>
                  </a:lnTo>
                  <a:lnTo>
                    <a:pt x="86" y="100"/>
                  </a:lnTo>
                  <a:lnTo>
                    <a:pt x="91" y="100"/>
                  </a:lnTo>
                  <a:lnTo>
                    <a:pt x="95" y="100"/>
                  </a:lnTo>
                  <a:lnTo>
                    <a:pt x="104" y="100"/>
                  </a:lnTo>
                  <a:lnTo>
                    <a:pt x="104" y="73"/>
                  </a:lnTo>
                  <a:lnTo>
                    <a:pt x="104" y="59"/>
                  </a:lnTo>
                  <a:lnTo>
                    <a:pt x="104" y="55"/>
                  </a:lnTo>
                  <a:lnTo>
                    <a:pt x="104" y="54"/>
                  </a:lnTo>
                  <a:lnTo>
                    <a:pt x="86" y="52"/>
                  </a:lnTo>
                  <a:lnTo>
                    <a:pt x="67" y="51"/>
                  </a:lnTo>
                  <a:lnTo>
                    <a:pt x="59" y="48"/>
                  </a:lnTo>
                  <a:lnTo>
                    <a:pt x="52" y="45"/>
                  </a:lnTo>
                  <a:lnTo>
                    <a:pt x="50" y="43"/>
                  </a:lnTo>
                  <a:lnTo>
                    <a:pt x="48" y="41"/>
                  </a:lnTo>
                  <a:lnTo>
                    <a:pt x="47" y="38"/>
                  </a:lnTo>
                  <a:lnTo>
                    <a:pt x="47" y="34"/>
                  </a:lnTo>
                  <a:lnTo>
                    <a:pt x="47" y="32"/>
                  </a:lnTo>
                  <a:lnTo>
                    <a:pt x="49" y="30"/>
                  </a:lnTo>
                  <a:lnTo>
                    <a:pt x="50" y="28"/>
                  </a:lnTo>
                  <a:lnTo>
                    <a:pt x="53" y="26"/>
                  </a:lnTo>
                  <a:lnTo>
                    <a:pt x="58" y="23"/>
                  </a:lnTo>
                  <a:lnTo>
                    <a:pt x="62" y="19"/>
                  </a:lnTo>
                  <a:lnTo>
                    <a:pt x="67" y="15"/>
                  </a:lnTo>
                  <a:lnTo>
                    <a:pt x="73" y="11"/>
                  </a:lnTo>
                  <a:lnTo>
                    <a:pt x="78" y="7"/>
                  </a:lnTo>
                  <a:lnTo>
                    <a:pt x="84" y="5"/>
                  </a:lnTo>
                  <a:lnTo>
                    <a:pt x="95" y="2"/>
                  </a:lnTo>
                  <a:lnTo>
                    <a:pt x="107" y="0"/>
                  </a:lnTo>
                  <a:lnTo>
                    <a:pt x="134" y="0"/>
                  </a:lnTo>
                  <a:lnTo>
                    <a:pt x="162" y="0"/>
                  </a:lnTo>
                  <a:lnTo>
                    <a:pt x="186" y="0"/>
                  </a:lnTo>
                  <a:lnTo>
                    <a:pt x="208" y="0"/>
                  </a:lnTo>
                  <a:lnTo>
                    <a:pt x="225" y="0"/>
                  </a:lnTo>
                  <a:lnTo>
                    <a:pt x="231" y="0"/>
                  </a:lnTo>
                  <a:lnTo>
                    <a:pt x="235" y="2"/>
                  </a:lnTo>
                  <a:lnTo>
                    <a:pt x="240" y="5"/>
                  </a:lnTo>
                  <a:lnTo>
                    <a:pt x="242" y="7"/>
                  </a:lnTo>
                  <a:lnTo>
                    <a:pt x="244" y="10"/>
                  </a:lnTo>
                  <a:lnTo>
                    <a:pt x="245" y="13"/>
                  </a:lnTo>
                  <a:lnTo>
                    <a:pt x="247" y="16"/>
                  </a:lnTo>
                  <a:lnTo>
                    <a:pt x="245" y="21"/>
                  </a:lnTo>
                  <a:lnTo>
                    <a:pt x="244" y="28"/>
                  </a:lnTo>
                  <a:lnTo>
                    <a:pt x="242" y="33"/>
                  </a:lnTo>
                  <a:lnTo>
                    <a:pt x="240" y="38"/>
                  </a:lnTo>
                  <a:lnTo>
                    <a:pt x="233" y="46"/>
                  </a:lnTo>
                  <a:lnTo>
                    <a:pt x="224" y="54"/>
                  </a:lnTo>
                  <a:lnTo>
                    <a:pt x="206" y="66"/>
                  </a:lnTo>
                  <a:lnTo>
                    <a:pt x="193" y="77"/>
                  </a:lnTo>
                  <a:lnTo>
                    <a:pt x="207" y="74"/>
                  </a:lnTo>
                  <a:lnTo>
                    <a:pt x="228" y="72"/>
                  </a:lnTo>
                  <a:lnTo>
                    <a:pt x="238" y="71"/>
                  </a:lnTo>
                  <a:lnTo>
                    <a:pt x="247" y="72"/>
                  </a:lnTo>
                  <a:lnTo>
                    <a:pt x="250" y="73"/>
                  </a:lnTo>
                  <a:lnTo>
                    <a:pt x="252" y="76"/>
                  </a:lnTo>
                  <a:lnTo>
                    <a:pt x="253" y="78"/>
                  </a:lnTo>
                  <a:lnTo>
                    <a:pt x="254" y="8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5" name="Freeform 34"/>
            <p:cNvSpPr>
              <a:spLocks/>
            </p:cNvSpPr>
            <p:nvPr/>
          </p:nvSpPr>
          <p:spPr bwMode="auto">
            <a:xfrm>
              <a:off x="6157913" y="2908300"/>
              <a:ext cx="255587" cy="130175"/>
            </a:xfrm>
            <a:custGeom>
              <a:avLst/>
              <a:gdLst>
                <a:gd name="T0" fmla="*/ 5 w 322"/>
                <a:gd name="T1" fmla="*/ 25 h 164"/>
                <a:gd name="T2" fmla="*/ 0 w 322"/>
                <a:gd name="T3" fmla="*/ 11 h 164"/>
                <a:gd name="T4" fmla="*/ 19 w 322"/>
                <a:gd name="T5" fmla="*/ 5 h 164"/>
                <a:gd name="T6" fmla="*/ 44 w 322"/>
                <a:gd name="T7" fmla="*/ 13 h 164"/>
                <a:gd name="T8" fmla="*/ 81 w 322"/>
                <a:gd name="T9" fmla="*/ 45 h 164"/>
                <a:gd name="T10" fmla="*/ 102 w 322"/>
                <a:gd name="T11" fmla="*/ 65 h 164"/>
                <a:gd name="T12" fmla="*/ 127 w 322"/>
                <a:gd name="T13" fmla="*/ 76 h 164"/>
                <a:gd name="T14" fmla="*/ 136 w 322"/>
                <a:gd name="T15" fmla="*/ 68 h 164"/>
                <a:gd name="T16" fmla="*/ 111 w 322"/>
                <a:gd name="T17" fmla="*/ 47 h 164"/>
                <a:gd name="T18" fmla="*/ 118 w 322"/>
                <a:gd name="T19" fmla="*/ 29 h 164"/>
                <a:gd name="T20" fmla="*/ 136 w 322"/>
                <a:gd name="T21" fmla="*/ 33 h 164"/>
                <a:gd name="T22" fmla="*/ 168 w 322"/>
                <a:gd name="T23" fmla="*/ 52 h 164"/>
                <a:gd name="T24" fmla="*/ 192 w 322"/>
                <a:gd name="T25" fmla="*/ 62 h 164"/>
                <a:gd name="T26" fmla="*/ 207 w 322"/>
                <a:gd name="T27" fmla="*/ 43 h 164"/>
                <a:gd name="T28" fmla="*/ 207 w 322"/>
                <a:gd name="T29" fmla="*/ 28 h 164"/>
                <a:gd name="T30" fmla="*/ 176 w 322"/>
                <a:gd name="T31" fmla="*/ 27 h 164"/>
                <a:gd name="T32" fmla="*/ 154 w 322"/>
                <a:gd name="T33" fmla="*/ 17 h 164"/>
                <a:gd name="T34" fmla="*/ 147 w 322"/>
                <a:gd name="T35" fmla="*/ 6 h 164"/>
                <a:gd name="T36" fmla="*/ 161 w 322"/>
                <a:gd name="T37" fmla="*/ 0 h 164"/>
                <a:gd name="T38" fmla="*/ 186 w 322"/>
                <a:gd name="T39" fmla="*/ 2 h 164"/>
                <a:gd name="T40" fmla="*/ 213 w 322"/>
                <a:gd name="T41" fmla="*/ 8 h 164"/>
                <a:gd name="T42" fmla="*/ 242 w 322"/>
                <a:gd name="T43" fmla="*/ 16 h 164"/>
                <a:gd name="T44" fmla="*/ 269 w 322"/>
                <a:gd name="T45" fmla="*/ 11 h 164"/>
                <a:gd name="T46" fmla="*/ 282 w 322"/>
                <a:gd name="T47" fmla="*/ 5 h 164"/>
                <a:gd name="T48" fmla="*/ 305 w 322"/>
                <a:gd name="T49" fmla="*/ 7 h 164"/>
                <a:gd name="T50" fmla="*/ 319 w 322"/>
                <a:gd name="T51" fmla="*/ 23 h 164"/>
                <a:gd name="T52" fmla="*/ 322 w 322"/>
                <a:gd name="T53" fmla="*/ 47 h 164"/>
                <a:gd name="T54" fmla="*/ 315 w 322"/>
                <a:gd name="T55" fmla="*/ 85 h 164"/>
                <a:gd name="T56" fmla="*/ 305 w 322"/>
                <a:gd name="T57" fmla="*/ 122 h 164"/>
                <a:gd name="T58" fmla="*/ 305 w 322"/>
                <a:gd name="T59" fmla="*/ 146 h 164"/>
                <a:gd name="T60" fmla="*/ 264 w 322"/>
                <a:gd name="T61" fmla="*/ 162 h 164"/>
                <a:gd name="T62" fmla="*/ 226 w 322"/>
                <a:gd name="T63" fmla="*/ 164 h 164"/>
                <a:gd name="T64" fmla="*/ 191 w 322"/>
                <a:gd name="T65" fmla="*/ 163 h 164"/>
                <a:gd name="T66" fmla="*/ 185 w 322"/>
                <a:gd name="T67" fmla="*/ 158 h 164"/>
                <a:gd name="T68" fmla="*/ 188 w 322"/>
                <a:gd name="T69" fmla="*/ 144 h 164"/>
                <a:gd name="T70" fmla="*/ 195 w 322"/>
                <a:gd name="T71" fmla="*/ 120 h 164"/>
                <a:gd name="T72" fmla="*/ 199 w 322"/>
                <a:gd name="T73" fmla="*/ 113 h 164"/>
                <a:gd name="T74" fmla="*/ 214 w 322"/>
                <a:gd name="T75" fmla="*/ 106 h 164"/>
                <a:gd name="T76" fmla="*/ 233 w 322"/>
                <a:gd name="T77" fmla="*/ 97 h 164"/>
                <a:gd name="T78" fmla="*/ 230 w 322"/>
                <a:gd name="T79" fmla="*/ 90 h 164"/>
                <a:gd name="T80" fmla="*/ 206 w 322"/>
                <a:gd name="T81" fmla="*/ 91 h 164"/>
                <a:gd name="T82" fmla="*/ 159 w 322"/>
                <a:gd name="T83" fmla="*/ 97 h 164"/>
                <a:gd name="T84" fmla="*/ 110 w 322"/>
                <a:gd name="T85" fmla="*/ 105 h 164"/>
                <a:gd name="T86" fmla="*/ 88 w 322"/>
                <a:gd name="T87" fmla="*/ 104 h 164"/>
                <a:gd name="T88" fmla="*/ 80 w 322"/>
                <a:gd name="T89" fmla="*/ 97 h 164"/>
                <a:gd name="T90" fmla="*/ 77 w 322"/>
                <a:gd name="T91" fmla="*/ 86 h 164"/>
                <a:gd name="T92" fmla="*/ 46 w 322"/>
                <a:gd name="T93" fmla="*/ 72 h 164"/>
                <a:gd name="T94" fmla="*/ 33 w 322"/>
                <a:gd name="T95" fmla="*/ 70 h 164"/>
                <a:gd name="T96" fmla="*/ 13 w 322"/>
                <a:gd name="T97" fmla="*/ 59 h 164"/>
                <a:gd name="T98" fmla="*/ 4 w 322"/>
                <a:gd name="T99" fmla="*/ 2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2" h="164">
                  <a:moveTo>
                    <a:pt x="15" y="40"/>
                  </a:moveTo>
                  <a:lnTo>
                    <a:pt x="10" y="33"/>
                  </a:lnTo>
                  <a:lnTo>
                    <a:pt x="5" y="25"/>
                  </a:lnTo>
                  <a:lnTo>
                    <a:pt x="3" y="20"/>
                  </a:lnTo>
                  <a:lnTo>
                    <a:pt x="1" y="16"/>
                  </a:lnTo>
                  <a:lnTo>
                    <a:pt x="0" y="11"/>
                  </a:lnTo>
                  <a:lnTo>
                    <a:pt x="0" y="5"/>
                  </a:lnTo>
                  <a:lnTo>
                    <a:pt x="9" y="5"/>
                  </a:lnTo>
                  <a:lnTo>
                    <a:pt x="19" y="5"/>
                  </a:lnTo>
                  <a:lnTo>
                    <a:pt x="28" y="6"/>
                  </a:lnTo>
                  <a:lnTo>
                    <a:pt x="37" y="8"/>
                  </a:lnTo>
                  <a:lnTo>
                    <a:pt x="44" y="13"/>
                  </a:lnTo>
                  <a:lnTo>
                    <a:pt x="53" y="18"/>
                  </a:lnTo>
                  <a:lnTo>
                    <a:pt x="67" y="31"/>
                  </a:lnTo>
                  <a:lnTo>
                    <a:pt x="81" y="45"/>
                  </a:lnTo>
                  <a:lnTo>
                    <a:pt x="88" y="53"/>
                  </a:lnTo>
                  <a:lnTo>
                    <a:pt x="95" y="59"/>
                  </a:lnTo>
                  <a:lnTo>
                    <a:pt x="102" y="65"/>
                  </a:lnTo>
                  <a:lnTo>
                    <a:pt x="110" y="70"/>
                  </a:lnTo>
                  <a:lnTo>
                    <a:pt x="119" y="73"/>
                  </a:lnTo>
                  <a:lnTo>
                    <a:pt x="127" y="76"/>
                  </a:lnTo>
                  <a:lnTo>
                    <a:pt x="136" y="76"/>
                  </a:lnTo>
                  <a:lnTo>
                    <a:pt x="146" y="74"/>
                  </a:lnTo>
                  <a:lnTo>
                    <a:pt x="136" y="68"/>
                  </a:lnTo>
                  <a:lnTo>
                    <a:pt x="127" y="60"/>
                  </a:lnTo>
                  <a:lnTo>
                    <a:pt x="119" y="54"/>
                  </a:lnTo>
                  <a:lnTo>
                    <a:pt x="111" y="47"/>
                  </a:lnTo>
                  <a:lnTo>
                    <a:pt x="111" y="30"/>
                  </a:lnTo>
                  <a:lnTo>
                    <a:pt x="111" y="28"/>
                  </a:lnTo>
                  <a:lnTo>
                    <a:pt x="118" y="29"/>
                  </a:lnTo>
                  <a:lnTo>
                    <a:pt x="124" y="30"/>
                  </a:lnTo>
                  <a:lnTo>
                    <a:pt x="131" y="31"/>
                  </a:lnTo>
                  <a:lnTo>
                    <a:pt x="136" y="33"/>
                  </a:lnTo>
                  <a:lnTo>
                    <a:pt x="147" y="39"/>
                  </a:lnTo>
                  <a:lnTo>
                    <a:pt x="158" y="45"/>
                  </a:lnTo>
                  <a:lnTo>
                    <a:pt x="168" y="52"/>
                  </a:lnTo>
                  <a:lnTo>
                    <a:pt x="179" y="57"/>
                  </a:lnTo>
                  <a:lnTo>
                    <a:pt x="186" y="59"/>
                  </a:lnTo>
                  <a:lnTo>
                    <a:pt x="192" y="62"/>
                  </a:lnTo>
                  <a:lnTo>
                    <a:pt x="200" y="63"/>
                  </a:lnTo>
                  <a:lnTo>
                    <a:pt x="207" y="63"/>
                  </a:lnTo>
                  <a:lnTo>
                    <a:pt x="207" y="43"/>
                  </a:lnTo>
                  <a:lnTo>
                    <a:pt x="207" y="32"/>
                  </a:lnTo>
                  <a:lnTo>
                    <a:pt x="207" y="29"/>
                  </a:lnTo>
                  <a:lnTo>
                    <a:pt x="207" y="28"/>
                  </a:lnTo>
                  <a:lnTo>
                    <a:pt x="195" y="28"/>
                  </a:lnTo>
                  <a:lnTo>
                    <a:pt x="186" y="28"/>
                  </a:lnTo>
                  <a:lnTo>
                    <a:pt x="176" y="27"/>
                  </a:lnTo>
                  <a:lnTo>
                    <a:pt x="167" y="25"/>
                  </a:lnTo>
                  <a:lnTo>
                    <a:pt x="161" y="21"/>
                  </a:lnTo>
                  <a:lnTo>
                    <a:pt x="154" y="17"/>
                  </a:lnTo>
                  <a:lnTo>
                    <a:pt x="151" y="14"/>
                  </a:lnTo>
                  <a:lnTo>
                    <a:pt x="149" y="10"/>
                  </a:lnTo>
                  <a:lnTo>
                    <a:pt x="147" y="6"/>
                  </a:lnTo>
                  <a:lnTo>
                    <a:pt x="146" y="1"/>
                  </a:lnTo>
                  <a:lnTo>
                    <a:pt x="153" y="0"/>
                  </a:lnTo>
                  <a:lnTo>
                    <a:pt x="161" y="0"/>
                  </a:lnTo>
                  <a:lnTo>
                    <a:pt x="168" y="1"/>
                  </a:lnTo>
                  <a:lnTo>
                    <a:pt x="176" y="1"/>
                  </a:lnTo>
                  <a:lnTo>
                    <a:pt x="186" y="2"/>
                  </a:lnTo>
                  <a:lnTo>
                    <a:pt x="195" y="3"/>
                  </a:lnTo>
                  <a:lnTo>
                    <a:pt x="204" y="6"/>
                  </a:lnTo>
                  <a:lnTo>
                    <a:pt x="213" y="8"/>
                  </a:lnTo>
                  <a:lnTo>
                    <a:pt x="222" y="12"/>
                  </a:lnTo>
                  <a:lnTo>
                    <a:pt x="232" y="14"/>
                  </a:lnTo>
                  <a:lnTo>
                    <a:pt x="242" y="16"/>
                  </a:lnTo>
                  <a:lnTo>
                    <a:pt x="253" y="16"/>
                  </a:lnTo>
                  <a:lnTo>
                    <a:pt x="261" y="15"/>
                  </a:lnTo>
                  <a:lnTo>
                    <a:pt x="269" y="11"/>
                  </a:lnTo>
                  <a:lnTo>
                    <a:pt x="273" y="8"/>
                  </a:lnTo>
                  <a:lnTo>
                    <a:pt x="277" y="6"/>
                  </a:lnTo>
                  <a:lnTo>
                    <a:pt x="282" y="5"/>
                  </a:lnTo>
                  <a:lnTo>
                    <a:pt x="287" y="5"/>
                  </a:lnTo>
                  <a:lnTo>
                    <a:pt x="298" y="5"/>
                  </a:lnTo>
                  <a:lnTo>
                    <a:pt x="305" y="7"/>
                  </a:lnTo>
                  <a:lnTo>
                    <a:pt x="312" y="12"/>
                  </a:lnTo>
                  <a:lnTo>
                    <a:pt x="316" y="16"/>
                  </a:lnTo>
                  <a:lnTo>
                    <a:pt x="319" y="23"/>
                  </a:lnTo>
                  <a:lnTo>
                    <a:pt x="321" y="29"/>
                  </a:lnTo>
                  <a:lnTo>
                    <a:pt x="322" y="38"/>
                  </a:lnTo>
                  <a:lnTo>
                    <a:pt x="322" y="47"/>
                  </a:lnTo>
                  <a:lnTo>
                    <a:pt x="321" y="62"/>
                  </a:lnTo>
                  <a:lnTo>
                    <a:pt x="318" y="73"/>
                  </a:lnTo>
                  <a:lnTo>
                    <a:pt x="315" y="85"/>
                  </a:lnTo>
                  <a:lnTo>
                    <a:pt x="311" y="97"/>
                  </a:lnTo>
                  <a:lnTo>
                    <a:pt x="308" y="109"/>
                  </a:lnTo>
                  <a:lnTo>
                    <a:pt x="305" y="122"/>
                  </a:lnTo>
                  <a:lnTo>
                    <a:pt x="305" y="130"/>
                  </a:lnTo>
                  <a:lnTo>
                    <a:pt x="305" y="137"/>
                  </a:lnTo>
                  <a:lnTo>
                    <a:pt x="305" y="146"/>
                  </a:lnTo>
                  <a:lnTo>
                    <a:pt x="307" y="156"/>
                  </a:lnTo>
                  <a:lnTo>
                    <a:pt x="286" y="160"/>
                  </a:lnTo>
                  <a:lnTo>
                    <a:pt x="264" y="162"/>
                  </a:lnTo>
                  <a:lnTo>
                    <a:pt x="248" y="162"/>
                  </a:lnTo>
                  <a:lnTo>
                    <a:pt x="237" y="163"/>
                  </a:lnTo>
                  <a:lnTo>
                    <a:pt x="226" y="164"/>
                  </a:lnTo>
                  <a:lnTo>
                    <a:pt x="208" y="164"/>
                  </a:lnTo>
                  <a:lnTo>
                    <a:pt x="199" y="164"/>
                  </a:lnTo>
                  <a:lnTo>
                    <a:pt x="191" y="163"/>
                  </a:lnTo>
                  <a:lnTo>
                    <a:pt x="188" y="161"/>
                  </a:lnTo>
                  <a:lnTo>
                    <a:pt x="186" y="160"/>
                  </a:lnTo>
                  <a:lnTo>
                    <a:pt x="185" y="158"/>
                  </a:lnTo>
                  <a:lnTo>
                    <a:pt x="183" y="156"/>
                  </a:lnTo>
                  <a:lnTo>
                    <a:pt x="186" y="149"/>
                  </a:lnTo>
                  <a:lnTo>
                    <a:pt x="188" y="144"/>
                  </a:lnTo>
                  <a:lnTo>
                    <a:pt x="192" y="139"/>
                  </a:lnTo>
                  <a:lnTo>
                    <a:pt x="195" y="136"/>
                  </a:lnTo>
                  <a:lnTo>
                    <a:pt x="195" y="120"/>
                  </a:lnTo>
                  <a:lnTo>
                    <a:pt x="195" y="118"/>
                  </a:lnTo>
                  <a:lnTo>
                    <a:pt x="197" y="116"/>
                  </a:lnTo>
                  <a:lnTo>
                    <a:pt x="199" y="113"/>
                  </a:lnTo>
                  <a:lnTo>
                    <a:pt x="201" y="111"/>
                  </a:lnTo>
                  <a:lnTo>
                    <a:pt x="207" y="108"/>
                  </a:lnTo>
                  <a:lnTo>
                    <a:pt x="214" y="106"/>
                  </a:lnTo>
                  <a:lnTo>
                    <a:pt x="221" y="103"/>
                  </a:lnTo>
                  <a:lnTo>
                    <a:pt x="228" y="100"/>
                  </a:lnTo>
                  <a:lnTo>
                    <a:pt x="233" y="97"/>
                  </a:lnTo>
                  <a:lnTo>
                    <a:pt x="237" y="94"/>
                  </a:lnTo>
                  <a:lnTo>
                    <a:pt x="234" y="92"/>
                  </a:lnTo>
                  <a:lnTo>
                    <a:pt x="230" y="90"/>
                  </a:lnTo>
                  <a:lnTo>
                    <a:pt x="224" y="90"/>
                  </a:lnTo>
                  <a:lnTo>
                    <a:pt x="218" y="90"/>
                  </a:lnTo>
                  <a:lnTo>
                    <a:pt x="206" y="91"/>
                  </a:lnTo>
                  <a:lnTo>
                    <a:pt x="191" y="92"/>
                  </a:lnTo>
                  <a:lnTo>
                    <a:pt x="175" y="95"/>
                  </a:lnTo>
                  <a:lnTo>
                    <a:pt x="159" y="97"/>
                  </a:lnTo>
                  <a:lnTo>
                    <a:pt x="141" y="100"/>
                  </a:lnTo>
                  <a:lnTo>
                    <a:pt x="125" y="103"/>
                  </a:lnTo>
                  <a:lnTo>
                    <a:pt x="110" y="105"/>
                  </a:lnTo>
                  <a:lnTo>
                    <a:pt x="96" y="105"/>
                  </a:lnTo>
                  <a:lnTo>
                    <a:pt x="92" y="105"/>
                  </a:lnTo>
                  <a:lnTo>
                    <a:pt x="88" y="104"/>
                  </a:lnTo>
                  <a:lnTo>
                    <a:pt x="84" y="102"/>
                  </a:lnTo>
                  <a:lnTo>
                    <a:pt x="82" y="99"/>
                  </a:lnTo>
                  <a:lnTo>
                    <a:pt x="80" y="97"/>
                  </a:lnTo>
                  <a:lnTo>
                    <a:pt x="78" y="94"/>
                  </a:lnTo>
                  <a:lnTo>
                    <a:pt x="77" y="90"/>
                  </a:lnTo>
                  <a:lnTo>
                    <a:pt x="77" y="86"/>
                  </a:lnTo>
                  <a:lnTo>
                    <a:pt x="53" y="86"/>
                  </a:lnTo>
                  <a:lnTo>
                    <a:pt x="50" y="86"/>
                  </a:lnTo>
                  <a:lnTo>
                    <a:pt x="46" y="72"/>
                  </a:lnTo>
                  <a:lnTo>
                    <a:pt x="46" y="70"/>
                  </a:lnTo>
                  <a:lnTo>
                    <a:pt x="39" y="71"/>
                  </a:lnTo>
                  <a:lnTo>
                    <a:pt x="33" y="70"/>
                  </a:lnTo>
                  <a:lnTo>
                    <a:pt x="27" y="69"/>
                  </a:lnTo>
                  <a:lnTo>
                    <a:pt x="21" y="67"/>
                  </a:lnTo>
                  <a:lnTo>
                    <a:pt x="13" y="59"/>
                  </a:lnTo>
                  <a:lnTo>
                    <a:pt x="4" y="52"/>
                  </a:lnTo>
                  <a:lnTo>
                    <a:pt x="4" y="25"/>
                  </a:lnTo>
                  <a:lnTo>
                    <a:pt x="4" y="20"/>
                  </a:lnTo>
                  <a:lnTo>
                    <a:pt x="15" y="4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6" name="Freeform 35"/>
            <p:cNvSpPr>
              <a:spLocks/>
            </p:cNvSpPr>
            <p:nvPr/>
          </p:nvSpPr>
          <p:spPr bwMode="auto">
            <a:xfrm>
              <a:off x="6351588" y="3422650"/>
              <a:ext cx="150812" cy="90488"/>
            </a:xfrm>
            <a:custGeom>
              <a:avLst/>
              <a:gdLst>
                <a:gd name="T0" fmla="*/ 147 w 190"/>
                <a:gd name="T1" fmla="*/ 112 h 112"/>
                <a:gd name="T2" fmla="*/ 134 w 190"/>
                <a:gd name="T3" fmla="*/ 110 h 112"/>
                <a:gd name="T4" fmla="*/ 114 w 190"/>
                <a:gd name="T5" fmla="*/ 105 h 112"/>
                <a:gd name="T6" fmla="*/ 91 w 190"/>
                <a:gd name="T7" fmla="*/ 97 h 112"/>
                <a:gd name="T8" fmla="*/ 65 w 190"/>
                <a:gd name="T9" fmla="*/ 89 h 112"/>
                <a:gd name="T10" fmla="*/ 40 w 190"/>
                <a:gd name="T11" fmla="*/ 80 h 112"/>
                <a:gd name="T12" fmla="*/ 19 w 190"/>
                <a:gd name="T13" fmla="*/ 71 h 112"/>
                <a:gd name="T14" fmla="*/ 5 w 190"/>
                <a:gd name="T15" fmla="*/ 65 h 112"/>
                <a:gd name="T16" fmla="*/ 0 w 190"/>
                <a:gd name="T17" fmla="*/ 62 h 112"/>
                <a:gd name="T18" fmla="*/ 0 w 190"/>
                <a:gd name="T19" fmla="*/ 59 h 112"/>
                <a:gd name="T20" fmla="*/ 1 w 190"/>
                <a:gd name="T21" fmla="*/ 57 h 112"/>
                <a:gd name="T22" fmla="*/ 3 w 190"/>
                <a:gd name="T23" fmla="*/ 55 h 112"/>
                <a:gd name="T24" fmla="*/ 5 w 190"/>
                <a:gd name="T25" fmla="*/ 54 h 112"/>
                <a:gd name="T26" fmla="*/ 10 w 190"/>
                <a:gd name="T27" fmla="*/ 53 h 112"/>
                <a:gd name="T28" fmla="*/ 16 w 190"/>
                <a:gd name="T29" fmla="*/ 52 h 112"/>
                <a:gd name="T30" fmla="*/ 28 w 190"/>
                <a:gd name="T31" fmla="*/ 53 h 112"/>
                <a:gd name="T32" fmla="*/ 34 w 190"/>
                <a:gd name="T33" fmla="*/ 54 h 112"/>
                <a:gd name="T34" fmla="*/ 39 w 190"/>
                <a:gd name="T35" fmla="*/ 53 h 112"/>
                <a:gd name="T36" fmla="*/ 42 w 190"/>
                <a:gd name="T37" fmla="*/ 50 h 112"/>
                <a:gd name="T38" fmla="*/ 45 w 190"/>
                <a:gd name="T39" fmla="*/ 46 h 112"/>
                <a:gd name="T40" fmla="*/ 47 w 190"/>
                <a:gd name="T41" fmla="*/ 42 h 112"/>
                <a:gd name="T42" fmla="*/ 52 w 190"/>
                <a:gd name="T43" fmla="*/ 34 h 112"/>
                <a:gd name="T44" fmla="*/ 56 w 190"/>
                <a:gd name="T45" fmla="*/ 25 h 112"/>
                <a:gd name="T46" fmla="*/ 60 w 190"/>
                <a:gd name="T47" fmla="*/ 15 h 112"/>
                <a:gd name="T48" fmla="*/ 66 w 190"/>
                <a:gd name="T49" fmla="*/ 8 h 112"/>
                <a:gd name="T50" fmla="*/ 69 w 190"/>
                <a:gd name="T51" fmla="*/ 4 h 112"/>
                <a:gd name="T52" fmla="*/ 74 w 190"/>
                <a:gd name="T53" fmla="*/ 2 h 112"/>
                <a:gd name="T54" fmla="*/ 79 w 190"/>
                <a:gd name="T55" fmla="*/ 1 h 112"/>
                <a:gd name="T56" fmla="*/ 85 w 190"/>
                <a:gd name="T57" fmla="*/ 0 h 112"/>
                <a:gd name="T58" fmla="*/ 90 w 190"/>
                <a:gd name="T59" fmla="*/ 1 h 112"/>
                <a:gd name="T60" fmla="*/ 96 w 190"/>
                <a:gd name="T61" fmla="*/ 3 h 112"/>
                <a:gd name="T62" fmla="*/ 102 w 190"/>
                <a:gd name="T63" fmla="*/ 6 h 112"/>
                <a:gd name="T64" fmla="*/ 110 w 190"/>
                <a:gd name="T65" fmla="*/ 11 h 112"/>
                <a:gd name="T66" fmla="*/ 125 w 190"/>
                <a:gd name="T67" fmla="*/ 21 h 112"/>
                <a:gd name="T68" fmla="*/ 141 w 190"/>
                <a:gd name="T69" fmla="*/ 35 h 112"/>
                <a:gd name="T70" fmla="*/ 158 w 190"/>
                <a:gd name="T71" fmla="*/ 49 h 112"/>
                <a:gd name="T72" fmla="*/ 172 w 190"/>
                <a:gd name="T73" fmla="*/ 63 h 112"/>
                <a:gd name="T74" fmla="*/ 182 w 190"/>
                <a:gd name="T75" fmla="*/ 75 h 112"/>
                <a:gd name="T76" fmla="*/ 190 w 190"/>
                <a:gd name="T77" fmla="*/ 85 h 112"/>
                <a:gd name="T78" fmla="*/ 179 w 190"/>
                <a:gd name="T79" fmla="*/ 94 h 112"/>
                <a:gd name="T80" fmla="*/ 169 w 190"/>
                <a:gd name="T81" fmla="*/ 103 h 112"/>
                <a:gd name="T82" fmla="*/ 165 w 190"/>
                <a:gd name="T83" fmla="*/ 107 h 112"/>
                <a:gd name="T84" fmla="*/ 160 w 190"/>
                <a:gd name="T85" fmla="*/ 109 h 112"/>
                <a:gd name="T86" fmla="*/ 154 w 190"/>
                <a:gd name="T87" fmla="*/ 111 h 112"/>
                <a:gd name="T88" fmla="*/ 147 w 190"/>
                <a:gd name="T89"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0" h="112">
                  <a:moveTo>
                    <a:pt x="147" y="112"/>
                  </a:moveTo>
                  <a:lnTo>
                    <a:pt x="134" y="110"/>
                  </a:lnTo>
                  <a:lnTo>
                    <a:pt x="114" y="105"/>
                  </a:lnTo>
                  <a:lnTo>
                    <a:pt x="91" y="97"/>
                  </a:lnTo>
                  <a:lnTo>
                    <a:pt x="65" y="89"/>
                  </a:lnTo>
                  <a:lnTo>
                    <a:pt x="40" y="80"/>
                  </a:lnTo>
                  <a:lnTo>
                    <a:pt x="19" y="71"/>
                  </a:lnTo>
                  <a:lnTo>
                    <a:pt x="5" y="65"/>
                  </a:lnTo>
                  <a:lnTo>
                    <a:pt x="0" y="62"/>
                  </a:lnTo>
                  <a:lnTo>
                    <a:pt x="0" y="59"/>
                  </a:lnTo>
                  <a:lnTo>
                    <a:pt x="1" y="57"/>
                  </a:lnTo>
                  <a:lnTo>
                    <a:pt x="3" y="55"/>
                  </a:lnTo>
                  <a:lnTo>
                    <a:pt x="5" y="54"/>
                  </a:lnTo>
                  <a:lnTo>
                    <a:pt x="10" y="53"/>
                  </a:lnTo>
                  <a:lnTo>
                    <a:pt x="16" y="52"/>
                  </a:lnTo>
                  <a:lnTo>
                    <a:pt x="28" y="53"/>
                  </a:lnTo>
                  <a:lnTo>
                    <a:pt x="34" y="54"/>
                  </a:lnTo>
                  <a:lnTo>
                    <a:pt x="39" y="53"/>
                  </a:lnTo>
                  <a:lnTo>
                    <a:pt x="42" y="50"/>
                  </a:lnTo>
                  <a:lnTo>
                    <a:pt x="45" y="46"/>
                  </a:lnTo>
                  <a:lnTo>
                    <a:pt x="47" y="42"/>
                  </a:lnTo>
                  <a:lnTo>
                    <a:pt x="52" y="34"/>
                  </a:lnTo>
                  <a:lnTo>
                    <a:pt x="56" y="25"/>
                  </a:lnTo>
                  <a:lnTo>
                    <a:pt x="60" y="15"/>
                  </a:lnTo>
                  <a:lnTo>
                    <a:pt x="66" y="8"/>
                  </a:lnTo>
                  <a:lnTo>
                    <a:pt x="69" y="4"/>
                  </a:lnTo>
                  <a:lnTo>
                    <a:pt x="74" y="2"/>
                  </a:lnTo>
                  <a:lnTo>
                    <a:pt x="79" y="1"/>
                  </a:lnTo>
                  <a:lnTo>
                    <a:pt x="85" y="0"/>
                  </a:lnTo>
                  <a:lnTo>
                    <a:pt x="90" y="1"/>
                  </a:lnTo>
                  <a:lnTo>
                    <a:pt x="96" y="3"/>
                  </a:lnTo>
                  <a:lnTo>
                    <a:pt x="102" y="6"/>
                  </a:lnTo>
                  <a:lnTo>
                    <a:pt x="110" y="11"/>
                  </a:lnTo>
                  <a:lnTo>
                    <a:pt x="125" y="21"/>
                  </a:lnTo>
                  <a:lnTo>
                    <a:pt x="141" y="35"/>
                  </a:lnTo>
                  <a:lnTo>
                    <a:pt x="158" y="49"/>
                  </a:lnTo>
                  <a:lnTo>
                    <a:pt x="172" y="63"/>
                  </a:lnTo>
                  <a:lnTo>
                    <a:pt x="182" y="75"/>
                  </a:lnTo>
                  <a:lnTo>
                    <a:pt x="190" y="85"/>
                  </a:lnTo>
                  <a:lnTo>
                    <a:pt x="179" y="94"/>
                  </a:lnTo>
                  <a:lnTo>
                    <a:pt x="169" y="103"/>
                  </a:lnTo>
                  <a:lnTo>
                    <a:pt x="165" y="107"/>
                  </a:lnTo>
                  <a:lnTo>
                    <a:pt x="160" y="109"/>
                  </a:lnTo>
                  <a:lnTo>
                    <a:pt x="154" y="111"/>
                  </a:lnTo>
                  <a:lnTo>
                    <a:pt x="147" y="11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7" name="Freeform 36"/>
            <p:cNvSpPr>
              <a:spLocks/>
            </p:cNvSpPr>
            <p:nvPr/>
          </p:nvSpPr>
          <p:spPr bwMode="auto">
            <a:xfrm>
              <a:off x="6497638" y="3105150"/>
              <a:ext cx="195262" cy="161925"/>
            </a:xfrm>
            <a:custGeom>
              <a:avLst/>
              <a:gdLst>
                <a:gd name="T0" fmla="*/ 216 w 248"/>
                <a:gd name="T1" fmla="*/ 69 h 203"/>
                <a:gd name="T2" fmla="*/ 199 w 248"/>
                <a:gd name="T3" fmla="*/ 92 h 203"/>
                <a:gd name="T4" fmla="*/ 180 w 248"/>
                <a:gd name="T5" fmla="*/ 113 h 203"/>
                <a:gd name="T6" fmla="*/ 168 w 248"/>
                <a:gd name="T7" fmla="*/ 122 h 203"/>
                <a:gd name="T8" fmla="*/ 154 w 248"/>
                <a:gd name="T9" fmla="*/ 128 h 203"/>
                <a:gd name="T10" fmla="*/ 139 w 248"/>
                <a:gd name="T11" fmla="*/ 133 h 203"/>
                <a:gd name="T12" fmla="*/ 121 w 248"/>
                <a:gd name="T13" fmla="*/ 134 h 203"/>
                <a:gd name="T14" fmla="*/ 100 w 248"/>
                <a:gd name="T15" fmla="*/ 132 h 203"/>
                <a:gd name="T16" fmla="*/ 88 w 248"/>
                <a:gd name="T17" fmla="*/ 128 h 203"/>
                <a:gd name="T18" fmla="*/ 84 w 248"/>
                <a:gd name="T19" fmla="*/ 128 h 203"/>
                <a:gd name="T20" fmla="*/ 81 w 248"/>
                <a:gd name="T21" fmla="*/ 131 h 203"/>
                <a:gd name="T22" fmla="*/ 76 w 248"/>
                <a:gd name="T23" fmla="*/ 146 h 203"/>
                <a:gd name="T24" fmla="*/ 95 w 248"/>
                <a:gd name="T25" fmla="*/ 146 h 203"/>
                <a:gd name="T26" fmla="*/ 91 w 248"/>
                <a:gd name="T27" fmla="*/ 165 h 203"/>
                <a:gd name="T28" fmla="*/ 84 w 248"/>
                <a:gd name="T29" fmla="*/ 179 h 203"/>
                <a:gd name="T30" fmla="*/ 57 w 248"/>
                <a:gd name="T31" fmla="*/ 203 h 203"/>
                <a:gd name="T32" fmla="*/ 27 w 248"/>
                <a:gd name="T33" fmla="*/ 203 h 203"/>
                <a:gd name="T34" fmla="*/ 23 w 248"/>
                <a:gd name="T35" fmla="*/ 203 h 203"/>
                <a:gd name="T36" fmla="*/ 23 w 248"/>
                <a:gd name="T37" fmla="*/ 173 h 203"/>
                <a:gd name="T38" fmla="*/ 26 w 248"/>
                <a:gd name="T39" fmla="*/ 153 h 203"/>
                <a:gd name="T40" fmla="*/ 18 w 248"/>
                <a:gd name="T41" fmla="*/ 144 h 203"/>
                <a:gd name="T42" fmla="*/ 12 w 248"/>
                <a:gd name="T43" fmla="*/ 134 h 203"/>
                <a:gd name="T44" fmla="*/ 8 w 248"/>
                <a:gd name="T45" fmla="*/ 114 h 203"/>
                <a:gd name="T46" fmla="*/ 5 w 248"/>
                <a:gd name="T47" fmla="*/ 95 h 203"/>
                <a:gd name="T48" fmla="*/ 0 w 248"/>
                <a:gd name="T49" fmla="*/ 72 h 203"/>
                <a:gd name="T50" fmla="*/ 0 w 248"/>
                <a:gd name="T51" fmla="*/ 42 h 203"/>
                <a:gd name="T52" fmla="*/ 20 w 248"/>
                <a:gd name="T53" fmla="*/ 42 h 203"/>
                <a:gd name="T54" fmla="*/ 38 w 248"/>
                <a:gd name="T55" fmla="*/ 42 h 203"/>
                <a:gd name="T56" fmla="*/ 38 w 248"/>
                <a:gd name="T57" fmla="*/ 25 h 203"/>
                <a:gd name="T58" fmla="*/ 44 w 248"/>
                <a:gd name="T59" fmla="*/ 16 h 203"/>
                <a:gd name="T60" fmla="*/ 54 w 248"/>
                <a:gd name="T61" fmla="*/ 7 h 203"/>
                <a:gd name="T62" fmla="*/ 72 w 248"/>
                <a:gd name="T63" fmla="*/ 1 h 203"/>
                <a:gd name="T64" fmla="*/ 104 w 248"/>
                <a:gd name="T65" fmla="*/ 1 h 203"/>
                <a:gd name="T66" fmla="*/ 144 w 248"/>
                <a:gd name="T67" fmla="*/ 6 h 203"/>
                <a:gd name="T68" fmla="*/ 184 w 248"/>
                <a:gd name="T69" fmla="*/ 13 h 203"/>
                <a:gd name="T70" fmla="*/ 225 w 248"/>
                <a:gd name="T71" fmla="*/ 18 h 203"/>
                <a:gd name="T72" fmla="*/ 248 w 248"/>
                <a:gd name="T73" fmla="*/ 3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8" h="203">
                  <a:moveTo>
                    <a:pt x="248" y="42"/>
                  </a:moveTo>
                  <a:lnTo>
                    <a:pt x="216" y="69"/>
                  </a:lnTo>
                  <a:lnTo>
                    <a:pt x="208" y="81"/>
                  </a:lnTo>
                  <a:lnTo>
                    <a:pt x="199" y="92"/>
                  </a:lnTo>
                  <a:lnTo>
                    <a:pt x="189" y="102"/>
                  </a:lnTo>
                  <a:lnTo>
                    <a:pt x="180" y="113"/>
                  </a:lnTo>
                  <a:lnTo>
                    <a:pt x="173" y="118"/>
                  </a:lnTo>
                  <a:lnTo>
                    <a:pt x="168" y="122"/>
                  </a:lnTo>
                  <a:lnTo>
                    <a:pt x="161" y="125"/>
                  </a:lnTo>
                  <a:lnTo>
                    <a:pt x="154" y="128"/>
                  </a:lnTo>
                  <a:lnTo>
                    <a:pt x="147" y="131"/>
                  </a:lnTo>
                  <a:lnTo>
                    <a:pt x="139" y="133"/>
                  </a:lnTo>
                  <a:lnTo>
                    <a:pt x="131" y="134"/>
                  </a:lnTo>
                  <a:lnTo>
                    <a:pt x="121" y="134"/>
                  </a:lnTo>
                  <a:lnTo>
                    <a:pt x="109" y="134"/>
                  </a:lnTo>
                  <a:lnTo>
                    <a:pt x="100" y="132"/>
                  </a:lnTo>
                  <a:lnTo>
                    <a:pt x="92" y="130"/>
                  </a:lnTo>
                  <a:lnTo>
                    <a:pt x="88" y="128"/>
                  </a:lnTo>
                  <a:lnTo>
                    <a:pt x="86" y="128"/>
                  </a:lnTo>
                  <a:lnTo>
                    <a:pt x="84" y="128"/>
                  </a:lnTo>
                  <a:lnTo>
                    <a:pt x="82" y="130"/>
                  </a:lnTo>
                  <a:lnTo>
                    <a:pt x="81" y="131"/>
                  </a:lnTo>
                  <a:lnTo>
                    <a:pt x="78" y="136"/>
                  </a:lnTo>
                  <a:lnTo>
                    <a:pt x="76" y="146"/>
                  </a:lnTo>
                  <a:lnTo>
                    <a:pt x="92" y="146"/>
                  </a:lnTo>
                  <a:lnTo>
                    <a:pt x="95" y="146"/>
                  </a:lnTo>
                  <a:lnTo>
                    <a:pt x="93" y="157"/>
                  </a:lnTo>
                  <a:lnTo>
                    <a:pt x="91" y="165"/>
                  </a:lnTo>
                  <a:lnTo>
                    <a:pt x="88" y="173"/>
                  </a:lnTo>
                  <a:lnTo>
                    <a:pt x="84" y="179"/>
                  </a:lnTo>
                  <a:lnTo>
                    <a:pt x="72" y="190"/>
                  </a:lnTo>
                  <a:lnTo>
                    <a:pt x="57" y="203"/>
                  </a:lnTo>
                  <a:lnTo>
                    <a:pt x="37" y="203"/>
                  </a:lnTo>
                  <a:lnTo>
                    <a:pt x="27" y="203"/>
                  </a:lnTo>
                  <a:lnTo>
                    <a:pt x="23" y="203"/>
                  </a:lnTo>
                  <a:lnTo>
                    <a:pt x="23" y="203"/>
                  </a:lnTo>
                  <a:lnTo>
                    <a:pt x="23" y="187"/>
                  </a:lnTo>
                  <a:lnTo>
                    <a:pt x="23" y="173"/>
                  </a:lnTo>
                  <a:lnTo>
                    <a:pt x="24" y="161"/>
                  </a:lnTo>
                  <a:lnTo>
                    <a:pt x="26" y="153"/>
                  </a:lnTo>
                  <a:lnTo>
                    <a:pt x="22" y="148"/>
                  </a:lnTo>
                  <a:lnTo>
                    <a:pt x="18" y="144"/>
                  </a:lnTo>
                  <a:lnTo>
                    <a:pt x="16" y="138"/>
                  </a:lnTo>
                  <a:lnTo>
                    <a:pt x="12" y="134"/>
                  </a:lnTo>
                  <a:lnTo>
                    <a:pt x="9" y="124"/>
                  </a:lnTo>
                  <a:lnTo>
                    <a:pt x="8" y="114"/>
                  </a:lnTo>
                  <a:lnTo>
                    <a:pt x="6" y="105"/>
                  </a:lnTo>
                  <a:lnTo>
                    <a:pt x="5" y="95"/>
                  </a:lnTo>
                  <a:lnTo>
                    <a:pt x="4" y="84"/>
                  </a:lnTo>
                  <a:lnTo>
                    <a:pt x="0" y="72"/>
                  </a:lnTo>
                  <a:lnTo>
                    <a:pt x="0" y="46"/>
                  </a:lnTo>
                  <a:lnTo>
                    <a:pt x="0" y="42"/>
                  </a:lnTo>
                  <a:lnTo>
                    <a:pt x="9" y="42"/>
                  </a:lnTo>
                  <a:lnTo>
                    <a:pt x="20" y="42"/>
                  </a:lnTo>
                  <a:lnTo>
                    <a:pt x="31" y="42"/>
                  </a:lnTo>
                  <a:lnTo>
                    <a:pt x="38" y="42"/>
                  </a:lnTo>
                  <a:lnTo>
                    <a:pt x="38" y="27"/>
                  </a:lnTo>
                  <a:lnTo>
                    <a:pt x="38" y="25"/>
                  </a:lnTo>
                  <a:lnTo>
                    <a:pt x="40" y="20"/>
                  </a:lnTo>
                  <a:lnTo>
                    <a:pt x="44" y="16"/>
                  </a:lnTo>
                  <a:lnTo>
                    <a:pt x="48" y="12"/>
                  </a:lnTo>
                  <a:lnTo>
                    <a:pt x="54" y="7"/>
                  </a:lnTo>
                  <a:lnTo>
                    <a:pt x="62" y="3"/>
                  </a:lnTo>
                  <a:lnTo>
                    <a:pt x="72" y="1"/>
                  </a:lnTo>
                  <a:lnTo>
                    <a:pt x="84" y="0"/>
                  </a:lnTo>
                  <a:lnTo>
                    <a:pt x="104" y="1"/>
                  </a:lnTo>
                  <a:lnTo>
                    <a:pt x="125" y="3"/>
                  </a:lnTo>
                  <a:lnTo>
                    <a:pt x="144" y="6"/>
                  </a:lnTo>
                  <a:lnTo>
                    <a:pt x="165" y="9"/>
                  </a:lnTo>
                  <a:lnTo>
                    <a:pt x="184" y="13"/>
                  </a:lnTo>
                  <a:lnTo>
                    <a:pt x="204" y="16"/>
                  </a:lnTo>
                  <a:lnTo>
                    <a:pt x="225" y="18"/>
                  </a:lnTo>
                  <a:lnTo>
                    <a:pt x="248" y="19"/>
                  </a:lnTo>
                  <a:lnTo>
                    <a:pt x="248" y="32"/>
                  </a:lnTo>
                  <a:lnTo>
                    <a:pt x="248" y="4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8" name="Freeform 37"/>
            <p:cNvSpPr>
              <a:spLocks/>
            </p:cNvSpPr>
            <p:nvPr/>
          </p:nvSpPr>
          <p:spPr bwMode="auto">
            <a:xfrm>
              <a:off x="6092825" y="2817813"/>
              <a:ext cx="65087" cy="55563"/>
            </a:xfrm>
            <a:custGeom>
              <a:avLst/>
              <a:gdLst>
                <a:gd name="T0" fmla="*/ 81 w 81"/>
                <a:gd name="T1" fmla="*/ 48 h 72"/>
                <a:gd name="T2" fmla="*/ 81 w 81"/>
                <a:gd name="T3" fmla="*/ 53 h 72"/>
                <a:gd name="T4" fmla="*/ 79 w 81"/>
                <a:gd name="T5" fmla="*/ 59 h 72"/>
                <a:gd name="T6" fmla="*/ 77 w 81"/>
                <a:gd name="T7" fmla="*/ 62 h 72"/>
                <a:gd name="T8" fmla="*/ 73 w 81"/>
                <a:gd name="T9" fmla="*/ 66 h 72"/>
                <a:gd name="T10" fmla="*/ 70 w 81"/>
                <a:gd name="T11" fmla="*/ 68 h 72"/>
                <a:gd name="T12" fmla="*/ 66 w 81"/>
                <a:gd name="T13" fmla="*/ 70 h 72"/>
                <a:gd name="T14" fmla="*/ 63 w 81"/>
                <a:gd name="T15" fmla="*/ 72 h 72"/>
                <a:gd name="T16" fmla="*/ 58 w 81"/>
                <a:gd name="T17" fmla="*/ 72 h 72"/>
                <a:gd name="T18" fmla="*/ 54 w 81"/>
                <a:gd name="T19" fmla="*/ 72 h 72"/>
                <a:gd name="T20" fmla="*/ 50 w 81"/>
                <a:gd name="T21" fmla="*/ 69 h 72"/>
                <a:gd name="T22" fmla="*/ 45 w 81"/>
                <a:gd name="T23" fmla="*/ 67 h 72"/>
                <a:gd name="T24" fmla="*/ 41 w 81"/>
                <a:gd name="T25" fmla="*/ 64 h 72"/>
                <a:gd name="T26" fmla="*/ 31 w 81"/>
                <a:gd name="T27" fmla="*/ 55 h 72"/>
                <a:gd name="T28" fmla="*/ 22 w 81"/>
                <a:gd name="T29" fmla="*/ 45 h 72"/>
                <a:gd name="T30" fmla="*/ 13 w 81"/>
                <a:gd name="T31" fmla="*/ 34 h 72"/>
                <a:gd name="T32" fmla="*/ 6 w 81"/>
                <a:gd name="T33" fmla="*/ 22 h 72"/>
                <a:gd name="T34" fmla="*/ 3 w 81"/>
                <a:gd name="T35" fmla="*/ 15 h 72"/>
                <a:gd name="T36" fmla="*/ 1 w 81"/>
                <a:gd name="T37" fmla="*/ 10 h 72"/>
                <a:gd name="T38" fmla="*/ 0 w 81"/>
                <a:gd name="T39" fmla="*/ 6 h 72"/>
                <a:gd name="T40" fmla="*/ 0 w 81"/>
                <a:gd name="T41" fmla="*/ 0 h 72"/>
                <a:gd name="T42" fmla="*/ 7 w 81"/>
                <a:gd name="T43" fmla="*/ 0 h 72"/>
                <a:gd name="T44" fmla="*/ 14 w 81"/>
                <a:gd name="T45" fmla="*/ 2 h 72"/>
                <a:gd name="T46" fmla="*/ 20 w 81"/>
                <a:gd name="T47" fmla="*/ 3 h 72"/>
                <a:gd name="T48" fmla="*/ 26 w 81"/>
                <a:gd name="T49" fmla="*/ 6 h 72"/>
                <a:gd name="T50" fmla="*/ 34 w 81"/>
                <a:gd name="T51" fmla="*/ 12 h 72"/>
                <a:gd name="T52" fmla="*/ 43 w 81"/>
                <a:gd name="T53" fmla="*/ 20 h 72"/>
                <a:gd name="T54" fmla="*/ 51 w 81"/>
                <a:gd name="T55" fmla="*/ 27 h 72"/>
                <a:gd name="T56" fmla="*/ 59 w 81"/>
                <a:gd name="T57" fmla="*/ 36 h 72"/>
                <a:gd name="T58" fmla="*/ 65 w 81"/>
                <a:gd name="T59" fmla="*/ 39 h 72"/>
                <a:gd name="T60" fmla="*/ 69 w 81"/>
                <a:gd name="T61" fmla="*/ 42 h 72"/>
                <a:gd name="T62" fmla="*/ 74 w 81"/>
                <a:gd name="T63" fmla="*/ 46 h 72"/>
                <a:gd name="T64" fmla="*/ 81 w 81"/>
                <a:gd name="T65" fmla="*/ 4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1" h="72">
                  <a:moveTo>
                    <a:pt x="81" y="48"/>
                  </a:moveTo>
                  <a:lnTo>
                    <a:pt x="81" y="53"/>
                  </a:lnTo>
                  <a:lnTo>
                    <a:pt x="79" y="59"/>
                  </a:lnTo>
                  <a:lnTo>
                    <a:pt x="77" y="62"/>
                  </a:lnTo>
                  <a:lnTo>
                    <a:pt x="73" y="66"/>
                  </a:lnTo>
                  <a:lnTo>
                    <a:pt x="70" y="68"/>
                  </a:lnTo>
                  <a:lnTo>
                    <a:pt x="66" y="70"/>
                  </a:lnTo>
                  <a:lnTo>
                    <a:pt x="63" y="72"/>
                  </a:lnTo>
                  <a:lnTo>
                    <a:pt x="58" y="72"/>
                  </a:lnTo>
                  <a:lnTo>
                    <a:pt x="54" y="72"/>
                  </a:lnTo>
                  <a:lnTo>
                    <a:pt x="50" y="69"/>
                  </a:lnTo>
                  <a:lnTo>
                    <a:pt x="45" y="67"/>
                  </a:lnTo>
                  <a:lnTo>
                    <a:pt x="41" y="64"/>
                  </a:lnTo>
                  <a:lnTo>
                    <a:pt x="31" y="55"/>
                  </a:lnTo>
                  <a:lnTo>
                    <a:pt x="22" y="45"/>
                  </a:lnTo>
                  <a:lnTo>
                    <a:pt x="13" y="34"/>
                  </a:lnTo>
                  <a:lnTo>
                    <a:pt x="6" y="22"/>
                  </a:lnTo>
                  <a:lnTo>
                    <a:pt x="3" y="15"/>
                  </a:lnTo>
                  <a:lnTo>
                    <a:pt x="1" y="10"/>
                  </a:lnTo>
                  <a:lnTo>
                    <a:pt x="0" y="6"/>
                  </a:lnTo>
                  <a:lnTo>
                    <a:pt x="0" y="0"/>
                  </a:lnTo>
                  <a:lnTo>
                    <a:pt x="7" y="0"/>
                  </a:lnTo>
                  <a:lnTo>
                    <a:pt x="14" y="2"/>
                  </a:lnTo>
                  <a:lnTo>
                    <a:pt x="20" y="3"/>
                  </a:lnTo>
                  <a:lnTo>
                    <a:pt x="26" y="6"/>
                  </a:lnTo>
                  <a:lnTo>
                    <a:pt x="34" y="12"/>
                  </a:lnTo>
                  <a:lnTo>
                    <a:pt x="43" y="20"/>
                  </a:lnTo>
                  <a:lnTo>
                    <a:pt x="51" y="27"/>
                  </a:lnTo>
                  <a:lnTo>
                    <a:pt x="59" y="36"/>
                  </a:lnTo>
                  <a:lnTo>
                    <a:pt x="65" y="39"/>
                  </a:lnTo>
                  <a:lnTo>
                    <a:pt x="69" y="42"/>
                  </a:lnTo>
                  <a:lnTo>
                    <a:pt x="74" y="46"/>
                  </a:lnTo>
                  <a:lnTo>
                    <a:pt x="81" y="4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9" name="Freeform 38"/>
            <p:cNvSpPr>
              <a:spLocks/>
            </p:cNvSpPr>
            <p:nvPr/>
          </p:nvSpPr>
          <p:spPr bwMode="auto">
            <a:xfrm>
              <a:off x="6134100" y="3000375"/>
              <a:ext cx="42862" cy="34925"/>
            </a:xfrm>
            <a:custGeom>
              <a:avLst/>
              <a:gdLst>
                <a:gd name="T0" fmla="*/ 43 w 54"/>
                <a:gd name="T1" fmla="*/ 0 h 43"/>
                <a:gd name="T2" fmla="*/ 46 w 54"/>
                <a:gd name="T3" fmla="*/ 4 h 43"/>
                <a:gd name="T4" fmla="*/ 49 w 54"/>
                <a:gd name="T5" fmla="*/ 8 h 43"/>
                <a:gd name="T6" fmla="*/ 53 w 54"/>
                <a:gd name="T7" fmla="*/ 14 h 43"/>
                <a:gd name="T8" fmla="*/ 54 w 54"/>
                <a:gd name="T9" fmla="*/ 21 h 43"/>
                <a:gd name="T10" fmla="*/ 53 w 54"/>
                <a:gd name="T11" fmla="*/ 29 h 43"/>
                <a:gd name="T12" fmla="*/ 51 w 54"/>
                <a:gd name="T13" fmla="*/ 34 h 43"/>
                <a:gd name="T14" fmla="*/ 48 w 54"/>
                <a:gd name="T15" fmla="*/ 38 h 43"/>
                <a:gd name="T16" fmla="*/ 45 w 54"/>
                <a:gd name="T17" fmla="*/ 41 h 43"/>
                <a:gd name="T18" fmla="*/ 39 w 54"/>
                <a:gd name="T19" fmla="*/ 43 h 43"/>
                <a:gd name="T20" fmla="*/ 32 w 54"/>
                <a:gd name="T21" fmla="*/ 43 h 43"/>
                <a:gd name="T22" fmla="*/ 21 w 54"/>
                <a:gd name="T23" fmla="*/ 43 h 43"/>
                <a:gd name="T24" fmla="*/ 13 w 54"/>
                <a:gd name="T25" fmla="*/ 42 h 43"/>
                <a:gd name="T26" fmla="*/ 6 w 54"/>
                <a:gd name="T27" fmla="*/ 42 h 43"/>
                <a:gd name="T28" fmla="*/ 0 w 54"/>
                <a:gd name="T29" fmla="*/ 43 h 43"/>
                <a:gd name="T30" fmla="*/ 3 w 54"/>
                <a:gd name="T31" fmla="*/ 33 h 43"/>
                <a:gd name="T32" fmla="*/ 6 w 54"/>
                <a:gd name="T33" fmla="*/ 25 h 43"/>
                <a:gd name="T34" fmla="*/ 10 w 54"/>
                <a:gd name="T35" fmla="*/ 18 h 43"/>
                <a:gd name="T36" fmla="*/ 16 w 54"/>
                <a:gd name="T37" fmla="*/ 13 h 43"/>
                <a:gd name="T38" fmla="*/ 21 w 54"/>
                <a:gd name="T39" fmla="*/ 8 h 43"/>
                <a:gd name="T40" fmla="*/ 28 w 54"/>
                <a:gd name="T41" fmla="*/ 5 h 43"/>
                <a:gd name="T42" fmla="*/ 35 w 54"/>
                <a:gd name="T43" fmla="*/ 2 h 43"/>
                <a:gd name="T44" fmla="*/ 43 w 54"/>
                <a:gd name="T4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43">
                  <a:moveTo>
                    <a:pt x="43" y="0"/>
                  </a:moveTo>
                  <a:lnTo>
                    <a:pt x="46" y="4"/>
                  </a:lnTo>
                  <a:lnTo>
                    <a:pt x="49" y="8"/>
                  </a:lnTo>
                  <a:lnTo>
                    <a:pt x="53" y="14"/>
                  </a:lnTo>
                  <a:lnTo>
                    <a:pt x="54" y="21"/>
                  </a:lnTo>
                  <a:lnTo>
                    <a:pt x="53" y="29"/>
                  </a:lnTo>
                  <a:lnTo>
                    <a:pt x="51" y="34"/>
                  </a:lnTo>
                  <a:lnTo>
                    <a:pt x="48" y="38"/>
                  </a:lnTo>
                  <a:lnTo>
                    <a:pt x="45" y="41"/>
                  </a:lnTo>
                  <a:lnTo>
                    <a:pt x="39" y="43"/>
                  </a:lnTo>
                  <a:lnTo>
                    <a:pt x="32" y="43"/>
                  </a:lnTo>
                  <a:lnTo>
                    <a:pt x="21" y="43"/>
                  </a:lnTo>
                  <a:lnTo>
                    <a:pt x="13" y="42"/>
                  </a:lnTo>
                  <a:lnTo>
                    <a:pt x="6" y="42"/>
                  </a:lnTo>
                  <a:lnTo>
                    <a:pt x="0" y="43"/>
                  </a:lnTo>
                  <a:lnTo>
                    <a:pt x="3" y="33"/>
                  </a:lnTo>
                  <a:lnTo>
                    <a:pt x="6" y="25"/>
                  </a:lnTo>
                  <a:lnTo>
                    <a:pt x="10" y="18"/>
                  </a:lnTo>
                  <a:lnTo>
                    <a:pt x="16" y="13"/>
                  </a:lnTo>
                  <a:lnTo>
                    <a:pt x="21" y="8"/>
                  </a:lnTo>
                  <a:lnTo>
                    <a:pt x="28" y="5"/>
                  </a:lnTo>
                  <a:lnTo>
                    <a:pt x="35" y="2"/>
                  </a:lnTo>
                  <a:lnTo>
                    <a:pt x="43"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0" name="Freeform 39"/>
            <p:cNvSpPr>
              <a:spLocks/>
            </p:cNvSpPr>
            <p:nvPr/>
          </p:nvSpPr>
          <p:spPr bwMode="auto">
            <a:xfrm>
              <a:off x="6107113" y="2682875"/>
              <a:ext cx="252412" cy="131763"/>
            </a:xfrm>
            <a:custGeom>
              <a:avLst/>
              <a:gdLst>
                <a:gd name="T0" fmla="*/ 170 w 319"/>
                <a:gd name="T1" fmla="*/ 119 h 167"/>
                <a:gd name="T2" fmla="*/ 139 w 319"/>
                <a:gd name="T3" fmla="*/ 116 h 167"/>
                <a:gd name="T4" fmla="*/ 125 w 319"/>
                <a:gd name="T5" fmla="*/ 112 h 167"/>
                <a:gd name="T6" fmla="*/ 115 w 319"/>
                <a:gd name="T7" fmla="*/ 108 h 167"/>
                <a:gd name="T8" fmla="*/ 75 w 319"/>
                <a:gd name="T9" fmla="*/ 113 h 167"/>
                <a:gd name="T10" fmla="*/ 43 w 319"/>
                <a:gd name="T11" fmla="*/ 108 h 167"/>
                <a:gd name="T12" fmla="*/ 28 w 319"/>
                <a:gd name="T13" fmla="*/ 98 h 167"/>
                <a:gd name="T14" fmla="*/ 45 w 319"/>
                <a:gd name="T15" fmla="*/ 87 h 167"/>
                <a:gd name="T16" fmla="*/ 78 w 319"/>
                <a:gd name="T17" fmla="*/ 78 h 167"/>
                <a:gd name="T18" fmla="*/ 76 w 319"/>
                <a:gd name="T19" fmla="*/ 62 h 167"/>
                <a:gd name="T20" fmla="*/ 39 w 319"/>
                <a:gd name="T21" fmla="*/ 62 h 167"/>
                <a:gd name="T22" fmla="*/ 24 w 319"/>
                <a:gd name="T23" fmla="*/ 61 h 167"/>
                <a:gd name="T24" fmla="*/ 31 w 319"/>
                <a:gd name="T25" fmla="*/ 39 h 167"/>
                <a:gd name="T26" fmla="*/ 12 w 319"/>
                <a:gd name="T27" fmla="*/ 37 h 167"/>
                <a:gd name="T28" fmla="*/ 2 w 319"/>
                <a:gd name="T29" fmla="*/ 26 h 167"/>
                <a:gd name="T30" fmla="*/ 9 w 319"/>
                <a:gd name="T31" fmla="*/ 11 h 167"/>
                <a:gd name="T32" fmla="*/ 29 w 319"/>
                <a:gd name="T33" fmla="*/ 7 h 167"/>
                <a:gd name="T34" fmla="*/ 48 w 319"/>
                <a:gd name="T35" fmla="*/ 1 h 167"/>
                <a:gd name="T36" fmla="*/ 68 w 319"/>
                <a:gd name="T37" fmla="*/ 1 h 167"/>
                <a:gd name="T38" fmla="*/ 88 w 319"/>
                <a:gd name="T39" fmla="*/ 10 h 167"/>
                <a:gd name="T40" fmla="*/ 108 w 319"/>
                <a:gd name="T41" fmla="*/ 26 h 167"/>
                <a:gd name="T42" fmla="*/ 118 w 319"/>
                <a:gd name="T43" fmla="*/ 31 h 167"/>
                <a:gd name="T44" fmla="*/ 131 w 319"/>
                <a:gd name="T45" fmla="*/ 30 h 167"/>
                <a:gd name="T46" fmla="*/ 143 w 319"/>
                <a:gd name="T47" fmla="*/ 21 h 167"/>
                <a:gd name="T48" fmla="*/ 156 w 319"/>
                <a:gd name="T49" fmla="*/ 15 h 167"/>
                <a:gd name="T50" fmla="*/ 172 w 319"/>
                <a:gd name="T51" fmla="*/ 20 h 167"/>
                <a:gd name="T52" fmla="*/ 187 w 319"/>
                <a:gd name="T53" fmla="*/ 37 h 167"/>
                <a:gd name="T54" fmla="*/ 198 w 319"/>
                <a:gd name="T55" fmla="*/ 54 h 167"/>
                <a:gd name="T56" fmla="*/ 206 w 319"/>
                <a:gd name="T57" fmla="*/ 59 h 167"/>
                <a:gd name="T58" fmla="*/ 238 w 319"/>
                <a:gd name="T59" fmla="*/ 44 h 167"/>
                <a:gd name="T60" fmla="*/ 251 w 319"/>
                <a:gd name="T61" fmla="*/ 48 h 167"/>
                <a:gd name="T62" fmla="*/ 277 w 319"/>
                <a:gd name="T63" fmla="*/ 73 h 167"/>
                <a:gd name="T64" fmla="*/ 277 w 319"/>
                <a:gd name="T65" fmla="*/ 90 h 167"/>
                <a:gd name="T66" fmla="*/ 285 w 319"/>
                <a:gd name="T67" fmla="*/ 111 h 167"/>
                <a:gd name="T68" fmla="*/ 313 w 319"/>
                <a:gd name="T69" fmla="*/ 132 h 167"/>
                <a:gd name="T70" fmla="*/ 319 w 319"/>
                <a:gd name="T71" fmla="*/ 141 h 167"/>
                <a:gd name="T72" fmla="*/ 315 w 319"/>
                <a:gd name="T73" fmla="*/ 155 h 167"/>
                <a:gd name="T74" fmla="*/ 304 w 319"/>
                <a:gd name="T75" fmla="*/ 165 h 167"/>
                <a:gd name="T76" fmla="*/ 288 w 319"/>
                <a:gd name="T77" fmla="*/ 167 h 167"/>
                <a:gd name="T78" fmla="*/ 268 w 319"/>
                <a:gd name="T79" fmla="*/ 163 h 167"/>
                <a:gd name="T80" fmla="*/ 247 w 319"/>
                <a:gd name="T81" fmla="*/ 145 h 167"/>
                <a:gd name="T82" fmla="*/ 228 w 319"/>
                <a:gd name="T83" fmla="*/ 128 h 167"/>
                <a:gd name="T84" fmla="*/ 211 w 319"/>
                <a:gd name="T85" fmla="*/ 125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9" h="167">
                  <a:moveTo>
                    <a:pt x="211" y="125"/>
                  </a:moveTo>
                  <a:lnTo>
                    <a:pt x="189" y="123"/>
                  </a:lnTo>
                  <a:lnTo>
                    <a:pt x="170" y="119"/>
                  </a:lnTo>
                  <a:lnTo>
                    <a:pt x="160" y="117"/>
                  </a:lnTo>
                  <a:lnTo>
                    <a:pt x="150" y="116"/>
                  </a:lnTo>
                  <a:lnTo>
                    <a:pt x="139" y="116"/>
                  </a:lnTo>
                  <a:lnTo>
                    <a:pt x="129" y="116"/>
                  </a:lnTo>
                  <a:lnTo>
                    <a:pt x="128" y="114"/>
                  </a:lnTo>
                  <a:lnTo>
                    <a:pt x="125" y="112"/>
                  </a:lnTo>
                  <a:lnTo>
                    <a:pt x="123" y="111"/>
                  </a:lnTo>
                  <a:lnTo>
                    <a:pt x="120" y="110"/>
                  </a:lnTo>
                  <a:lnTo>
                    <a:pt x="115" y="108"/>
                  </a:lnTo>
                  <a:lnTo>
                    <a:pt x="107" y="108"/>
                  </a:lnTo>
                  <a:lnTo>
                    <a:pt x="92" y="111"/>
                  </a:lnTo>
                  <a:lnTo>
                    <a:pt x="75" y="113"/>
                  </a:lnTo>
                  <a:lnTo>
                    <a:pt x="60" y="113"/>
                  </a:lnTo>
                  <a:lnTo>
                    <a:pt x="49" y="111"/>
                  </a:lnTo>
                  <a:lnTo>
                    <a:pt x="43" y="108"/>
                  </a:lnTo>
                  <a:lnTo>
                    <a:pt x="38" y="106"/>
                  </a:lnTo>
                  <a:lnTo>
                    <a:pt x="34" y="102"/>
                  </a:lnTo>
                  <a:lnTo>
                    <a:pt x="28" y="98"/>
                  </a:lnTo>
                  <a:lnTo>
                    <a:pt x="34" y="92"/>
                  </a:lnTo>
                  <a:lnTo>
                    <a:pt x="39" y="89"/>
                  </a:lnTo>
                  <a:lnTo>
                    <a:pt x="45" y="87"/>
                  </a:lnTo>
                  <a:lnTo>
                    <a:pt x="52" y="85"/>
                  </a:lnTo>
                  <a:lnTo>
                    <a:pt x="65" y="83"/>
                  </a:lnTo>
                  <a:lnTo>
                    <a:pt x="78" y="78"/>
                  </a:lnTo>
                  <a:lnTo>
                    <a:pt x="76" y="72"/>
                  </a:lnTo>
                  <a:lnTo>
                    <a:pt x="76" y="66"/>
                  </a:lnTo>
                  <a:lnTo>
                    <a:pt x="76" y="62"/>
                  </a:lnTo>
                  <a:lnTo>
                    <a:pt x="78" y="59"/>
                  </a:lnTo>
                  <a:lnTo>
                    <a:pt x="54" y="60"/>
                  </a:lnTo>
                  <a:lnTo>
                    <a:pt x="39" y="62"/>
                  </a:lnTo>
                  <a:lnTo>
                    <a:pt x="34" y="62"/>
                  </a:lnTo>
                  <a:lnTo>
                    <a:pt x="28" y="62"/>
                  </a:lnTo>
                  <a:lnTo>
                    <a:pt x="24" y="61"/>
                  </a:lnTo>
                  <a:lnTo>
                    <a:pt x="20" y="59"/>
                  </a:lnTo>
                  <a:lnTo>
                    <a:pt x="26" y="50"/>
                  </a:lnTo>
                  <a:lnTo>
                    <a:pt x="31" y="39"/>
                  </a:lnTo>
                  <a:lnTo>
                    <a:pt x="24" y="39"/>
                  </a:lnTo>
                  <a:lnTo>
                    <a:pt x="17" y="38"/>
                  </a:lnTo>
                  <a:lnTo>
                    <a:pt x="12" y="37"/>
                  </a:lnTo>
                  <a:lnTo>
                    <a:pt x="8" y="34"/>
                  </a:lnTo>
                  <a:lnTo>
                    <a:pt x="4" y="31"/>
                  </a:lnTo>
                  <a:lnTo>
                    <a:pt x="2" y="26"/>
                  </a:lnTo>
                  <a:lnTo>
                    <a:pt x="1" y="20"/>
                  </a:lnTo>
                  <a:lnTo>
                    <a:pt x="0" y="12"/>
                  </a:lnTo>
                  <a:lnTo>
                    <a:pt x="9" y="11"/>
                  </a:lnTo>
                  <a:lnTo>
                    <a:pt x="16" y="10"/>
                  </a:lnTo>
                  <a:lnTo>
                    <a:pt x="23" y="9"/>
                  </a:lnTo>
                  <a:lnTo>
                    <a:pt x="29" y="7"/>
                  </a:lnTo>
                  <a:lnTo>
                    <a:pt x="36" y="5"/>
                  </a:lnTo>
                  <a:lnTo>
                    <a:pt x="41" y="2"/>
                  </a:lnTo>
                  <a:lnTo>
                    <a:pt x="48" y="1"/>
                  </a:lnTo>
                  <a:lnTo>
                    <a:pt x="55" y="0"/>
                  </a:lnTo>
                  <a:lnTo>
                    <a:pt x="62" y="1"/>
                  </a:lnTo>
                  <a:lnTo>
                    <a:pt x="68" y="1"/>
                  </a:lnTo>
                  <a:lnTo>
                    <a:pt x="74" y="4"/>
                  </a:lnTo>
                  <a:lnTo>
                    <a:pt x="79" y="6"/>
                  </a:lnTo>
                  <a:lnTo>
                    <a:pt x="88" y="10"/>
                  </a:lnTo>
                  <a:lnTo>
                    <a:pt x="95" y="17"/>
                  </a:lnTo>
                  <a:lnTo>
                    <a:pt x="102" y="22"/>
                  </a:lnTo>
                  <a:lnTo>
                    <a:pt x="108" y="26"/>
                  </a:lnTo>
                  <a:lnTo>
                    <a:pt x="111" y="28"/>
                  </a:lnTo>
                  <a:lnTo>
                    <a:pt x="115" y="31"/>
                  </a:lnTo>
                  <a:lnTo>
                    <a:pt x="118" y="31"/>
                  </a:lnTo>
                  <a:lnTo>
                    <a:pt x="121" y="32"/>
                  </a:lnTo>
                  <a:lnTo>
                    <a:pt x="126" y="31"/>
                  </a:lnTo>
                  <a:lnTo>
                    <a:pt x="131" y="30"/>
                  </a:lnTo>
                  <a:lnTo>
                    <a:pt x="135" y="26"/>
                  </a:lnTo>
                  <a:lnTo>
                    <a:pt x="138" y="24"/>
                  </a:lnTo>
                  <a:lnTo>
                    <a:pt x="143" y="21"/>
                  </a:lnTo>
                  <a:lnTo>
                    <a:pt x="146" y="19"/>
                  </a:lnTo>
                  <a:lnTo>
                    <a:pt x="150" y="17"/>
                  </a:lnTo>
                  <a:lnTo>
                    <a:pt x="156" y="15"/>
                  </a:lnTo>
                  <a:lnTo>
                    <a:pt x="162" y="17"/>
                  </a:lnTo>
                  <a:lnTo>
                    <a:pt x="167" y="18"/>
                  </a:lnTo>
                  <a:lnTo>
                    <a:pt x="172" y="20"/>
                  </a:lnTo>
                  <a:lnTo>
                    <a:pt x="176" y="23"/>
                  </a:lnTo>
                  <a:lnTo>
                    <a:pt x="183" y="30"/>
                  </a:lnTo>
                  <a:lnTo>
                    <a:pt x="187" y="37"/>
                  </a:lnTo>
                  <a:lnTo>
                    <a:pt x="191" y="45"/>
                  </a:lnTo>
                  <a:lnTo>
                    <a:pt x="196" y="52"/>
                  </a:lnTo>
                  <a:lnTo>
                    <a:pt x="198" y="54"/>
                  </a:lnTo>
                  <a:lnTo>
                    <a:pt x="200" y="57"/>
                  </a:lnTo>
                  <a:lnTo>
                    <a:pt x="203" y="58"/>
                  </a:lnTo>
                  <a:lnTo>
                    <a:pt x="206" y="59"/>
                  </a:lnTo>
                  <a:lnTo>
                    <a:pt x="220" y="51"/>
                  </a:lnTo>
                  <a:lnTo>
                    <a:pt x="233" y="44"/>
                  </a:lnTo>
                  <a:lnTo>
                    <a:pt x="238" y="44"/>
                  </a:lnTo>
                  <a:lnTo>
                    <a:pt x="242" y="45"/>
                  </a:lnTo>
                  <a:lnTo>
                    <a:pt x="246" y="46"/>
                  </a:lnTo>
                  <a:lnTo>
                    <a:pt x="251" y="48"/>
                  </a:lnTo>
                  <a:lnTo>
                    <a:pt x="258" y="53"/>
                  </a:lnTo>
                  <a:lnTo>
                    <a:pt x="265" y="60"/>
                  </a:lnTo>
                  <a:lnTo>
                    <a:pt x="277" y="73"/>
                  </a:lnTo>
                  <a:lnTo>
                    <a:pt x="284" y="81"/>
                  </a:lnTo>
                  <a:lnTo>
                    <a:pt x="281" y="86"/>
                  </a:lnTo>
                  <a:lnTo>
                    <a:pt x="277" y="90"/>
                  </a:lnTo>
                  <a:lnTo>
                    <a:pt x="273" y="96"/>
                  </a:lnTo>
                  <a:lnTo>
                    <a:pt x="272" y="101"/>
                  </a:lnTo>
                  <a:lnTo>
                    <a:pt x="285" y="111"/>
                  </a:lnTo>
                  <a:lnTo>
                    <a:pt x="300" y="121"/>
                  </a:lnTo>
                  <a:lnTo>
                    <a:pt x="308" y="127"/>
                  </a:lnTo>
                  <a:lnTo>
                    <a:pt x="313" y="132"/>
                  </a:lnTo>
                  <a:lnTo>
                    <a:pt x="315" y="136"/>
                  </a:lnTo>
                  <a:lnTo>
                    <a:pt x="318" y="138"/>
                  </a:lnTo>
                  <a:lnTo>
                    <a:pt x="319" y="141"/>
                  </a:lnTo>
                  <a:lnTo>
                    <a:pt x="319" y="144"/>
                  </a:lnTo>
                  <a:lnTo>
                    <a:pt x="319" y="151"/>
                  </a:lnTo>
                  <a:lnTo>
                    <a:pt x="315" y="155"/>
                  </a:lnTo>
                  <a:lnTo>
                    <a:pt x="312" y="159"/>
                  </a:lnTo>
                  <a:lnTo>
                    <a:pt x="308" y="163"/>
                  </a:lnTo>
                  <a:lnTo>
                    <a:pt x="304" y="165"/>
                  </a:lnTo>
                  <a:lnTo>
                    <a:pt x="298" y="166"/>
                  </a:lnTo>
                  <a:lnTo>
                    <a:pt x="293" y="167"/>
                  </a:lnTo>
                  <a:lnTo>
                    <a:pt x="288" y="167"/>
                  </a:lnTo>
                  <a:lnTo>
                    <a:pt x="281" y="167"/>
                  </a:lnTo>
                  <a:lnTo>
                    <a:pt x="274" y="165"/>
                  </a:lnTo>
                  <a:lnTo>
                    <a:pt x="268" y="163"/>
                  </a:lnTo>
                  <a:lnTo>
                    <a:pt x="264" y="160"/>
                  </a:lnTo>
                  <a:lnTo>
                    <a:pt x="255" y="154"/>
                  </a:lnTo>
                  <a:lnTo>
                    <a:pt x="247" y="145"/>
                  </a:lnTo>
                  <a:lnTo>
                    <a:pt x="241" y="138"/>
                  </a:lnTo>
                  <a:lnTo>
                    <a:pt x="233" y="131"/>
                  </a:lnTo>
                  <a:lnTo>
                    <a:pt x="228" y="128"/>
                  </a:lnTo>
                  <a:lnTo>
                    <a:pt x="224" y="126"/>
                  </a:lnTo>
                  <a:lnTo>
                    <a:pt x="217" y="125"/>
                  </a:lnTo>
                  <a:lnTo>
                    <a:pt x="211" y="12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1" name="Freeform 40"/>
            <p:cNvSpPr>
              <a:spLocks/>
            </p:cNvSpPr>
            <p:nvPr/>
          </p:nvSpPr>
          <p:spPr bwMode="auto">
            <a:xfrm>
              <a:off x="6221413" y="2795588"/>
              <a:ext cx="53975" cy="22225"/>
            </a:xfrm>
            <a:custGeom>
              <a:avLst/>
              <a:gdLst>
                <a:gd name="T0" fmla="*/ 11 w 68"/>
                <a:gd name="T1" fmla="*/ 27 h 27"/>
                <a:gd name="T2" fmla="*/ 5 w 68"/>
                <a:gd name="T3" fmla="*/ 27 h 27"/>
                <a:gd name="T4" fmla="*/ 2 w 68"/>
                <a:gd name="T5" fmla="*/ 26 h 27"/>
                <a:gd name="T6" fmla="*/ 0 w 68"/>
                <a:gd name="T7" fmla="*/ 25 h 27"/>
                <a:gd name="T8" fmla="*/ 0 w 68"/>
                <a:gd name="T9" fmla="*/ 23 h 27"/>
                <a:gd name="T10" fmla="*/ 0 w 68"/>
                <a:gd name="T11" fmla="*/ 21 h 27"/>
                <a:gd name="T12" fmla="*/ 1 w 68"/>
                <a:gd name="T13" fmla="*/ 19 h 27"/>
                <a:gd name="T14" fmla="*/ 3 w 68"/>
                <a:gd name="T15" fmla="*/ 16 h 27"/>
                <a:gd name="T16" fmla="*/ 5 w 68"/>
                <a:gd name="T17" fmla="*/ 14 h 27"/>
                <a:gd name="T18" fmla="*/ 17 w 68"/>
                <a:gd name="T19" fmla="*/ 4 h 27"/>
                <a:gd name="T20" fmla="*/ 26 w 68"/>
                <a:gd name="T21" fmla="*/ 0 h 27"/>
                <a:gd name="T22" fmla="*/ 32 w 68"/>
                <a:gd name="T23" fmla="*/ 1 h 27"/>
                <a:gd name="T24" fmla="*/ 39 w 68"/>
                <a:gd name="T25" fmla="*/ 2 h 27"/>
                <a:gd name="T26" fmla="*/ 44 w 68"/>
                <a:gd name="T27" fmla="*/ 4 h 27"/>
                <a:gd name="T28" fmla="*/ 48 w 68"/>
                <a:gd name="T29" fmla="*/ 7 h 27"/>
                <a:gd name="T30" fmla="*/ 58 w 68"/>
                <a:gd name="T31" fmla="*/ 12 h 27"/>
                <a:gd name="T32" fmla="*/ 68 w 68"/>
                <a:gd name="T33" fmla="*/ 15 h 27"/>
                <a:gd name="T34" fmla="*/ 64 w 68"/>
                <a:gd name="T35" fmla="*/ 20 h 27"/>
                <a:gd name="T36" fmla="*/ 58 w 68"/>
                <a:gd name="T37" fmla="*/ 23 h 27"/>
                <a:gd name="T38" fmla="*/ 52 w 68"/>
                <a:gd name="T39" fmla="*/ 25 h 27"/>
                <a:gd name="T40" fmla="*/ 45 w 68"/>
                <a:gd name="T41" fmla="*/ 26 h 27"/>
                <a:gd name="T42" fmla="*/ 29 w 68"/>
                <a:gd name="T43" fmla="*/ 27 h 27"/>
                <a:gd name="T44" fmla="*/ 11 w 68"/>
                <a:gd name="T4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27">
                  <a:moveTo>
                    <a:pt x="11" y="27"/>
                  </a:moveTo>
                  <a:lnTo>
                    <a:pt x="5" y="27"/>
                  </a:lnTo>
                  <a:lnTo>
                    <a:pt x="2" y="26"/>
                  </a:lnTo>
                  <a:lnTo>
                    <a:pt x="0" y="25"/>
                  </a:lnTo>
                  <a:lnTo>
                    <a:pt x="0" y="23"/>
                  </a:lnTo>
                  <a:lnTo>
                    <a:pt x="0" y="21"/>
                  </a:lnTo>
                  <a:lnTo>
                    <a:pt x="1" y="19"/>
                  </a:lnTo>
                  <a:lnTo>
                    <a:pt x="3" y="16"/>
                  </a:lnTo>
                  <a:lnTo>
                    <a:pt x="5" y="14"/>
                  </a:lnTo>
                  <a:lnTo>
                    <a:pt x="17" y="4"/>
                  </a:lnTo>
                  <a:lnTo>
                    <a:pt x="26" y="0"/>
                  </a:lnTo>
                  <a:lnTo>
                    <a:pt x="32" y="1"/>
                  </a:lnTo>
                  <a:lnTo>
                    <a:pt x="39" y="2"/>
                  </a:lnTo>
                  <a:lnTo>
                    <a:pt x="44" y="4"/>
                  </a:lnTo>
                  <a:lnTo>
                    <a:pt x="48" y="7"/>
                  </a:lnTo>
                  <a:lnTo>
                    <a:pt x="58" y="12"/>
                  </a:lnTo>
                  <a:lnTo>
                    <a:pt x="68" y="15"/>
                  </a:lnTo>
                  <a:lnTo>
                    <a:pt x="64" y="20"/>
                  </a:lnTo>
                  <a:lnTo>
                    <a:pt x="58" y="23"/>
                  </a:lnTo>
                  <a:lnTo>
                    <a:pt x="52" y="25"/>
                  </a:lnTo>
                  <a:lnTo>
                    <a:pt x="45" y="26"/>
                  </a:lnTo>
                  <a:lnTo>
                    <a:pt x="29" y="27"/>
                  </a:lnTo>
                  <a:lnTo>
                    <a:pt x="11" y="2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2" name="Freeform 41"/>
            <p:cNvSpPr>
              <a:spLocks/>
            </p:cNvSpPr>
            <p:nvPr/>
          </p:nvSpPr>
          <p:spPr bwMode="auto">
            <a:xfrm>
              <a:off x="6453188" y="2876550"/>
              <a:ext cx="658812" cy="204788"/>
            </a:xfrm>
            <a:custGeom>
              <a:avLst/>
              <a:gdLst>
                <a:gd name="T0" fmla="*/ 811 w 831"/>
                <a:gd name="T1" fmla="*/ 188 h 257"/>
                <a:gd name="T2" fmla="*/ 830 w 831"/>
                <a:gd name="T3" fmla="*/ 210 h 257"/>
                <a:gd name="T4" fmla="*/ 809 w 831"/>
                <a:gd name="T5" fmla="*/ 239 h 257"/>
                <a:gd name="T6" fmla="*/ 771 w 831"/>
                <a:gd name="T7" fmla="*/ 253 h 257"/>
                <a:gd name="T8" fmla="*/ 712 w 831"/>
                <a:gd name="T9" fmla="*/ 257 h 257"/>
                <a:gd name="T10" fmla="*/ 670 w 831"/>
                <a:gd name="T11" fmla="*/ 253 h 257"/>
                <a:gd name="T12" fmla="*/ 656 w 831"/>
                <a:gd name="T13" fmla="*/ 237 h 257"/>
                <a:gd name="T14" fmla="*/ 634 w 831"/>
                <a:gd name="T15" fmla="*/ 238 h 257"/>
                <a:gd name="T16" fmla="*/ 534 w 831"/>
                <a:gd name="T17" fmla="*/ 254 h 257"/>
                <a:gd name="T18" fmla="*/ 464 w 831"/>
                <a:gd name="T19" fmla="*/ 256 h 257"/>
                <a:gd name="T20" fmla="*/ 414 w 831"/>
                <a:gd name="T21" fmla="*/ 254 h 257"/>
                <a:gd name="T22" fmla="*/ 397 w 831"/>
                <a:gd name="T23" fmla="*/ 243 h 257"/>
                <a:gd name="T24" fmla="*/ 376 w 831"/>
                <a:gd name="T25" fmla="*/ 230 h 257"/>
                <a:gd name="T26" fmla="*/ 344 w 831"/>
                <a:gd name="T27" fmla="*/ 251 h 257"/>
                <a:gd name="T28" fmla="*/ 317 w 831"/>
                <a:gd name="T29" fmla="*/ 257 h 257"/>
                <a:gd name="T30" fmla="*/ 270 w 831"/>
                <a:gd name="T31" fmla="*/ 242 h 257"/>
                <a:gd name="T32" fmla="*/ 225 w 831"/>
                <a:gd name="T33" fmla="*/ 214 h 257"/>
                <a:gd name="T34" fmla="*/ 206 w 831"/>
                <a:gd name="T35" fmla="*/ 187 h 257"/>
                <a:gd name="T36" fmla="*/ 209 w 831"/>
                <a:gd name="T37" fmla="*/ 169 h 257"/>
                <a:gd name="T38" fmla="*/ 213 w 831"/>
                <a:gd name="T39" fmla="*/ 143 h 257"/>
                <a:gd name="T40" fmla="*/ 182 w 831"/>
                <a:gd name="T41" fmla="*/ 99 h 257"/>
                <a:gd name="T42" fmla="*/ 148 w 831"/>
                <a:gd name="T43" fmla="*/ 74 h 257"/>
                <a:gd name="T44" fmla="*/ 128 w 831"/>
                <a:gd name="T45" fmla="*/ 84 h 257"/>
                <a:gd name="T46" fmla="*/ 76 w 831"/>
                <a:gd name="T47" fmla="*/ 70 h 257"/>
                <a:gd name="T48" fmla="*/ 10 w 831"/>
                <a:gd name="T49" fmla="*/ 38 h 257"/>
                <a:gd name="T50" fmla="*/ 1 w 831"/>
                <a:gd name="T51" fmla="*/ 23 h 257"/>
                <a:gd name="T52" fmla="*/ 11 w 831"/>
                <a:gd name="T53" fmla="*/ 6 h 257"/>
                <a:gd name="T54" fmla="*/ 42 w 831"/>
                <a:gd name="T55" fmla="*/ 0 h 257"/>
                <a:gd name="T56" fmla="*/ 88 w 831"/>
                <a:gd name="T57" fmla="*/ 5 h 257"/>
                <a:gd name="T58" fmla="*/ 123 w 831"/>
                <a:gd name="T59" fmla="*/ 24 h 257"/>
                <a:gd name="T60" fmla="*/ 169 w 831"/>
                <a:gd name="T61" fmla="*/ 53 h 257"/>
                <a:gd name="T62" fmla="*/ 209 w 831"/>
                <a:gd name="T63" fmla="*/ 57 h 257"/>
                <a:gd name="T64" fmla="*/ 228 w 831"/>
                <a:gd name="T65" fmla="*/ 50 h 257"/>
                <a:gd name="T66" fmla="*/ 261 w 831"/>
                <a:gd name="T67" fmla="*/ 53 h 257"/>
                <a:gd name="T68" fmla="*/ 272 w 831"/>
                <a:gd name="T69" fmla="*/ 70 h 257"/>
                <a:gd name="T70" fmla="*/ 307 w 831"/>
                <a:gd name="T71" fmla="*/ 80 h 257"/>
                <a:gd name="T72" fmla="*/ 339 w 831"/>
                <a:gd name="T73" fmla="*/ 92 h 257"/>
                <a:gd name="T74" fmla="*/ 275 w 831"/>
                <a:gd name="T75" fmla="*/ 96 h 257"/>
                <a:gd name="T76" fmla="*/ 283 w 831"/>
                <a:gd name="T77" fmla="*/ 116 h 257"/>
                <a:gd name="T78" fmla="*/ 303 w 831"/>
                <a:gd name="T79" fmla="*/ 124 h 257"/>
                <a:gd name="T80" fmla="*/ 336 w 831"/>
                <a:gd name="T81" fmla="*/ 127 h 257"/>
                <a:gd name="T82" fmla="*/ 347 w 831"/>
                <a:gd name="T83" fmla="*/ 137 h 257"/>
                <a:gd name="T84" fmla="*/ 339 w 831"/>
                <a:gd name="T85" fmla="*/ 144 h 257"/>
                <a:gd name="T86" fmla="*/ 346 w 831"/>
                <a:gd name="T87" fmla="*/ 160 h 257"/>
                <a:gd name="T88" fmla="*/ 396 w 831"/>
                <a:gd name="T89" fmla="*/ 160 h 257"/>
                <a:gd name="T90" fmla="*/ 466 w 831"/>
                <a:gd name="T91" fmla="*/ 173 h 257"/>
                <a:gd name="T92" fmla="*/ 529 w 831"/>
                <a:gd name="T93" fmla="*/ 169 h 257"/>
                <a:gd name="T94" fmla="*/ 615 w 831"/>
                <a:gd name="T95" fmla="*/ 144 h 257"/>
                <a:gd name="T96" fmla="*/ 681 w 831"/>
                <a:gd name="T97" fmla="*/ 131 h 257"/>
                <a:gd name="T98" fmla="*/ 762 w 831"/>
                <a:gd name="T99" fmla="*/ 134 h 257"/>
                <a:gd name="T100" fmla="*/ 803 w 831"/>
                <a:gd name="T101" fmla="*/ 147 h 257"/>
                <a:gd name="T102" fmla="*/ 826 w 831"/>
                <a:gd name="T103" fmla="*/ 170 h 257"/>
                <a:gd name="T104" fmla="*/ 818 w 831"/>
                <a:gd name="T105" fmla="*/ 18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31" h="257">
                  <a:moveTo>
                    <a:pt x="827" y="173"/>
                  </a:moveTo>
                  <a:lnTo>
                    <a:pt x="821" y="176"/>
                  </a:lnTo>
                  <a:lnTo>
                    <a:pt x="815" y="182"/>
                  </a:lnTo>
                  <a:lnTo>
                    <a:pt x="811" y="188"/>
                  </a:lnTo>
                  <a:lnTo>
                    <a:pt x="808" y="196"/>
                  </a:lnTo>
                  <a:lnTo>
                    <a:pt x="824" y="200"/>
                  </a:lnTo>
                  <a:lnTo>
                    <a:pt x="831" y="200"/>
                  </a:lnTo>
                  <a:lnTo>
                    <a:pt x="830" y="210"/>
                  </a:lnTo>
                  <a:lnTo>
                    <a:pt x="826" y="219"/>
                  </a:lnTo>
                  <a:lnTo>
                    <a:pt x="822" y="227"/>
                  </a:lnTo>
                  <a:lnTo>
                    <a:pt x="815" y="234"/>
                  </a:lnTo>
                  <a:lnTo>
                    <a:pt x="809" y="239"/>
                  </a:lnTo>
                  <a:lnTo>
                    <a:pt x="800" y="243"/>
                  </a:lnTo>
                  <a:lnTo>
                    <a:pt x="792" y="248"/>
                  </a:lnTo>
                  <a:lnTo>
                    <a:pt x="781" y="251"/>
                  </a:lnTo>
                  <a:lnTo>
                    <a:pt x="771" y="253"/>
                  </a:lnTo>
                  <a:lnTo>
                    <a:pt x="759" y="254"/>
                  </a:lnTo>
                  <a:lnTo>
                    <a:pt x="749" y="256"/>
                  </a:lnTo>
                  <a:lnTo>
                    <a:pt x="737" y="256"/>
                  </a:lnTo>
                  <a:lnTo>
                    <a:pt x="712" y="257"/>
                  </a:lnTo>
                  <a:lnTo>
                    <a:pt x="689" y="257"/>
                  </a:lnTo>
                  <a:lnTo>
                    <a:pt x="682" y="257"/>
                  </a:lnTo>
                  <a:lnTo>
                    <a:pt x="676" y="255"/>
                  </a:lnTo>
                  <a:lnTo>
                    <a:pt x="670" y="253"/>
                  </a:lnTo>
                  <a:lnTo>
                    <a:pt x="665" y="250"/>
                  </a:lnTo>
                  <a:lnTo>
                    <a:pt x="661" y="246"/>
                  </a:lnTo>
                  <a:lnTo>
                    <a:pt x="658" y="241"/>
                  </a:lnTo>
                  <a:lnTo>
                    <a:pt x="656" y="237"/>
                  </a:lnTo>
                  <a:lnTo>
                    <a:pt x="654" y="230"/>
                  </a:lnTo>
                  <a:lnTo>
                    <a:pt x="646" y="232"/>
                  </a:lnTo>
                  <a:lnTo>
                    <a:pt x="640" y="235"/>
                  </a:lnTo>
                  <a:lnTo>
                    <a:pt x="634" y="238"/>
                  </a:lnTo>
                  <a:lnTo>
                    <a:pt x="630" y="241"/>
                  </a:lnTo>
                  <a:lnTo>
                    <a:pt x="621" y="248"/>
                  </a:lnTo>
                  <a:lnTo>
                    <a:pt x="611" y="254"/>
                  </a:lnTo>
                  <a:lnTo>
                    <a:pt x="534" y="254"/>
                  </a:lnTo>
                  <a:lnTo>
                    <a:pt x="494" y="254"/>
                  </a:lnTo>
                  <a:lnTo>
                    <a:pt x="480" y="254"/>
                  </a:lnTo>
                  <a:lnTo>
                    <a:pt x="478" y="254"/>
                  </a:lnTo>
                  <a:lnTo>
                    <a:pt x="464" y="256"/>
                  </a:lnTo>
                  <a:lnTo>
                    <a:pt x="448" y="257"/>
                  </a:lnTo>
                  <a:lnTo>
                    <a:pt x="434" y="257"/>
                  </a:lnTo>
                  <a:lnTo>
                    <a:pt x="420" y="255"/>
                  </a:lnTo>
                  <a:lnTo>
                    <a:pt x="414" y="254"/>
                  </a:lnTo>
                  <a:lnTo>
                    <a:pt x="408" y="252"/>
                  </a:lnTo>
                  <a:lnTo>
                    <a:pt x="404" y="250"/>
                  </a:lnTo>
                  <a:lnTo>
                    <a:pt x="400" y="246"/>
                  </a:lnTo>
                  <a:lnTo>
                    <a:pt x="397" y="243"/>
                  </a:lnTo>
                  <a:lnTo>
                    <a:pt x="393" y="240"/>
                  </a:lnTo>
                  <a:lnTo>
                    <a:pt x="392" y="236"/>
                  </a:lnTo>
                  <a:lnTo>
                    <a:pt x="392" y="230"/>
                  </a:lnTo>
                  <a:lnTo>
                    <a:pt x="376" y="230"/>
                  </a:lnTo>
                  <a:lnTo>
                    <a:pt x="374" y="230"/>
                  </a:lnTo>
                  <a:lnTo>
                    <a:pt x="364" y="238"/>
                  </a:lnTo>
                  <a:lnTo>
                    <a:pt x="351" y="246"/>
                  </a:lnTo>
                  <a:lnTo>
                    <a:pt x="344" y="251"/>
                  </a:lnTo>
                  <a:lnTo>
                    <a:pt x="337" y="254"/>
                  </a:lnTo>
                  <a:lnTo>
                    <a:pt x="330" y="256"/>
                  </a:lnTo>
                  <a:lnTo>
                    <a:pt x="323" y="257"/>
                  </a:lnTo>
                  <a:lnTo>
                    <a:pt x="317" y="257"/>
                  </a:lnTo>
                  <a:lnTo>
                    <a:pt x="308" y="256"/>
                  </a:lnTo>
                  <a:lnTo>
                    <a:pt x="299" y="253"/>
                  </a:lnTo>
                  <a:lnTo>
                    <a:pt x="291" y="251"/>
                  </a:lnTo>
                  <a:lnTo>
                    <a:pt x="270" y="242"/>
                  </a:lnTo>
                  <a:lnTo>
                    <a:pt x="251" y="232"/>
                  </a:lnTo>
                  <a:lnTo>
                    <a:pt x="241" y="226"/>
                  </a:lnTo>
                  <a:lnTo>
                    <a:pt x="232" y="221"/>
                  </a:lnTo>
                  <a:lnTo>
                    <a:pt x="225" y="214"/>
                  </a:lnTo>
                  <a:lnTo>
                    <a:pt x="218" y="208"/>
                  </a:lnTo>
                  <a:lnTo>
                    <a:pt x="212" y="201"/>
                  </a:lnTo>
                  <a:lnTo>
                    <a:pt x="208" y="193"/>
                  </a:lnTo>
                  <a:lnTo>
                    <a:pt x="206" y="187"/>
                  </a:lnTo>
                  <a:lnTo>
                    <a:pt x="204" y="180"/>
                  </a:lnTo>
                  <a:lnTo>
                    <a:pt x="204" y="176"/>
                  </a:lnTo>
                  <a:lnTo>
                    <a:pt x="207" y="172"/>
                  </a:lnTo>
                  <a:lnTo>
                    <a:pt x="209" y="169"/>
                  </a:lnTo>
                  <a:lnTo>
                    <a:pt x="211" y="164"/>
                  </a:lnTo>
                  <a:lnTo>
                    <a:pt x="217" y="158"/>
                  </a:lnTo>
                  <a:lnTo>
                    <a:pt x="224" y="153"/>
                  </a:lnTo>
                  <a:lnTo>
                    <a:pt x="213" y="143"/>
                  </a:lnTo>
                  <a:lnTo>
                    <a:pt x="204" y="132"/>
                  </a:lnTo>
                  <a:lnTo>
                    <a:pt x="196" y="121"/>
                  </a:lnTo>
                  <a:lnTo>
                    <a:pt x="189" y="110"/>
                  </a:lnTo>
                  <a:lnTo>
                    <a:pt x="182" y="99"/>
                  </a:lnTo>
                  <a:lnTo>
                    <a:pt x="174" y="90"/>
                  </a:lnTo>
                  <a:lnTo>
                    <a:pt x="164" y="79"/>
                  </a:lnTo>
                  <a:lnTo>
                    <a:pt x="155" y="69"/>
                  </a:lnTo>
                  <a:lnTo>
                    <a:pt x="148" y="74"/>
                  </a:lnTo>
                  <a:lnTo>
                    <a:pt x="141" y="80"/>
                  </a:lnTo>
                  <a:lnTo>
                    <a:pt x="136" y="82"/>
                  </a:lnTo>
                  <a:lnTo>
                    <a:pt x="132" y="83"/>
                  </a:lnTo>
                  <a:lnTo>
                    <a:pt x="128" y="84"/>
                  </a:lnTo>
                  <a:lnTo>
                    <a:pt x="123" y="84"/>
                  </a:lnTo>
                  <a:lnTo>
                    <a:pt x="113" y="83"/>
                  </a:lnTo>
                  <a:lnTo>
                    <a:pt x="96" y="78"/>
                  </a:lnTo>
                  <a:lnTo>
                    <a:pt x="76" y="70"/>
                  </a:lnTo>
                  <a:lnTo>
                    <a:pt x="55" y="61"/>
                  </a:lnTo>
                  <a:lnTo>
                    <a:pt x="35" y="52"/>
                  </a:lnTo>
                  <a:lnTo>
                    <a:pt x="18" y="42"/>
                  </a:lnTo>
                  <a:lnTo>
                    <a:pt x="10" y="38"/>
                  </a:lnTo>
                  <a:lnTo>
                    <a:pt x="5" y="33"/>
                  </a:lnTo>
                  <a:lnTo>
                    <a:pt x="1" y="30"/>
                  </a:lnTo>
                  <a:lnTo>
                    <a:pt x="0" y="27"/>
                  </a:lnTo>
                  <a:lnTo>
                    <a:pt x="1" y="23"/>
                  </a:lnTo>
                  <a:lnTo>
                    <a:pt x="3" y="18"/>
                  </a:lnTo>
                  <a:lnTo>
                    <a:pt x="4" y="15"/>
                  </a:lnTo>
                  <a:lnTo>
                    <a:pt x="6" y="12"/>
                  </a:lnTo>
                  <a:lnTo>
                    <a:pt x="11" y="6"/>
                  </a:lnTo>
                  <a:lnTo>
                    <a:pt x="19" y="3"/>
                  </a:lnTo>
                  <a:lnTo>
                    <a:pt x="26" y="1"/>
                  </a:lnTo>
                  <a:lnTo>
                    <a:pt x="35" y="1"/>
                  </a:lnTo>
                  <a:lnTo>
                    <a:pt x="42" y="0"/>
                  </a:lnTo>
                  <a:lnTo>
                    <a:pt x="51" y="0"/>
                  </a:lnTo>
                  <a:lnTo>
                    <a:pt x="64" y="1"/>
                  </a:lnTo>
                  <a:lnTo>
                    <a:pt x="77" y="2"/>
                  </a:lnTo>
                  <a:lnTo>
                    <a:pt x="88" y="5"/>
                  </a:lnTo>
                  <a:lnTo>
                    <a:pt x="98" y="8"/>
                  </a:lnTo>
                  <a:lnTo>
                    <a:pt x="107" y="14"/>
                  </a:lnTo>
                  <a:lnTo>
                    <a:pt x="116" y="18"/>
                  </a:lnTo>
                  <a:lnTo>
                    <a:pt x="123" y="24"/>
                  </a:lnTo>
                  <a:lnTo>
                    <a:pt x="131" y="29"/>
                  </a:lnTo>
                  <a:lnTo>
                    <a:pt x="145" y="40"/>
                  </a:lnTo>
                  <a:lnTo>
                    <a:pt x="160" y="48"/>
                  </a:lnTo>
                  <a:lnTo>
                    <a:pt x="169" y="53"/>
                  </a:lnTo>
                  <a:lnTo>
                    <a:pt x="177" y="55"/>
                  </a:lnTo>
                  <a:lnTo>
                    <a:pt x="186" y="57"/>
                  </a:lnTo>
                  <a:lnTo>
                    <a:pt x="197" y="57"/>
                  </a:lnTo>
                  <a:lnTo>
                    <a:pt x="209" y="57"/>
                  </a:lnTo>
                  <a:lnTo>
                    <a:pt x="218" y="56"/>
                  </a:lnTo>
                  <a:lnTo>
                    <a:pt x="222" y="55"/>
                  </a:lnTo>
                  <a:lnTo>
                    <a:pt x="225" y="53"/>
                  </a:lnTo>
                  <a:lnTo>
                    <a:pt x="228" y="50"/>
                  </a:lnTo>
                  <a:lnTo>
                    <a:pt x="231" y="46"/>
                  </a:lnTo>
                  <a:lnTo>
                    <a:pt x="251" y="46"/>
                  </a:lnTo>
                  <a:lnTo>
                    <a:pt x="262" y="46"/>
                  </a:lnTo>
                  <a:lnTo>
                    <a:pt x="261" y="53"/>
                  </a:lnTo>
                  <a:lnTo>
                    <a:pt x="262" y="58"/>
                  </a:lnTo>
                  <a:lnTo>
                    <a:pt x="264" y="63"/>
                  </a:lnTo>
                  <a:lnTo>
                    <a:pt x="268" y="67"/>
                  </a:lnTo>
                  <a:lnTo>
                    <a:pt x="272" y="70"/>
                  </a:lnTo>
                  <a:lnTo>
                    <a:pt x="279" y="72"/>
                  </a:lnTo>
                  <a:lnTo>
                    <a:pt x="285" y="74"/>
                  </a:lnTo>
                  <a:lnTo>
                    <a:pt x="292" y="77"/>
                  </a:lnTo>
                  <a:lnTo>
                    <a:pt x="307" y="80"/>
                  </a:lnTo>
                  <a:lnTo>
                    <a:pt x="322" y="84"/>
                  </a:lnTo>
                  <a:lnTo>
                    <a:pt x="329" y="86"/>
                  </a:lnTo>
                  <a:lnTo>
                    <a:pt x="334" y="89"/>
                  </a:lnTo>
                  <a:lnTo>
                    <a:pt x="339" y="92"/>
                  </a:lnTo>
                  <a:lnTo>
                    <a:pt x="343" y="96"/>
                  </a:lnTo>
                  <a:lnTo>
                    <a:pt x="303" y="96"/>
                  </a:lnTo>
                  <a:lnTo>
                    <a:pt x="282" y="96"/>
                  </a:lnTo>
                  <a:lnTo>
                    <a:pt x="275" y="96"/>
                  </a:lnTo>
                  <a:lnTo>
                    <a:pt x="274" y="96"/>
                  </a:lnTo>
                  <a:lnTo>
                    <a:pt x="276" y="104"/>
                  </a:lnTo>
                  <a:lnTo>
                    <a:pt x="279" y="110"/>
                  </a:lnTo>
                  <a:lnTo>
                    <a:pt x="283" y="116"/>
                  </a:lnTo>
                  <a:lnTo>
                    <a:pt x="288" y="119"/>
                  </a:lnTo>
                  <a:lnTo>
                    <a:pt x="292" y="122"/>
                  </a:lnTo>
                  <a:lnTo>
                    <a:pt x="297" y="123"/>
                  </a:lnTo>
                  <a:lnTo>
                    <a:pt x="303" y="124"/>
                  </a:lnTo>
                  <a:lnTo>
                    <a:pt x="308" y="125"/>
                  </a:lnTo>
                  <a:lnTo>
                    <a:pt x="319" y="126"/>
                  </a:lnTo>
                  <a:lnTo>
                    <a:pt x="331" y="127"/>
                  </a:lnTo>
                  <a:lnTo>
                    <a:pt x="336" y="127"/>
                  </a:lnTo>
                  <a:lnTo>
                    <a:pt x="340" y="130"/>
                  </a:lnTo>
                  <a:lnTo>
                    <a:pt x="346" y="132"/>
                  </a:lnTo>
                  <a:lnTo>
                    <a:pt x="350" y="135"/>
                  </a:lnTo>
                  <a:lnTo>
                    <a:pt x="347" y="137"/>
                  </a:lnTo>
                  <a:lnTo>
                    <a:pt x="344" y="139"/>
                  </a:lnTo>
                  <a:lnTo>
                    <a:pt x="342" y="140"/>
                  </a:lnTo>
                  <a:lnTo>
                    <a:pt x="340" y="142"/>
                  </a:lnTo>
                  <a:lnTo>
                    <a:pt x="339" y="144"/>
                  </a:lnTo>
                  <a:lnTo>
                    <a:pt x="339" y="146"/>
                  </a:lnTo>
                  <a:lnTo>
                    <a:pt x="339" y="153"/>
                  </a:lnTo>
                  <a:lnTo>
                    <a:pt x="342" y="158"/>
                  </a:lnTo>
                  <a:lnTo>
                    <a:pt x="346" y="160"/>
                  </a:lnTo>
                  <a:lnTo>
                    <a:pt x="349" y="160"/>
                  </a:lnTo>
                  <a:lnTo>
                    <a:pt x="359" y="158"/>
                  </a:lnTo>
                  <a:lnTo>
                    <a:pt x="366" y="153"/>
                  </a:lnTo>
                  <a:lnTo>
                    <a:pt x="396" y="160"/>
                  </a:lnTo>
                  <a:lnTo>
                    <a:pt x="424" y="166"/>
                  </a:lnTo>
                  <a:lnTo>
                    <a:pt x="438" y="169"/>
                  </a:lnTo>
                  <a:lnTo>
                    <a:pt x="452" y="171"/>
                  </a:lnTo>
                  <a:lnTo>
                    <a:pt x="466" y="173"/>
                  </a:lnTo>
                  <a:lnTo>
                    <a:pt x="481" y="173"/>
                  </a:lnTo>
                  <a:lnTo>
                    <a:pt x="498" y="173"/>
                  </a:lnTo>
                  <a:lnTo>
                    <a:pt x="514" y="171"/>
                  </a:lnTo>
                  <a:lnTo>
                    <a:pt x="529" y="169"/>
                  </a:lnTo>
                  <a:lnTo>
                    <a:pt x="542" y="166"/>
                  </a:lnTo>
                  <a:lnTo>
                    <a:pt x="568" y="160"/>
                  </a:lnTo>
                  <a:lnTo>
                    <a:pt x="592" y="152"/>
                  </a:lnTo>
                  <a:lnTo>
                    <a:pt x="615" y="144"/>
                  </a:lnTo>
                  <a:lnTo>
                    <a:pt x="638" y="137"/>
                  </a:lnTo>
                  <a:lnTo>
                    <a:pt x="651" y="135"/>
                  </a:lnTo>
                  <a:lnTo>
                    <a:pt x="665" y="133"/>
                  </a:lnTo>
                  <a:lnTo>
                    <a:pt x="681" y="131"/>
                  </a:lnTo>
                  <a:lnTo>
                    <a:pt x="697" y="131"/>
                  </a:lnTo>
                  <a:lnTo>
                    <a:pt x="719" y="131"/>
                  </a:lnTo>
                  <a:lnTo>
                    <a:pt x="742" y="132"/>
                  </a:lnTo>
                  <a:lnTo>
                    <a:pt x="762" y="134"/>
                  </a:lnTo>
                  <a:lnTo>
                    <a:pt x="780" y="138"/>
                  </a:lnTo>
                  <a:lnTo>
                    <a:pt x="787" y="140"/>
                  </a:lnTo>
                  <a:lnTo>
                    <a:pt x="795" y="144"/>
                  </a:lnTo>
                  <a:lnTo>
                    <a:pt x="803" y="147"/>
                  </a:lnTo>
                  <a:lnTo>
                    <a:pt x="809" y="151"/>
                  </a:lnTo>
                  <a:lnTo>
                    <a:pt x="815" y="157"/>
                  </a:lnTo>
                  <a:lnTo>
                    <a:pt x="821" y="163"/>
                  </a:lnTo>
                  <a:lnTo>
                    <a:pt x="826" y="170"/>
                  </a:lnTo>
                  <a:lnTo>
                    <a:pt x="831" y="177"/>
                  </a:lnTo>
                  <a:lnTo>
                    <a:pt x="827" y="179"/>
                  </a:lnTo>
                  <a:lnTo>
                    <a:pt x="823" y="180"/>
                  </a:lnTo>
                  <a:lnTo>
                    <a:pt x="818" y="180"/>
                  </a:lnTo>
                  <a:lnTo>
                    <a:pt x="811" y="180"/>
                  </a:lnTo>
                  <a:lnTo>
                    <a:pt x="827" y="17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3" name="Freeform 42"/>
            <p:cNvSpPr>
              <a:spLocks/>
            </p:cNvSpPr>
            <p:nvPr/>
          </p:nvSpPr>
          <p:spPr bwMode="auto">
            <a:xfrm>
              <a:off x="6462713" y="2984500"/>
              <a:ext cx="112712" cy="88900"/>
            </a:xfrm>
            <a:custGeom>
              <a:avLst/>
              <a:gdLst>
                <a:gd name="T0" fmla="*/ 23 w 143"/>
                <a:gd name="T1" fmla="*/ 38 h 112"/>
                <a:gd name="T2" fmla="*/ 26 w 143"/>
                <a:gd name="T3" fmla="*/ 38 h 112"/>
                <a:gd name="T4" fmla="*/ 28 w 143"/>
                <a:gd name="T5" fmla="*/ 37 h 112"/>
                <a:gd name="T6" fmla="*/ 30 w 143"/>
                <a:gd name="T7" fmla="*/ 35 h 112"/>
                <a:gd name="T8" fmla="*/ 31 w 143"/>
                <a:gd name="T9" fmla="*/ 33 h 112"/>
                <a:gd name="T10" fmla="*/ 36 w 143"/>
                <a:gd name="T11" fmla="*/ 26 h 112"/>
                <a:gd name="T12" fmla="*/ 39 w 143"/>
                <a:gd name="T13" fmla="*/ 20 h 112"/>
                <a:gd name="T14" fmla="*/ 44 w 143"/>
                <a:gd name="T15" fmla="*/ 12 h 112"/>
                <a:gd name="T16" fmla="*/ 51 w 143"/>
                <a:gd name="T17" fmla="*/ 6 h 112"/>
                <a:gd name="T18" fmla="*/ 55 w 143"/>
                <a:gd name="T19" fmla="*/ 3 h 112"/>
                <a:gd name="T20" fmla="*/ 61 w 143"/>
                <a:gd name="T21" fmla="*/ 1 h 112"/>
                <a:gd name="T22" fmla="*/ 66 w 143"/>
                <a:gd name="T23" fmla="*/ 0 h 112"/>
                <a:gd name="T24" fmla="*/ 73 w 143"/>
                <a:gd name="T25" fmla="*/ 0 h 112"/>
                <a:gd name="T26" fmla="*/ 79 w 143"/>
                <a:gd name="T27" fmla="*/ 0 h 112"/>
                <a:gd name="T28" fmla="*/ 84 w 143"/>
                <a:gd name="T29" fmla="*/ 1 h 112"/>
                <a:gd name="T30" fmla="*/ 91 w 143"/>
                <a:gd name="T31" fmla="*/ 3 h 112"/>
                <a:gd name="T32" fmla="*/ 96 w 143"/>
                <a:gd name="T33" fmla="*/ 6 h 112"/>
                <a:gd name="T34" fmla="*/ 108 w 143"/>
                <a:gd name="T35" fmla="*/ 12 h 112"/>
                <a:gd name="T36" fmla="*/ 119 w 143"/>
                <a:gd name="T37" fmla="*/ 20 h 112"/>
                <a:gd name="T38" fmla="*/ 129 w 143"/>
                <a:gd name="T39" fmla="*/ 29 h 112"/>
                <a:gd name="T40" fmla="*/ 136 w 143"/>
                <a:gd name="T41" fmla="*/ 39 h 112"/>
                <a:gd name="T42" fmla="*/ 138 w 143"/>
                <a:gd name="T43" fmla="*/ 43 h 112"/>
                <a:gd name="T44" fmla="*/ 141 w 143"/>
                <a:gd name="T45" fmla="*/ 49 h 112"/>
                <a:gd name="T46" fmla="*/ 142 w 143"/>
                <a:gd name="T47" fmla="*/ 53 h 112"/>
                <a:gd name="T48" fmla="*/ 143 w 143"/>
                <a:gd name="T49" fmla="*/ 57 h 112"/>
                <a:gd name="T50" fmla="*/ 142 w 143"/>
                <a:gd name="T51" fmla="*/ 68 h 112"/>
                <a:gd name="T52" fmla="*/ 141 w 143"/>
                <a:gd name="T53" fmla="*/ 78 h 112"/>
                <a:gd name="T54" fmla="*/ 138 w 143"/>
                <a:gd name="T55" fmla="*/ 87 h 112"/>
                <a:gd name="T56" fmla="*/ 135 w 143"/>
                <a:gd name="T57" fmla="*/ 95 h 112"/>
                <a:gd name="T58" fmla="*/ 131 w 143"/>
                <a:gd name="T59" fmla="*/ 102 h 112"/>
                <a:gd name="T60" fmla="*/ 125 w 143"/>
                <a:gd name="T61" fmla="*/ 107 h 112"/>
                <a:gd name="T62" fmla="*/ 123 w 143"/>
                <a:gd name="T63" fmla="*/ 109 h 112"/>
                <a:gd name="T64" fmla="*/ 119 w 143"/>
                <a:gd name="T65" fmla="*/ 110 h 112"/>
                <a:gd name="T66" fmla="*/ 116 w 143"/>
                <a:gd name="T67" fmla="*/ 112 h 112"/>
                <a:gd name="T68" fmla="*/ 111 w 143"/>
                <a:gd name="T69" fmla="*/ 112 h 112"/>
                <a:gd name="T70" fmla="*/ 102 w 143"/>
                <a:gd name="T71" fmla="*/ 109 h 112"/>
                <a:gd name="T72" fmla="*/ 88 w 143"/>
                <a:gd name="T73" fmla="*/ 105 h 112"/>
                <a:gd name="T74" fmla="*/ 69 w 143"/>
                <a:gd name="T75" fmla="*/ 98 h 112"/>
                <a:gd name="T76" fmla="*/ 50 w 143"/>
                <a:gd name="T77" fmla="*/ 89 h 112"/>
                <a:gd name="T78" fmla="*/ 15 w 143"/>
                <a:gd name="T79" fmla="*/ 73 h 112"/>
                <a:gd name="T80" fmla="*/ 0 w 143"/>
                <a:gd name="T81" fmla="*/ 65 h 112"/>
                <a:gd name="T82" fmla="*/ 0 w 143"/>
                <a:gd name="T83" fmla="*/ 60 h 112"/>
                <a:gd name="T84" fmla="*/ 3 w 143"/>
                <a:gd name="T85" fmla="*/ 54 h 112"/>
                <a:gd name="T86" fmla="*/ 7 w 143"/>
                <a:gd name="T87" fmla="*/ 50 h 112"/>
                <a:gd name="T88" fmla="*/ 10 w 143"/>
                <a:gd name="T89" fmla="*/ 47 h 112"/>
                <a:gd name="T90" fmla="*/ 17 w 143"/>
                <a:gd name="T91" fmla="*/ 40 h 112"/>
                <a:gd name="T92" fmla="*/ 23 w 143"/>
                <a:gd name="T93" fmla="*/ 3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3" h="112">
                  <a:moveTo>
                    <a:pt x="23" y="38"/>
                  </a:moveTo>
                  <a:lnTo>
                    <a:pt x="26" y="38"/>
                  </a:lnTo>
                  <a:lnTo>
                    <a:pt x="28" y="37"/>
                  </a:lnTo>
                  <a:lnTo>
                    <a:pt x="30" y="35"/>
                  </a:lnTo>
                  <a:lnTo>
                    <a:pt x="31" y="33"/>
                  </a:lnTo>
                  <a:lnTo>
                    <a:pt x="36" y="26"/>
                  </a:lnTo>
                  <a:lnTo>
                    <a:pt x="39" y="20"/>
                  </a:lnTo>
                  <a:lnTo>
                    <a:pt x="44" y="12"/>
                  </a:lnTo>
                  <a:lnTo>
                    <a:pt x="51" y="6"/>
                  </a:lnTo>
                  <a:lnTo>
                    <a:pt x="55" y="3"/>
                  </a:lnTo>
                  <a:lnTo>
                    <a:pt x="61" y="1"/>
                  </a:lnTo>
                  <a:lnTo>
                    <a:pt x="66" y="0"/>
                  </a:lnTo>
                  <a:lnTo>
                    <a:pt x="73" y="0"/>
                  </a:lnTo>
                  <a:lnTo>
                    <a:pt x="79" y="0"/>
                  </a:lnTo>
                  <a:lnTo>
                    <a:pt x="84" y="1"/>
                  </a:lnTo>
                  <a:lnTo>
                    <a:pt x="91" y="3"/>
                  </a:lnTo>
                  <a:lnTo>
                    <a:pt x="96" y="6"/>
                  </a:lnTo>
                  <a:lnTo>
                    <a:pt x="108" y="12"/>
                  </a:lnTo>
                  <a:lnTo>
                    <a:pt x="119" y="20"/>
                  </a:lnTo>
                  <a:lnTo>
                    <a:pt x="129" y="29"/>
                  </a:lnTo>
                  <a:lnTo>
                    <a:pt x="136" y="39"/>
                  </a:lnTo>
                  <a:lnTo>
                    <a:pt x="138" y="43"/>
                  </a:lnTo>
                  <a:lnTo>
                    <a:pt x="141" y="49"/>
                  </a:lnTo>
                  <a:lnTo>
                    <a:pt x="142" y="53"/>
                  </a:lnTo>
                  <a:lnTo>
                    <a:pt x="143" y="57"/>
                  </a:lnTo>
                  <a:lnTo>
                    <a:pt x="142" y="68"/>
                  </a:lnTo>
                  <a:lnTo>
                    <a:pt x="141" y="78"/>
                  </a:lnTo>
                  <a:lnTo>
                    <a:pt x="138" y="87"/>
                  </a:lnTo>
                  <a:lnTo>
                    <a:pt x="135" y="95"/>
                  </a:lnTo>
                  <a:lnTo>
                    <a:pt x="131" y="102"/>
                  </a:lnTo>
                  <a:lnTo>
                    <a:pt x="125" y="107"/>
                  </a:lnTo>
                  <a:lnTo>
                    <a:pt x="123" y="109"/>
                  </a:lnTo>
                  <a:lnTo>
                    <a:pt x="119" y="110"/>
                  </a:lnTo>
                  <a:lnTo>
                    <a:pt x="116" y="112"/>
                  </a:lnTo>
                  <a:lnTo>
                    <a:pt x="111" y="112"/>
                  </a:lnTo>
                  <a:lnTo>
                    <a:pt x="102" y="109"/>
                  </a:lnTo>
                  <a:lnTo>
                    <a:pt x="88" y="105"/>
                  </a:lnTo>
                  <a:lnTo>
                    <a:pt x="69" y="98"/>
                  </a:lnTo>
                  <a:lnTo>
                    <a:pt x="50" y="89"/>
                  </a:lnTo>
                  <a:lnTo>
                    <a:pt x="15" y="73"/>
                  </a:lnTo>
                  <a:lnTo>
                    <a:pt x="0" y="65"/>
                  </a:lnTo>
                  <a:lnTo>
                    <a:pt x="0" y="60"/>
                  </a:lnTo>
                  <a:lnTo>
                    <a:pt x="3" y="54"/>
                  </a:lnTo>
                  <a:lnTo>
                    <a:pt x="7" y="50"/>
                  </a:lnTo>
                  <a:lnTo>
                    <a:pt x="10" y="47"/>
                  </a:lnTo>
                  <a:lnTo>
                    <a:pt x="17" y="40"/>
                  </a:lnTo>
                  <a:lnTo>
                    <a:pt x="23" y="3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4" name="Freeform 43"/>
            <p:cNvSpPr>
              <a:spLocks/>
            </p:cNvSpPr>
            <p:nvPr/>
          </p:nvSpPr>
          <p:spPr bwMode="auto">
            <a:xfrm>
              <a:off x="6475413" y="2817813"/>
              <a:ext cx="104775" cy="30163"/>
            </a:xfrm>
            <a:custGeom>
              <a:avLst/>
              <a:gdLst>
                <a:gd name="T0" fmla="*/ 110 w 133"/>
                <a:gd name="T1" fmla="*/ 0 h 38"/>
                <a:gd name="T2" fmla="*/ 119 w 133"/>
                <a:gd name="T3" fmla="*/ 1 h 38"/>
                <a:gd name="T4" fmla="*/ 121 w 133"/>
                <a:gd name="T5" fmla="*/ 1 h 38"/>
                <a:gd name="T6" fmla="*/ 125 w 133"/>
                <a:gd name="T7" fmla="*/ 2 h 38"/>
                <a:gd name="T8" fmla="*/ 133 w 133"/>
                <a:gd name="T9" fmla="*/ 0 h 38"/>
                <a:gd name="T10" fmla="*/ 133 w 133"/>
                <a:gd name="T11" fmla="*/ 14 h 38"/>
                <a:gd name="T12" fmla="*/ 133 w 133"/>
                <a:gd name="T13" fmla="*/ 23 h 38"/>
                <a:gd name="T14" fmla="*/ 132 w 133"/>
                <a:gd name="T15" fmla="*/ 25 h 38"/>
                <a:gd name="T16" fmla="*/ 131 w 133"/>
                <a:gd name="T17" fmla="*/ 28 h 38"/>
                <a:gd name="T18" fmla="*/ 129 w 133"/>
                <a:gd name="T19" fmla="*/ 30 h 38"/>
                <a:gd name="T20" fmla="*/ 126 w 133"/>
                <a:gd name="T21" fmla="*/ 33 h 38"/>
                <a:gd name="T22" fmla="*/ 121 w 133"/>
                <a:gd name="T23" fmla="*/ 35 h 38"/>
                <a:gd name="T24" fmla="*/ 117 w 133"/>
                <a:gd name="T25" fmla="*/ 36 h 38"/>
                <a:gd name="T26" fmla="*/ 112 w 133"/>
                <a:gd name="T27" fmla="*/ 37 h 38"/>
                <a:gd name="T28" fmla="*/ 106 w 133"/>
                <a:gd name="T29" fmla="*/ 38 h 38"/>
                <a:gd name="T30" fmla="*/ 87 w 133"/>
                <a:gd name="T31" fmla="*/ 35 h 38"/>
                <a:gd name="T32" fmla="*/ 51 w 133"/>
                <a:gd name="T33" fmla="*/ 28 h 38"/>
                <a:gd name="T34" fmla="*/ 17 w 133"/>
                <a:gd name="T35" fmla="*/ 22 h 38"/>
                <a:gd name="T36" fmla="*/ 0 w 133"/>
                <a:gd name="T37" fmla="*/ 19 h 38"/>
                <a:gd name="T38" fmla="*/ 10 w 133"/>
                <a:gd name="T39" fmla="*/ 14 h 38"/>
                <a:gd name="T40" fmla="*/ 22 w 133"/>
                <a:gd name="T41" fmla="*/ 10 h 38"/>
                <a:gd name="T42" fmla="*/ 36 w 133"/>
                <a:gd name="T43" fmla="*/ 7 h 38"/>
                <a:gd name="T44" fmla="*/ 51 w 133"/>
                <a:gd name="T45" fmla="*/ 4 h 38"/>
                <a:gd name="T46" fmla="*/ 83 w 133"/>
                <a:gd name="T47" fmla="*/ 1 h 38"/>
                <a:gd name="T48" fmla="*/ 110 w 133"/>
                <a:gd name="T4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 h="38">
                  <a:moveTo>
                    <a:pt x="110" y="0"/>
                  </a:moveTo>
                  <a:lnTo>
                    <a:pt x="119" y="1"/>
                  </a:lnTo>
                  <a:lnTo>
                    <a:pt x="121" y="1"/>
                  </a:lnTo>
                  <a:lnTo>
                    <a:pt x="125" y="2"/>
                  </a:lnTo>
                  <a:lnTo>
                    <a:pt x="133" y="0"/>
                  </a:lnTo>
                  <a:lnTo>
                    <a:pt x="133" y="14"/>
                  </a:lnTo>
                  <a:lnTo>
                    <a:pt x="133" y="23"/>
                  </a:lnTo>
                  <a:lnTo>
                    <a:pt x="132" y="25"/>
                  </a:lnTo>
                  <a:lnTo>
                    <a:pt x="131" y="28"/>
                  </a:lnTo>
                  <a:lnTo>
                    <a:pt x="129" y="30"/>
                  </a:lnTo>
                  <a:lnTo>
                    <a:pt x="126" y="33"/>
                  </a:lnTo>
                  <a:lnTo>
                    <a:pt x="121" y="35"/>
                  </a:lnTo>
                  <a:lnTo>
                    <a:pt x="117" y="36"/>
                  </a:lnTo>
                  <a:lnTo>
                    <a:pt x="112" y="37"/>
                  </a:lnTo>
                  <a:lnTo>
                    <a:pt x="106" y="38"/>
                  </a:lnTo>
                  <a:lnTo>
                    <a:pt x="87" y="35"/>
                  </a:lnTo>
                  <a:lnTo>
                    <a:pt x="51" y="28"/>
                  </a:lnTo>
                  <a:lnTo>
                    <a:pt x="17" y="22"/>
                  </a:lnTo>
                  <a:lnTo>
                    <a:pt x="0" y="19"/>
                  </a:lnTo>
                  <a:lnTo>
                    <a:pt x="10" y="14"/>
                  </a:lnTo>
                  <a:lnTo>
                    <a:pt x="22" y="10"/>
                  </a:lnTo>
                  <a:lnTo>
                    <a:pt x="36" y="7"/>
                  </a:lnTo>
                  <a:lnTo>
                    <a:pt x="51" y="4"/>
                  </a:lnTo>
                  <a:lnTo>
                    <a:pt x="83" y="1"/>
                  </a:lnTo>
                  <a:lnTo>
                    <a:pt x="110"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5" name="Freeform 44"/>
            <p:cNvSpPr>
              <a:spLocks/>
            </p:cNvSpPr>
            <p:nvPr/>
          </p:nvSpPr>
          <p:spPr bwMode="auto">
            <a:xfrm>
              <a:off x="6394450" y="2714625"/>
              <a:ext cx="123825" cy="96838"/>
            </a:xfrm>
            <a:custGeom>
              <a:avLst/>
              <a:gdLst>
                <a:gd name="T0" fmla="*/ 38 w 156"/>
                <a:gd name="T1" fmla="*/ 110 h 122"/>
                <a:gd name="T2" fmla="*/ 39 w 156"/>
                <a:gd name="T3" fmla="*/ 106 h 122"/>
                <a:gd name="T4" fmla="*/ 40 w 156"/>
                <a:gd name="T5" fmla="*/ 104 h 122"/>
                <a:gd name="T6" fmla="*/ 42 w 156"/>
                <a:gd name="T7" fmla="*/ 101 h 122"/>
                <a:gd name="T8" fmla="*/ 44 w 156"/>
                <a:gd name="T9" fmla="*/ 99 h 122"/>
                <a:gd name="T10" fmla="*/ 50 w 156"/>
                <a:gd name="T11" fmla="*/ 93 h 122"/>
                <a:gd name="T12" fmla="*/ 54 w 156"/>
                <a:gd name="T13" fmla="*/ 90 h 122"/>
                <a:gd name="T14" fmla="*/ 37 w 156"/>
                <a:gd name="T15" fmla="*/ 76 h 122"/>
                <a:gd name="T16" fmla="*/ 19 w 156"/>
                <a:gd name="T17" fmla="*/ 63 h 122"/>
                <a:gd name="T18" fmla="*/ 12 w 156"/>
                <a:gd name="T19" fmla="*/ 56 h 122"/>
                <a:gd name="T20" fmla="*/ 5 w 156"/>
                <a:gd name="T21" fmla="*/ 48 h 122"/>
                <a:gd name="T22" fmla="*/ 3 w 156"/>
                <a:gd name="T23" fmla="*/ 44 h 122"/>
                <a:gd name="T24" fmla="*/ 2 w 156"/>
                <a:gd name="T25" fmla="*/ 38 h 122"/>
                <a:gd name="T26" fmla="*/ 1 w 156"/>
                <a:gd name="T27" fmla="*/ 33 h 122"/>
                <a:gd name="T28" fmla="*/ 0 w 156"/>
                <a:gd name="T29" fmla="*/ 27 h 122"/>
                <a:gd name="T30" fmla="*/ 1 w 156"/>
                <a:gd name="T31" fmla="*/ 21 h 122"/>
                <a:gd name="T32" fmla="*/ 4 w 156"/>
                <a:gd name="T33" fmla="*/ 16 h 122"/>
                <a:gd name="T34" fmla="*/ 9 w 156"/>
                <a:gd name="T35" fmla="*/ 10 h 122"/>
                <a:gd name="T36" fmla="*/ 14 w 156"/>
                <a:gd name="T37" fmla="*/ 7 h 122"/>
                <a:gd name="T38" fmla="*/ 19 w 156"/>
                <a:gd name="T39" fmla="*/ 4 h 122"/>
                <a:gd name="T40" fmla="*/ 26 w 156"/>
                <a:gd name="T41" fmla="*/ 2 h 122"/>
                <a:gd name="T42" fmla="*/ 32 w 156"/>
                <a:gd name="T43" fmla="*/ 0 h 122"/>
                <a:gd name="T44" fmla="*/ 38 w 156"/>
                <a:gd name="T45" fmla="*/ 0 h 122"/>
                <a:gd name="T46" fmla="*/ 39 w 156"/>
                <a:gd name="T47" fmla="*/ 4 h 122"/>
                <a:gd name="T48" fmla="*/ 41 w 156"/>
                <a:gd name="T49" fmla="*/ 6 h 122"/>
                <a:gd name="T50" fmla="*/ 43 w 156"/>
                <a:gd name="T51" fmla="*/ 9 h 122"/>
                <a:gd name="T52" fmla="*/ 46 w 156"/>
                <a:gd name="T53" fmla="*/ 11 h 122"/>
                <a:gd name="T54" fmla="*/ 54 w 156"/>
                <a:gd name="T55" fmla="*/ 16 h 122"/>
                <a:gd name="T56" fmla="*/ 63 w 156"/>
                <a:gd name="T57" fmla="*/ 20 h 122"/>
                <a:gd name="T58" fmla="*/ 71 w 156"/>
                <a:gd name="T59" fmla="*/ 23 h 122"/>
                <a:gd name="T60" fmla="*/ 81 w 156"/>
                <a:gd name="T61" fmla="*/ 25 h 122"/>
                <a:gd name="T62" fmla="*/ 88 w 156"/>
                <a:gd name="T63" fmla="*/ 27 h 122"/>
                <a:gd name="T64" fmla="*/ 95 w 156"/>
                <a:gd name="T65" fmla="*/ 27 h 122"/>
                <a:gd name="T66" fmla="*/ 96 w 156"/>
                <a:gd name="T67" fmla="*/ 34 h 122"/>
                <a:gd name="T68" fmla="*/ 98 w 156"/>
                <a:gd name="T69" fmla="*/ 39 h 122"/>
                <a:gd name="T70" fmla="*/ 101 w 156"/>
                <a:gd name="T71" fmla="*/ 43 h 122"/>
                <a:gd name="T72" fmla="*/ 105 w 156"/>
                <a:gd name="T73" fmla="*/ 45 h 122"/>
                <a:gd name="T74" fmla="*/ 114 w 156"/>
                <a:gd name="T75" fmla="*/ 47 h 122"/>
                <a:gd name="T76" fmla="*/ 125 w 156"/>
                <a:gd name="T77" fmla="*/ 47 h 122"/>
                <a:gd name="T78" fmla="*/ 137 w 156"/>
                <a:gd name="T79" fmla="*/ 48 h 122"/>
                <a:gd name="T80" fmla="*/ 147 w 156"/>
                <a:gd name="T81" fmla="*/ 49 h 122"/>
                <a:gd name="T82" fmla="*/ 150 w 156"/>
                <a:gd name="T83" fmla="*/ 52 h 122"/>
                <a:gd name="T84" fmla="*/ 153 w 156"/>
                <a:gd name="T85" fmla="*/ 56 h 122"/>
                <a:gd name="T86" fmla="*/ 155 w 156"/>
                <a:gd name="T87" fmla="*/ 60 h 122"/>
                <a:gd name="T88" fmla="*/ 156 w 156"/>
                <a:gd name="T89" fmla="*/ 66 h 122"/>
                <a:gd name="T90" fmla="*/ 155 w 156"/>
                <a:gd name="T91" fmla="*/ 76 h 122"/>
                <a:gd name="T92" fmla="*/ 153 w 156"/>
                <a:gd name="T93" fmla="*/ 85 h 122"/>
                <a:gd name="T94" fmla="*/ 153 w 156"/>
                <a:gd name="T95" fmla="*/ 90 h 122"/>
                <a:gd name="T96" fmla="*/ 153 w 156"/>
                <a:gd name="T97" fmla="*/ 97 h 122"/>
                <a:gd name="T98" fmla="*/ 154 w 156"/>
                <a:gd name="T99" fmla="*/ 103 h 122"/>
                <a:gd name="T100" fmla="*/ 156 w 156"/>
                <a:gd name="T101" fmla="*/ 110 h 122"/>
                <a:gd name="T102" fmla="*/ 134 w 156"/>
                <a:gd name="T103" fmla="*/ 114 h 122"/>
                <a:gd name="T104" fmla="*/ 112 w 156"/>
                <a:gd name="T105" fmla="*/ 117 h 122"/>
                <a:gd name="T106" fmla="*/ 92 w 156"/>
                <a:gd name="T107" fmla="*/ 121 h 122"/>
                <a:gd name="T108" fmla="*/ 74 w 156"/>
                <a:gd name="T109" fmla="*/ 122 h 122"/>
                <a:gd name="T110" fmla="*/ 59 w 156"/>
                <a:gd name="T111" fmla="*/ 122 h 122"/>
                <a:gd name="T112" fmla="*/ 48 w 156"/>
                <a:gd name="T113" fmla="*/ 119 h 122"/>
                <a:gd name="T114" fmla="*/ 44 w 156"/>
                <a:gd name="T115" fmla="*/ 118 h 122"/>
                <a:gd name="T116" fmla="*/ 41 w 156"/>
                <a:gd name="T117" fmla="*/ 116 h 122"/>
                <a:gd name="T118" fmla="*/ 39 w 156"/>
                <a:gd name="T119" fmla="*/ 113 h 122"/>
                <a:gd name="T120" fmla="*/ 38 w 156"/>
                <a:gd name="T121"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6" h="122">
                  <a:moveTo>
                    <a:pt x="38" y="110"/>
                  </a:moveTo>
                  <a:lnTo>
                    <a:pt x="39" y="106"/>
                  </a:lnTo>
                  <a:lnTo>
                    <a:pt x="40" y="104"/>
                  </a:lnTo>
                  <a:lnTo>
                    <a:pt x="42" y="101"/>
                  </a:lnTo>
                  <a:lnTo>
                    <a:pt x="44" y="99"/>
                  </a:lnTo>
                  <a:lnTo>
                    <a:pt x="50" y="93"/>
                  </a:lnTo>
                  <a:lnTo>
                    <a:pt x="54" y="90"/>
                  </a:lnTo>
                  <a:lnTo>
                    <a:pt x="37" y="76"/>
                  </a:lnTo>
                  <a:lnTo>
                    <a:pt x="19" y="63"/>
                  </a:lnTo>
                  <a:lnTo>
                    <a:pt x="12" y="56"/>
                  </a:lnTo>
                  <a:lnTo>
                    <a:pt x="5" y="48"/>
                  </a:lnTo>
                  <a:lnTo>
                    <a:pt x="3" y="44"/>
                  </a:lnTo>
                  <a:lnTo>
                    <a:pt x="2" y="38"/>
                  </a:lnTo>
                  <a:lnTo>
                    <a:pt x="1" y="33"/>
                  </a:lnTo>
                  <a:lnTo>
                    <a:pt x="0" y="27"/>
                  </a:lnTo>
                  <a:lnTo>
                    <a:pt x="1" y="21"/>
                  </a:lnTo>
                  <a:lnTo>
                    <a:pt x="4" y="16"/>
                  </a:lnTo>
                  <a:lnTo>
                    <a:pt x="9" y="10"/>
                  </a:lnTo>
                  <a:lnTo>
                    <a:pt x="14" y="7"/>
                  </a:lnTo>
                  <a:lnTo>
                    <a:pt x="19" y="4"/>
                  </a:lnTo>
                  <a:lnTo>
                    <a:pt x="26" y="2"/>
                  </a:lnTo>
                  <a:lnTo>
                    <a:pt x="32" y="0"/>
                  </a:lnTo>
                  <a:lnTo>
                    <a:pt x="38" y="0"/>
                  </a:lnTo>
                  <a:lnTo>
                    <a:pt x="39" y="4"/>
                  </a:lnTo>
                  <a:lnTo>
                    <a:pt x="41" y="6"/>
                  </a:lnTo>
                  <a:lnTo>
                    <a:pt x="43" y="9"/>
                  </a:lnTo>
                  <a:lnTo>
                    <a:pt x="46" y="11"/>
                  </a:lnTo>
                  <a:lnTo>
                    <a:pt x="54" y="16"/>
                  </a:lnTo>
                  <a:lnTo>
                    <a:pt x="63" y="20"/>
                  </a:lnTo>
                  <a:lnTo>
                    <a:pt x="71" y="23"/>
                  </a:lnTo>
                  <a:lnTo>
                    <a:pt x="81" y="25"/>
                  </a:lnTo>
                  <a:lnTo>
                    <a:pt x="88" y="27"/>
                  </a:lnTo>
                  <a:lnTo>
                    <a:pt x="95" y="27"/>
                  </a:lnTo>
                  <a:lnTo>
                    <a:pt x="96" y="34"/>
                  </a:lnTo>
                  <a:lnTo>
                    <a:pt x="98" y="39"/>
                  </a:lnTo>
                  <a:lnTo>
                    <a:pt x="101" y="43"/>
                  </a:lnTo>
                  <a:lnTo>
                    <a:pt x="105" y="45"/>
                  </a:lnTo>
                  <a:lnTo>
                    <a:pt x="114" y="47"/>
                  </a:lnTo>
                  <a:lnTo>
                    <a:pt x="125" y="47"/>
                  </a:lnTo>
                  <a:lnTo>
                    <a:pt x="137" y="48"/>
                  </a:lnTo>
                  <a:lnTo>
                    <a:pt x="147" y="49"/>
                  </a:lnTo>
                  <a:lnTo>
                    <a:pt x="150" y="52"/>
                  </a:lnTo>
                  <a:lnTo>
                    <a:pt x="153" y="56"/>
                  </a:lnTo>
                  <a:lnTo>
                    <a:pt x="155" y="60"/>
                  </a:lnTo>
                  <a:lnTo>
                    <a:pt x="156" y="66"/>
                  </a:lnTo>
                  <a:lnTo>
                    <a:pt x="155" y="76"/>
                  </a:lnTo>
                  <a:lnTo>
                    <a:pt x="153" y="85"/>
                  </a:lnTo>
                  <a:lnTo>
                    <a:pt x="153" y="90"/>
                  </a:lnTo>
                  <a:lnTo>
                    <a:pt x="153" y="97"/>
                  </a:lnTo>
                  <a:lnTo>
                    <a:pt x="154" y="103"/>
                  </a:lnTo>
                  <a:lnTo>
                    <a:pt x="156" y="110"/>
                  </a:lnTo>
                  <a:lnTo>
                    <a:pt x="134" y="114"/>
                  </a:lnTo>
                  <a:lnTo>
                    <a:pt x="112" y="117"/>
                  </a:lnTo>
                  <a:lnTo>
                    <a:pt x="92" y="121"/>
                  </a:lnTo>
                  <a:lnTo>
                    <a:pt x="74" y="122"/>
                  </a:lnTo>
                  <a:lnTo>
                    <a:pt x="59" y="122"/>
                  </a:lnTo>
                  <a:lnTo>
                    <a:pt x="48" y="119"/>
                  </a:lnTo>
                  <a:lnTo>
                    <a:pt x="44" y="118"/>
                  </a:lnTo>
                  <a:lnTo>
                    <a:pt x="41" y="116"/>
                  </a:lnTo>
                  <a:lnTo>
                    <a:pt x="39" y="113"/>
                  </a:lnTo>
                  <a:lnTo>
                    <a:pt x="38" y="11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6" name="Freeform 45"/>
            <p:cNvSpPr>
              <a:spLocks/>
            </p:cNvSpPr>
            <p:nvPr/>
          </p:nvSpPr>
          <p:spPr bwMode="auto">
            <a:xfrm>
              <a:off x="6348413" y="2622550"/>
              <a:ext cx="46037" cy="30163"/>
            </a:xfrm>
            <a:custGeom>
              <a:avLst/>
              <a:gdLst>
                <a:gd name="T0" fmla="*/ 57 w 57"/>
                <a:gd name="T1" fmla="*/ 0 h 38"/>
                <a:gd name="T2" fmla="*/ 57 w 57"/>
                <a:gd name="T3" fmla="*/ 21 h 38"/>
                <a:gd name="T4" fmla="*/ 57 w 57"/>
                <a:gd name="T5" fmla="*/ 32 h 38"/>
                <a:gd name="T6" fmla="*/ 57 w 57"/>
                <a:gd name="T7" fmla="*/ 36 h 38"/>
                <a:gd name="T8" fmla="*/ 57 w 57"/>
                <a:gd name="T9" fmla="*/ 38 h 38"/>
                <a:gd name="T10" fmla="*/ 32 w 57"/>
                <a:gd name="T11" fmla="*/ 38 h 38"/>
                <a:gd name="T12" fmla="*/ 29 w 57"/>
                <a:gd name="T13" fmla="*/ 38 h 38"/>
                <a:gd name="T14" fmla="*/ 21 w 57"/>
                <a:gd name="T15" fmla="*/ 31 h 38"/>
                <a:gd name="T16" fmla="*/ 12 w 57"/>
                <a:gd name="T17" fmla="*/ 25 h 38"/>
                <a:gd name="T18" fmla="*/ 7 w 57"/>
                <a:gd name="T19" fmla="*/ 20 h 38"/>
                <a:gd name="T20" fmla="*/ 3 w 57"/>
                <a:gd name="T21" fmla="*/ 15 h 38"/>
                <a:gd name="T22" fmla="*/ 1 w 57"/>
                <a:gd name="T23" fmla="*/ 8 h 38"/>
                <a:gd name="T24" fmla="*/ 0 w 57"/>
                <a:gd name="T25" fmla="*/ 0 h 38"/>
                <a:gd name="T26" fmla="*/ 16 w 57"/>
                <a:gd name="T27" fmla="*/ 0 h 38"/>
                <a:gd name="T28" fmla="*/ 32 w 57"/>
                <a:gd name="T29" fmla="*/ 0 h 38"/>
                <a:gd name="T30" fmla="*/ 46 w 57"/>
                <a:gd name="T31" fmla="*/ 0 h 38"/>
                <a:gd name="T32" fmla="*/ 57 w 57"/>
                <a:gd name="T3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8">
                  <a:moveTo>
                    <a:pt x="57" y="0"/>
                  </a:moveTo>
                  <a:lnTo>
                    <a:pt x="57" y="21"/>
                  </a:lnTo>
                  <a:lnTo>
                    <a:pt x="57" y="32"/>
                  </a:lnTo>
                  <a:lnTo>
                    <a:pt x="57" y="36"/>
                  </a:lnTo>
                  <a:lnTo>
                    <a:pt x="57" y="38"/>
                  </a:lnTo>
                  <a:lnTo>
                    <a:pt x="32" y="38"/>
                  </a:lnTo>
                  <a:lnTo>
                    <a:pt x="29" y="38"/>
                  </a:lnTo>
                  <a:lnTo>
                    <a:pt x="21" y="31"/>
                  </a:lnTo>
                  <a:lnTo>
                    <a:pt x="12" y="25"/>
                  </a:lnTo>
                  <a:lnTo>
                    <a:pt x="7" y="20"/>
                  </a:lnTo>
                  <a:lnTo>
                    <a:pt x="3" y="15"/>
                  </a:lnTo>
                  <a:lnTo>
                    <a:pt x="1" y="8"/>
                  </a:lnTo>
                  <a:lnTo>
                    <a:pt x="0" y="0"/>
                  </a:lnTo>
                  <a:lnTo>
                    <a:pt x="16" y="0"/>
                  </a:lnTo>
                  <a:lnTo>
                    <a:pt x="32" y="0"/>
                  </a:lnTo>
                  <a:lnTo>
                    <a:pt x="46" y="0"/>
                  </a:lnTo>
                  <a:lnTo>
                    <a:pt x="57"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7" name="Freeform 46"/>
            <p:cNvSpPr>
              <a:spLocks/>
            </p:cNvSpPr>
            <p:nvPr/>
          </p:nvSpPr>
          <p:spPr bwMode="auto">
            <a:xfrm>
              <a:off x="6480175" y="2505075"/>
              <a:ext cx="420687" cy="282575"/>
            </a:xfrm>
            <a:custGeom>
              <a:avLst/>
              <a:gdLst>
                <a:gd name="T0" fmla="*/ 373 w 529"/>
                <a:gd name="T1" fmla="*/ 125 h 357"/>
                <a:gd name="T2" fmla="*/ 393 w 529"/>
                <a:gd name="T3" fmla="*/ 110 h 357"/>
                <a:gd name="T4" fmla="*/ 405 w 529"/>
                <a:gd name="T5" fmla="*/ 140 h 357"/>
                <a:gd name="T6" fmla="*/ 417 w 529"/>
                <a:gd name="T7" fmla="*/ 193 h 357"/>
                <a:gd name="T8" fmla="*/ 427 w 529"/>
                <a:gd name="T9" fmla="*/ 196 h 357"/>
                <a:gd name="T10" fmla="*/ 472 w 529"/>
                <a:gd name="T11" fmla="*/ 196 h 357"/>
                <a:gd name="T12" fmla="*/ 529 w 529"/>
                <a:gd name="T13" fmla="*/ 229 h 357"/>
                <a:gd name="T14" fmla="*/ 521 w 529"/>
                <a:gd name="T15" fmla="*/ 241 h 357"/>
                <a:gd name="T16" fmla="*/ 486 w 529"/>
                <a:gd name="T17" fmla="*/ 248 h 357"/>
                <a:gd name="T18" fmla="*/ 450 w 529"/>
                <a:gd name="T19" fmla="*/ 268 h 357"/>
                <a:gd name="T20" fmla="*/ 413 w 529"/>
                <a:gd name="T21" fmla="*/ 300 h 357"/>
                <a:gd name="T22" fmla="*/ 390 w 529"/>
                <a:gd name="T23" fmla="*/ 297 h 357"/>
                <a:gd name="T24" fmla="*/ 358 w 529"/>
                <a:gd name="T25" fmla="*/ 295 h 357"/>
                <a:gd name="T26" fmla="*/ 351 w 529"/>
                <a:gd name="T27" fmla="*/ 347 h 357"/>
                <a:gd name="T28" fmla="*/ 319 w 529"/>
                <a:gd name="T29" fmla="*/ 339 h 357"/>
                <a:gd name="T30" fmla="*/ 283 w 529"/>
                <a:gd name="T31" fmla="*/ 344 h 357"/>
                <a:gd name="T32" fmla="*/ 246 w 529"/>
                <a:gd name="T33" fmla="*/ 357 h 357"/>
                <a:gd name="T34" fmla="*/ 196 w 529"/>
                <a:gd name="T35" fmla="*/ 348 h 357"/>
                <a:gd name="T36" fmla="*/ 181 w 529"/>
                <a:gd name="T37" fmla="*/ 326 h 357"/>
                <a:gd name="T38" fmla="*/ 192 w 529"/>
                <a:gd name="T39" fmla="*/ 314 h 357"/>
                <a:gd name="T40" fmla="*/ 144 w 529"/>
                <a:gd name="T41" fmla="*/ 297 h 357"/>
                <a:gd name="T42" fmla="*/ 127 w 529"/>
                <a:gd name="T43" fmla="*/ 276 h 357"/>
                <a:gd name="T44" fmla="*/ 132 w 529"/>
                <a:gd name="T45" fmla="*/ 261 h 357"/>
                <a:gd name="T46" fmla="*/ 172 w 529"/>
                <a:gd name="T47" fmla="*/ 247 h 357"/>
                <a:gd name="T48" fmla="*/ 221 w 529"/>
                <a:gd name="T49" fmla="*/ 230 h 357"/>
                <a:gd name="T50" fmla="*/ 162 w 529"/>
                <a:gd name="T51" fmla="*/ 229 h 357"/>
                <a:gd name="T52" fmla="*/ 135 w 529"/>
                <a:gd name="T53" fmla="*/ 237 h 357"/>
                <a:gd name="T54" fmla="*/ 114 w 529"/>
                <a:gd name="T55" fmla="*/ 223 h 357"/>
                <a:gd name="T56" fmla="*/ 73 w 529"/>
                <a:gd name="T57" fmla="*/ 229 h 357"/>
                <a:gd name="T58" fmla="*/ 61 w 529"/>
                <a:gd name="T59" fmla="*/ 221 h 357"/>
                <a:gd name="T60" fmla="*/ 91 w 529"/>
                <a:gd name="T61" fmla="*/ 199 h 357"/>
                <a:gd name="T62" fmla="*/ 53 w 529"/>
                <a:gd name="T63" fmla="*/ 188 h 357"/>
                <a:gd name="T64" fmla="*/ 19 w 529"/>
                <a:gd name="T65" fmla="*/ 176 h 357"/>
                <a:gd name="T66" fmla="*/ 1 w 529"/>
                <a:gd name="T67" fmla="*/ 145 h 357"/>
                <a:gd name="T68" fmla="*/ 36 w 529"/>
                <a:gd name="T69" fmla="*/ 142 h 357"/>
                <a:gd name="T70" fmla="*/ 80 w 529"/>
                <a:gd name="T71" fmla="*/ 151 h 357"/>
                <a:gd name="T72" fmla="*/ 92 w 529"/>
                <a:gd name="T73" fmla="*/ 140 h 357"/>
                <a:gd name="T74" fmla="*/ 24 w 529"/>
                <a:gd name="T75" fmla="*/ 112 h 357"/>
                <a:gd name="T76" fmla="*/ 19 w 529"/>
                <a:gd name="T77" fmla="*/ 94 h 357"/>
                <a:gd name="T78" fmla="*/ 45 w 529"/>
                <a:gd name="T79" fmla="*/ 86 h 357"/>
                <a:gd name="T80" fmla="*/ 83 w 529"/>
                <a:gd name="T81" fmla="*/ 91 h 357"/>
                <a:gd name="T82" fmla="*/ 108 w 529"/>
                <a:gd name="T83" fmla="*/ 97 h 357"/>
                <a:gd name="T84" fmla="*/ 123 w 529"/>
                <a:gd name="T85" fmla="*/ 78 h 357"/>
                <a:gd name="T86" fmla="*/ 83 w 529"/>
                <a:gd name="T87" fmla="*/ 77 h 357"/>
                <a:gd name="T88" fmla="*/ 88 w 529"/>
                <a:gd name="T89" fmla="*/ 35 h 357"/>
                <a:gd name="T90" fmla="*/ 146 w 529"/>
                <a:gd name="T91" fmla="*/ 35 h 357"/>
                <a:gd name="T92" fmla="*/ 99 w 529"/>
                <a:gd name="T93" fmla="*/ 11 h 357"/>
                <a:gd name="T94" fmla="*/ 154 w 529"/>
                <a:gd name="T95" fmla="*/ 7 h 357"/>
                <a:gd name="T96" fmla="*/ 209 w 529"/>
                <a:gd name="T97" fmla="*/ 23 h 357"/>
                <a:gd name="T98" fmla="*/ 232 w 529"/>
                <a:gd name="T99" fmla="*/ 58 h 357"/>
                <a:gd name="T100" fmla="*/ 254 w 529"/>
                <a:gd name="T101" fmla="*/ 91 h 357"/>
                <a:gd name="T102" fmla="*/ 290 w 529"/>
                <a:gd name="T103" fmla="*/ 96 h 357"/>
                <a:gd name="T104" fmla="*/ 331 w 529"/>
                <a:gd name="T105" fmla="*/ 102 h 357"/>
                <a:gd name="T106" fmla="*/ 346 w 529"/>
                <a:gd name="T107" fmla="*/ 131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9" h="357">
                  <a:moveTo>
                    <a:pt x="354" y="144"/>
                  </a:moveTo>
                  <a:lnTo>
                    <a:pt x="371" y="144"/>
                  </a:lnTo>
                  <a:lnTo>
                    <a:pt x="373" y="144"/>
                  </a:lnTo>
                  <a:lnTo>
                    <a:pt x="373" y="127"/>
                  </a:lnTo>
                  <a:lnTo>
                    <a:pt x="373" y="125"/>
                  </a:lnTo>
                  <a:lnTo>
                    <a:pt x="367" y="111"/>
                  </a:lnTo>
                  <a:lnTo>
                    <a:pt x="366" y="109"/>
                  </a:lnTo>
                  <a:lnTo>
                    <a:pt x="376" y="109"/>
                  </a:lnTo>
                  <a:lnTo>
                    <a:pt x="385" y="109"/>
                  </a:lnTo>
                  <a:lnTo>
                    <a:pt x="393" y="110"/>
                  </a:lnTo>
                  <a:lnTo>
                    <a:pt x="398" y="111"/>
                  </a:lnTo>
                  <a:lnTo>
                    <a:pt x="402" y="114"/>
                  </a:lnTo>
                  <a:lnTo>
                    <a:pt x="404" y="117"/>
                  </a:lnTo>
                  <a:lnTo>
                    <a:pt x="405" y="127"/>
                  </a:lnTo>
                  <a:lnTo>
                    <a:pt x="405" y="140"/>
                  </a:lnTo>
                  <a:lnTo>
                    <a:pt x="416" y="152"/>
                  </a:lnTo>
                  <a:lnTo>
                    <a:pt x="427" y="167"/>
                  </a:lnTo>
                  <a:lnTo>
                    <a:pt x="422" y="179"/>
                  </a:lnTo>
                  <a:lnTo>
                    <a:pt x="416" y="191"/>
                  </a:lnTo>
                  <a:lnTo>
                    <a:pt x="417" y="193"/>
                  </a:lnTo>
                  <a:lnTo>
                    <a:pt x="417" y="195"/>
                  </a:lnTo>
                  <a:lnTo>
                    <a:pt x="418" y="196"/>
                  </a:lnTo>
                  <a:lnTo>
                    <a:pt x="420" y="197"/>
                  </a:lnTo>
                  <a:lnTo>
                    <a:pt x="423" y="197"/>
                  </a:lnTo>
                  <a:lnTo>
                    <a:pt x="427" y="196"/>
                  </a:lnTo>
                  <a:lnTo>
                    <a:pt x="437" y="193"/>
                  </a:lnTo>
                  <a:lnTo>
                    <a:pt x="443" y="191"/>
                  </a:lnTo>
                  <a:lnTo>
                    <a:pt x="451" y="191"/>
                  </a:lnTo>
                  <a:lnTo>
                    <a:pt x="461" y="193"/>
                  </a:lnTo>
                  <a:lnTo>
                    <a:pt x="472" y="196"/>
                  </a:lnTo>
                  <a:lnTo>
                    <a:pt x="484" y="201"/>
                  </a:lnTo>
                  <a:lnTo>
                    <a:pt x="507" y="208"/>
                  </a:lnTo>
                  <a:lnTo>
                    <a:pt x="528" y="213"/>
                  </a:lnTo>
                  <a:lnTo>
                    <a:pt x="528" y="221"/>
                  </a:lnTo>
                  <a:lnTo>
                    <a:pt x="529" y="229"/>
                  </a:lnTo>
                  <a:lnTo>
                    <a:pt x="529" y="231"/>
                  </a:lnTo>
                  <a:lnTo>
                    <a:pt x="528" y="233"/>
                  </a:lnTo>
                  <a:lnTo>
                    <a:pt x="526" y="235"/>
                  </a:lnTo>
                  <a:lnTo>
                    <a:pt x="524" y="237"/>
                  </a:lnTo>
                  <a:lnTo>
                    <a:pt x="521" y="241"/>
                  </a:lnTo>
                  <a:lnTo>
                    <a:pt x="518" y="243"/>
                  </a:lnTo>
                  <a:lnTo>
                    <a:pt x="514" y="245"/>
                  </a:lnTo>
                  <a:lnTo>
                    <a:pt x="508" y="246"/>
                  </a:lnTo>
                  <a:lnTo>
                    <a:pt x="498" y="247"/>
                  </a:lnTo>
                  <a:lnTo>
                    <a:pt x="486" y="248"/>
                  </a:lnTo>
                  <a:lnTo>
                    <a:pt x="479" y="249"/>
                  </a:lnTo>
                  <a:lnTo>
                    <a:pt x="473" y="252"/>
                  </a:lnTo>
                  <a:lnTo>
                    <a:pt x="467" y="255"/>
                  </a:lnTo>
                  <a:lnTo>
                    <a:pt x="461" y="259"/>
                  </a:lnTo>
                  <a:lnTo>
                    <a:pt x="450" y="268"/>
                  </a:lnTo>
                  <a:lnTo>
                    <a:pt x="440" y="277"/>
                  </a:lnTo>
                  <a:lnTo>
                    <a:pt x="431" y="287"/>
                  </a:lnTo>
                  <a:lnTo>
                    <a:pt x="422" y="295"/>
                  </a:lnTo>
                  <a:lnTo>
                    <a:pt x="418" y="298"/>
                  </a:lnTo>
                  <a:lnTo>
                    <a:pt x="413" y="300"/>
                  </a:lnTo>
                  <a:lnTo>
                    <a:pt x="409" y="302"/>
                  </a:lnTo>
                  <a:lnTo>
                    <a:pt x="405" y="302"/>
                  </a:lnTo>
                  <a:lnTo>
                    <a:pt x="398" y="302"/>
                  </a:lnTo>
                  <a:lnTo>
                    <a:pt x="393" y="300"/>
                  </a:lnTo>
                  <a:lnTo>
                    <a:pt x="390" y="297"/>
                  </a:lnTo>
                  <a:lnTo>
                    <a:pt x="386" y="292"/>
                  </a:lnTo>
                  <a:lnTo>
                    <a:pt x="382" y="282"/>
                  </a:lnTo>
                  <a:lnTo>
                    <a:pt x="378" y="268"/>
                  </a:lnTo>
                  <a:lnTo>
                    <a:pt x="368" y="279"/>
                  </a:lnTo>
                  <a:lnTo>
                    <a:pt x="358" y="295"/>
                  </a:lnTo>
                  <a:lnTo>
                    <a:pt x="371" y="312"/>
                  </a:lnTo>
                  <a:lnTo>
                    <a:pt x="381" y="326"/>
                  </a:lnTo>
                  <a:lnTo>
                    <a:pt x="354" y="326"/>
                  </a:lnTo>
                  <a:lnTo>
                    <a:pt x="351" y="326"/>
                  </a:lnTo>
                  <a:lnTo>
                    <a:pt x="351" y="347"/>
                  </a:lnTo>
                  <a:lnTo>
                    <a:pt x="351" y="349"/>
                  </a:lnTo>
                  <a:lnTo>
                    <a:pt x="344" y="350"/>
                  </a:lnTo>
                  <a:lnTo>
                    <a:pt x="337" y="348"/>
                  </a:lnTo>
                  <a:lnTo>
                    <a:pt x="328" y="344"/>
                  </a:lnTo>
                  <a:lnTo>
                    <a:pt x="319" y="339"/>
                  </a:lnTo>
                  <a:lnTo>
                    <a:pt x="302" y="328"/>
                  </a:lnTo>
                  <a:lnTo>
                    <a:pt x="288" y="318"/>
                  </a:lnTo>
                  <a:lnTo>
                    <a:pt x="288" y="329"/>
                  </a:lnTo>
                  <a:lnTo>
                    <a:pt x="286" y="337"/>
                  </a:lnTo>
                  <a:lnTo>
                    <a:pt x="283" y="344"/>
                  </a:lnTo>
                  <a:lnTo>
                    <a:pt x="277" y="349"/>
                  </a:lnTo>
                  <a:lnTo>
                    <a:pt x="272" y="353"/>
                  </a:lnTo>
                  <a:lnTo>
                    <a:pt x="264" y="355"/>
                  </a:lnTo>
                  <a:lnTo>
                    <a:pt x="256" y="356"/>
                  </a:lnTo>
                  <a:lnTo>
                    <a:pt x="246" y="357"/>
                  </a:lnTo>
                  <a:lnTo>
                    <a:pt x="236" y="356"/>
                  </a:lnTo>
                  <a:lnTo>
                    <a:pt x="226" y="356"/>
                  </a:lnTo>
                  <a:lnTo>
                    <a:pt x="215" y="354"/>
                  </a:lnTo>
                  <a:lnTo>
                    <a:pt x="205" y="352"/>
                  </a:lnTo>
                  <a:lnTo>
                    <a:pt x="196" y="348"/>
                  </a:lnTo>
                  <a:lnTo>
                    <a:pt x="189" y="342"/>
                  </a:lnTo>
                  <a:lnTo>
                    <a:pt x="186" y="339"/>
                  </a:lnTo>
                  <a:lnTo>
                    <a:pt x="183" y="335"/>
                  </a:lnTo>
                  <a:lnTo>
                    <a:pt x="181" y="330"/>
                  </a:lnTo>
                  <a:lnTo>
                    <a:pt x="181" y="326"/>
                  </a:lnTo>
                  <a:lnTo>
                    <a:pt x="188" y="325"/>
                  </a:lnTo>
                  <a:lnTo>
                    <a:pt x="194" y="323"/>
                  </a:lnTo>
                  <a:lnTo>
                    <a:pt x="199" y="320"/>
                  </a:lnTo>
                  <a:lnTo>
                    <a:pt x="204" y="314"/>
                  </a:lnTo>
                  <a:lnTo>
                    <a:pt x="192" y="314"/>
                  </a:lnTo>
                  <a:lnTo>
                    <a:pt x="179" y="312"/>
                  </a:lnTo>
                  <a:lnTo>
                    <a:pt x="166" y="308"/>
                  </a:lnTo>
                  <a:lnTo>
                    <a:pt x="154" y="303"/>
                  </a:lnTo>
                  <a:lnTo>
                    <a:pt x="148" y="300"/>
                  </a:lnTo>
                  <a:lnTo>
                    <a:pt x="144" y="297"/>
                  </a:lnTo>
                  <a:lnTo>
                    <a:pt x="138" y="294"/>
                  </a:lnTo>
                  <a:lnTo>
                    <a:pt x="135" y="290"/>
                  </a:lnTo>
                  <a:lnTo>
                    <a:pt x="132" y="286"/>
                  </a:lnTo>
                  <a:lnTo>
                    <a:pt x="128" y="282"/>
                  </a:lnTo>
                  <a:lnTo>
                    <a:pt x="127" y="276"/>
                  </a:lnTo>
                  <a:lnTo>
                    <a:pt x="127" y="272"/>
                  </a:lnTo>
                  <a:lnTo>
                    <a:pt x="127" y="269"/>
                  </a:lnTo>
                  <a:lnTo>
                    <a:pt x="128" y="267"/>
                  </a:lnTo>
                  <a:lnTo>
                    <a:pt x="129" y="264"/>
                  </a:lnTo>
                  <a:lnTo>
                    <a:pt x="132" y="261"/>
                  </a:lnTo>
                  <a:lnTo>
                    <a:pt x="137" y="258"/>
                  </a:lnTo>
                  <a:lnTo>
                    <a:pt x="144" y="255"/>
                  </a:lnTo>
                  <a:lnTo>
                    <a:pt x="152" y="251"/>
                  </a:lnTo>
                  <a:lnTo>
                    <a:pt x="161" y="249"/>
                  </a:lnTo>
                  <a:lnTo>
                    <a:pt x="172" y="247"/>
                  </a:lnTo>
                  <a:lnTo>
                    <a:pt x="181" y="246"/>
                  </a:lnTo>
                  <a:lnTo>
                    <a:pt x="224" y="242"/>
                  </a:lnTo>
                  <a:lnTo>
                    <a:pt x="254" y="237"/>
                  </a:lnTo>
                  <a:lnTo>
                    <a:pt x="237" y="233"/>
                  </a:lnTo>
                  <a:lnTo>
                    <a:pt x="221" y="230"/>
                  </a:lnTo>
                  <a:lnTo>
                    <a:pt x="204" y="226"/>
                  </a:lnTo>
                  <a:lnTo>
                    <a:pt x="185" y="225"/>
                  </a:lnTo>
                  <a:lnTo>
                    <a:pt x="176" y="225"/>
                  </a:lnTo>
                  <a:lnTo>
                    <a:pt x="168" y="228"/>
                  </a:lnTo>
                  <a:lnTo>
                    <a:pt x="162" y="229"/>
                  </a:lnTo>
                  <a:lnTo>
                    <a:pt x="156" y="231"/>
                  </a:lnTo>
                  <a:lnTo>
                    <a:pt x="152" y="233"/>
                  </a:lnTo>
                  <a:lnTo>
                    <a:pt x="147" y="235"/>
                  </a:lnTo>
                  <a:lnTo>
                    <a:pt x="141" y="236"/>
                  </a:lnTo>
                  <a:lnTo>
                    <a:pt x="135" y="237"/>
                  </a:lnTo>
                  <a:lnTo>
                    <a:pt x="128" y="236"/>
                  </a:lnTo>
                  <a:lnTo>
                    <a:pt x="123" y="235"/>
                  </a:lnTo>
                  <a:lnTo>
                    <a:pt x="120" y="233"/>
                  </a:lnTo>
                  <a:lnTo>
                    <a:pt x="118" y="230"/>
                  </a:lnTo>
                  <a:lnTo>
                    <a:pt x="114" y="223"/>
                  </a:lnTo>
                  <a:lnTo>
                    <a:pt x="111" y="218"/>
                  </a:lnTo>
                  <a:lnTo>
                    <a:pt x="99" y="222"/>
                  </a:lnTo>
                  <a:lnTo>
                    <a:pt x="91" y="226"/>
                  </a:lnTo>
                  <a:lnTo>
                    <a:pt x="83" y="229"/>
                  </a:lnTo>
                  <a:lnTo>
                    <a:pt x="73" y="229"/>
                  </a:lnTo>
                  <a:lnTo>
                    <a:pt x="69" y="229"/>
                  </a:lnTo>
                  <a:lnTo>
                    <a:pt x="66" y="229"/>
                  </a:lnTo>
                  <a:lnTo>
                    <a:pt x="64" y="228"/>
                  </a:lnTo>
                  <a:lnTo>
                    <a:pt x="63" y="225"/>
                  </a:lnTo>
                  <a:lnTo>
                    <a:pt x="61" y="221"/>
                  </a:lnTo>
                  <a:lnTo>
                    <a:pt x="61" y="213"/>
                  </a:lnTo>
                  <a:lnTo>
                    <a:pt x="72" y="209"/>
                  </a:lnTo>
                  <a:lnTo>
                    <a:pt x="82" y="205"/>
                  </a:lnTo>
                  <a:lnTo>
                    <a:pt x="86" y="203"/>
                  </a:lnTo>
                  <a:lnTo>
                    <a:pt x="91" y="199"/>
                  </a:lnTo>
                  <a:lnTo>
                    <a:pt x="95" y="195"/>
                  </a:lnTo>
                  <a:lnTo>
                    <a:pt x="100" y="191"/>
                  </a:lnTo>
                  <a:lnTo>
                    <a:pt x="79" y="190"/>
                  </a:lnTo>
                  <a:lnTo>
                    <a:pt x="60" y="189"/>
                  </a:lnTo>
                  <a:lnTo>
                    <a:pt x="53" y="188"/>
                  </a:lnTo>
                  <a:lnTo>
                    <a:pt x="44" y="186"/>
                  </a:lnTo>
                  <a:lnTo>
                    <a:pt x="38" y="184"/>
                  </a:lnTo>
                  <a:lnTo>
                    <a:pt x="31" y="182"/>
                  </a:lnTo>
                  <a:lnTo>
                    <a:pt x="25" y="179"/>
                  </a:lnTo>
                  <a:lnTo>
                    <a:pt x="19" y="176"/>
                  </a:lnTo>
                  <a:lnTo>
                    <a:pt x="15" y="171"/>
                  </a:lnTo>
                  <a:lnTo>
                    <a:pt x="11" y="166"/>
                  </a:lnTo>
                  <a:lnTo>
                    <a:pt x="6" y="159"/>
                  </a:lnTo>
                  <a:lnTo>
                    <a:pt x="4" y="153"/>
                  </a:lnTo>
                  <a:lnTo>
                    <a:pt x="1" y="145"/>
                  </a:lnTo>
                  <a:lnTo>
                    <a:pt x="0" y="136"/>
                  </a:lnTo>
                  <a:lnTo>
                    <a:pt x="24" y="136"/>
                  </a:lnTo>
                  <a:lnTo>
                    <a:pt x="27" y="136"/>
                  </a:lnTo>
                  <a:lnTo>
                    <a:pt x="30" y="139"/>
                  </a:lnTo>
                  <a:lnTo>
                    <a:pt x="36" y="142"/>
                  </a:lnTo>
                  <a:lnTo>
                    <a:pt x="42" y="144"/>
                  </a:lnTo>
                  <a:lnTo>
                    <a:pt x="49" y="146"/>
                  </a:lnTo>
                  <a:lnTo>
                    <a:pt x="64" y="151"/>
                  </a:lnTo>
                  <a:lnTo>
                    <a:pt x="77" y="152"/>
                  </a:lnTo>
                  <a:lnTo>
                    <a:pt x="80" y="151"/>
                  </a:lnTo>
                  <a:lnTo>
                    <a:pt x="82" y="150"/>
                  </a:lnTo>
                  <a:lnTo>
                    <a:pt x="85" y="147"/>
                  </a:lnTo>
                  <a:lnTo>
                    <a:pt x="87" y="145"/>
                  </a:lnTo>
                  <a:lnTo>
                    <a:pt x="91" y="142"/>
                  </a:lnTo>
                  <a:lnTo>
                    <a:pt x="92" y="140"/>
                  </a:lnTo>
                  <a:lnTo>
                    <a:pt x="72" y="133"/>
                  </a:lnTo>
                  <a:lnTo>
                    <a:pt x="49" y="125"/>
                  </a:lnTo>
                  <a:lnTo>
                    <a:pt x="37" y="120"/>
                  </a:lnTo>
                  <a:lnTo>
                    <a:pt x="28" y="114"/>
                  </a:lnTo>
                  <a:lnTo>
                    <a:pt x="24" y="112"/>
                  </a:lnTo>
                  <a:lnTo>
                    <a:pt x="22" y="109"/>
                  </a:lnTo>
                  <a:lnTo>
                    <a:pt x="19" y="104"/>
                  </a:lnTo>
                  <a:lnTo>
                    <a:pt x="19" y="101"/>
                  </a:lnTo>
                  <a:lnTo>
                    <a:pt x="19" y="98"/>
                  </a:lnTo>
                  <a:lnTo>
                    <a:pt x="19" y="94"/>
                  </a:lnTo>
                  <a:lnTo>
                    <a:pt x="22" y="92"/>
                  </a:lnTo>
                  <a:lnTo>
                    <a:pt x="23" y="90"/>
                  </a:lnTo>
                  <a:lnTo>
                    <a:pt x="27" y="88"/>
                  </a:lnTo>
                  <a:lnTo>
                    <a:pt x="32" y="86"/>
                  </a:lnTo>
                  <a:lnTo>
                    <a:pt x="45" y="86"/>
                  </a:lnTo>
                  <a:lnTo>
                    <a:pt x="57" y="86"/>
                  </a:lnTo>
                  <a:lnTo>
                    <a:pt x="66" y="86"/>
                  </a:lnTo>
                  <a:lnTo>
                    <a:pt x="72" y="88"/>
                  </a:lnTo>
                  <a:lnTo>
                    <a:pt x="78" y="89"/>
                  </a:lnTo>
                  <a:lnTo>
                    <a:pt x="83" y="91"/>
                  </a:lnTo>
                  <a:lnTo>
                    <a:pt x="88" y="93"/>
                  </a:lnTo>
                  <a:lnTo>
                    <a:pt x="93" y="96"/>
                  </a:lnTo>
                  <a:lnTo>
                    <a:pt x="98" y="97"/>
                  </a:lnTo>
                  <a:lnTo>
                    <a:pt x="104" y="98"/>
                  </a:lnTo>
                  <a:lnTo>
                    <a:pt x="108" y="97"/>
                  </a:lnTo>
                  <a:lnTo>
                    <a:pt x="110" y="96"/>
                  </a:lnTo>
                  <a:lnTo>
                    <a:pt x="113" y="93"/>
                  </a:lnTo>
                  <a:lnTo>
                    <a:pt x="114" y="90"/>
                  </a:lnTo>
                  <a:lnTo>
                    <a:pt x="119" y="85"/>
                  </a:lnTo>
                  <a:lnTo>
                    <a:pt x="123" y="78"/>
                  </a:lnTo>
                  <a:lnTo>
                    <a:pt x="115" y="76"/>
                  </a:lnTo>
                  <a:lnTo>
                    <a:pt x="109" y="75"/>
                  </a:lnTo>
                  <a:lnTo>
                    <a:pt x="101" y="75"/>
                  </a:lnTo>
                  <a:lnTo>
                    <a:pt x="95" y="75"/>
                  </a:lnTo>
                  <a:lnTo>
                    <a:pt x="83" y="77"/>
                  </a:lnTo>
                  <a:lnTo>
                    <a:pt x="73" y="78"/>
                  </a:lnTo>
                  <a:lnTo>
                    <a:pt x="54" y="51"/>
                  </a:lnTo>
                  <a:lnTo>
                    <a:pt x="68" y="43"/>
                  </a:lnTo>
                  <a:lnTo>
                    <a:pt x="82" y="37"/>
                  </a:lnTo>
                  <a:lnTo>
                    <a:pt x="88" y="35"/>
                  </a:lnTo>
                  <a:lnTo>
                    <a:pt x="97" y="35"/>
                  </a:lnTo>
                  <a:lnTo>
                    <a:pt x="106" y="34"/>
                  </a:lnTo>
                  <a:lnTo>
                    <a:pt x="115" y="35"/>
                  </a:lnTo>
                  <a:lnTo>
                    <a:pt x="142" y="35"/>
                  </a:lnTo>
                  <a:lnTo>
                    <a:pt x="146" y="35"/>
                  </a:lnTo>
                  <a:lnTo>
                    <a:pt x="131" y="30"/>
                  </a:lnTo>
                  <a:lnTo>
                    <a:pt x="113" y="24"/>
                  </a:lnTo>
                  <a:lnTo>
                    <a:pt x="107" y="20"/>
                  </a:lnTo>
                  <a:lnTo>
                    <a:pt x="101" y="14"/>
                  </a:lnTo>
                  <a:lnTo>
                    <a:pt x="99" y="11"/>
                  </a:lnTo>
                  <a:lnTo>
                    <a:pt x="97" y="8"/>
                  </a:lnTo>
                  <a:lnTo>
                    <a:pt x="96" y="5"/>
                  </a:lnTo>
                  <a:lnTo>
                    <a:pt x="96" y="0"/>
                  </a:lnTo>
                  <a:lnTo>
                    <a:pt x="126" y="4"/>
                  </a:lnTo>
                  <a:lnTo>
                    <a:pt x="154" y="7"/>
                  </a:lnTo>
                  <a:lnTo>
                    <a:pt x="167" y="10"/>
                  </a:lnTo>
                  <a:lnTo>
                    <a:pt x="180" y="12"/>
                  </a:lnTo>
                  <a:lnTo>
                    <a:pt x="192" y="16"/>
                  </a:lnTo>
                  <a:lnTo>
                    <a:pt x="204" y="20"/>
                  </a:lnTo>
                  <a:lnTo>
                    <a:pt x="209" y="23"/>
                  </a:lnTo>
                  <a:lnTo>
                    <a:pt x="214" y="27"/>
                  </a:lnTo>
                  <a:lnTo>
                    <a:pt x="218" y="32"/>
                  </a:lnTo>
                  <a:lnTo>
                    <a:pt x="221" y="36"/>
                  </a:lnTo>
                  <a:lnTo>
                    <a:pt x="228" y="47"/>
                  </a:lnTo>
                  <a:lnTo>
                    <a:pt x="232" y="58"/>
                  </a:lnTo>
                  <a:lnTo>
                    <a:pt x="237" y="70"/>
                  </a:lnTo>
                  <a:lnTo>
                    <a:pt x="243" y="79"/>
                  </a:lnTo>
                  <a:lnTo>
                    <a:pt x="245" y="84"/>
                  </a:lnTo>
                  <a:lnTo>
                    <a:pt x="249" y="88"/>
                  </a:lnTo>
                  <a:lnTo>
                    <a:pt x="254" y="91"/>
                  </a:lnTo>
                  <a:lnTo>
                    <a:pt x="258" y="93"/>
                  </a:lnTo>
                  <a:lnTo>
                    <a:pt x="267" y="97"/>
                  </a:lnTo>
                  <a:lnTo>
                    <a:pt x="274" y="98"/>
                  </a:lnTo>
                  <a:lnTo>
                    <a:pt x="283" y="97"/>
                  </a:lnTo>
                  <a:lnTo>
                    <a:pt x="290" y="96"/>
                  </a:lnTo>
                  <a:lnTo>
                    <a:pt x="299" y="94"/>
                  </a:lnTo>
                  <a:lnTo>
                    <a:pt x="307" y="93"/>
                  </a:lnTo>
                  <a:lnTo>
                    <a:pt x="315" y="94"/>
                  </a:lnTo>
                  <a:lnTo>
                    <a:pt x="324" y="98"/>
                  </a:lnTo>
                  <a:lnTo>
                    <a:pt x="331" y="102"/>
                  </a:lnTo>
                  <a:lnTo>
                    <a:pt x="338" y="107"/>
                  </a:lnTo>
                  <a:lnTo>
                    <a:pt x="341" y="113"/>
                  </a:lnTo>
                  <a:lnTo>
                    <a:pt x="343" y="119"/>
                  </a:lnTo>
                  <a:lnTo>
                    <a:pt x="344" y="126"/>
                  </a:lnTo>
                  <a:lnTo>
                    <a:pt x="346" y="131"/>
                  </a:lnTo>
                  <a:lnTo>
                    <a:pt x="350" y="138"/>
                  </a:lnTo>
                  <a:lnTo>
                    <a:pt x="354" y="14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8" name="Freeform 47"/>
            <p:cNvSpPr>
              <a:spLocks/>
            </p:cNvSpPr>
            <p:nvPr/>
          </p:nvSpPr>
          <p:spPr bwMode="auto">
            <a:xfrm>
              <a:off x="6821488" y="3683000"/>
              <a:ext cx="269875" cy="171450"/>
            </a:xfrm>
            <a:custGeom>
              <a:avLst/>
              <a:gdLst>
                <a:gd name="T0" fmla="*/ 31 w 339"/>
                <a:gd name="T1" fmla="*/ 143 h 216"/>
                <a:gd name="T2" fmla="*/ 38 w 339"/>
                <a:gd name="T3" fmla="*/ 135 h 216"/>
                <a:gd name="T4" fmla="*/ 42 w 339"/>
                <a:gd name="T5" fmla="*/ 128 h 216"/>
                <a:gd name="T6" fmla="*/ 42 w 339"/>
                <a:gd name="T7" fmla="*/ 118 h 216"/>
                <a:gd name="T8" fmla="*/ 42 w 339"/>
                <a:gd name="T9" fmla="*/ 110 h 216"/>
                <a:gd name="T10" fmla="*/ 42 w 339"/>
                <a:gd name="T11" fmla="*/ 90 h 216"/>
                <a:gd name="T12" fmla="*/ 47 w 339"/>
                <a:gd name="T13" fmla="*/ 58 h 216"/>
                <a:gd name="T14" fmla="*/ 55 w 339"/>
                <a:gd name="T15" fmla="*/ 34 h 216"/>
                <a:gd name="T16" fmla="*/ 62 w 339"/>
                <a:gd name="T17" fmla="*/ 20 h 216"/>
                <a:gd name="T18" fmla="*/ 73 w 339"/>
                <a:gd name="T19" fmla="*/ 9 h 216"/>
                <a:gd name="T20" fmla="*/ 87 w 339"/>
                <a:gd name="T21" fmla="*/ 1 h 216"/>
                <a:gd name="T22" fmla="*/ 103 w 339"/>
                <a:gd name="T23" fmla="*/ 16 h 216"/>
                <a:gd name="T24" fmla="*/ 116 w 339"/>
                <a:gd name="T25" fmla="*/ 36 h 216"/>
                <a:gd name="T26" fmla="*/ 129 w 339"/>
                <a:gd name="T27" fmla="*/ 40 h 216"/>
                <a:gd name="T28" fmla="*/ 143 w 339"/>
                <a:gd name="T29" fmla="*/ 41 h 216"/>
                <a:gd name="T30" fmla="*/ 158 w 339"/>
                <a:gd name="T31" fmla="*/ 53 h 216"/>
                <a:gd name="T32" fmla="*/ 181 w 339"/>
                <a:gd name="T33" fmla="*/ 65 h 216"/>
                <a:gd name="T34" fmla="*/ 213 w 339"/>
                <a:gd name="T35" fmla="*/ 74 h 216"/>
                <a:gd name="T36" fmla="*/ 236 w 339"/>
                <a:gd name="T37" fmla="*/ 84 h 216"/>
                <a:gd name="T38" fmla="*/ 249 w 339"/>
                <a:gd name="T39" fmla="*/ 95 h 216"/>
                <a:gd name="T40" fmla="*/ 261 w 339"/>
                <a:gd name="T41" fmla="*/ 119 h 216"/>
                <a:gd name="T42" fmla="*/ 277 w 339"/>
                <a:gd name="T43" fmla="*/ 138 h 216"/>
                <a:gd name="T44" fmla="*/ 297 w 339"/>
                <a:gd name="T45" fmla="*/ 146 h 216"/>
                <a:gd name="T46" fmla="*/ 316 w 339"/>
                <a:gd name="T47" fmla="*/ 150 h 216"/>
                <a:gd name="T48" fmla="*/ 329 w 339"/>
                <a:gd name="T49" fmla="*/ 154 h 216"/>
                <a:gd name="T50" fmla="*/ 335 w 339"/>
                <a:gd name="T51" fmla="*/ 160 h 216"/>
                <a:gd name="T52" fmla="*/ 325 w 339"/>
                <a:gd name="T53" fmla="*/ 171 h 216"/>
                <a:gd name="T54" fmla="*/ 305 w 339"/>
                <a:gd name="T55" fmla="*/ 179 h 216"/>
                <a:gd name="T56" fmla="*/ 292 w 339"/>
                <a:gd name="T57" fmla="*/ 181 h 216"/>
                <a:gd name="T58" fmla="*/ 271 w 339"/>
                <a:gd name="T59" fmla="*/ 183 h 216"/>
                <a:gd name="T60" fmla="*/ 250 w 339"/>
                <a:gd name="T61" fmla="*/ 183 h 216"/>
                <a:gd name="T62" fmla="*/ 232 w 339"/>
                <a:gd name="T63" fmla="*/ 176 h 216"/>
                <a:gd name="T64" fmla="*/ 190 w 339"/>
                <a:gd name="T65" fmla="*/ 148 h 216"/>
                <a:gd name="T66" fmla="*/ 175 w 339"/>
                <a:gd name="T67" fmla="*/ 147 h 216"/>
                <a:gd name="T68" fmla="*/ 169 w 339"/>
                <a:gd name="T69" fmla="*/ 161 h 216"/>
                <a:gd name="T70" fmla="*/ 162 w 339"/>
                <a:gd name="T71" fmla="*/ 174 h 216"/>
                <a:gd name="T72" fmla="*/ 150 w 339"/>
                <a:gd name="T73" fmla="*/ 185 h 216"/>
                <a:gd name="T74" fmla="*/ 137 w 339"/>
                <a:gd name="T75" fmla="*/ 193 h 216"/>
                <a:gd name="T76" fmla="*/ 124 w 339"/>
                <a:gd name="T77" fmla="*/ 200 h 216"/>
                <a:gd name="T78" fmla="*/ 111 w 339"/>
                <a:gd name="T79" fmla="*/ 203 h 216"/>
                <a:gd name="T80" fmla="*/ 100 w 339"/>
                <a:gd name="T81" fmla="*/ 203 h 216"/>
                <a:gd name="T82" fmla="*/ 92 w 339"/>
                <a:gd name="T83" fmla="*/ 206 h 216"/>
                <a:gd name="T84" fmla="*/ 89 w 339"/>
                <a:gd name="T85" fmla="*/ 214 h 216"/>
                <a:gd name="T86" fmla="*/ 86 w 339"/>
                <a:gd name="T87" fmla="*/ 216 h 216"/>
                <a:gd name="T88" fmla="*/ 76 w 339"/>
                <a:gd name="T89" fmla="*/ 216 h 216"/>
                <a:gd name="T90" fmla="*/ 69 w 339"/>
                <a:gd name="T91" fmla="*/ 210 h 216"/>
                <a:gd name="T92" fmla="*/ 69 w 339"/>
                <a:gd name="T93" fmla="*/ 194 h 216"/>
                <a:gd name="T94" fmla="*/ 62 w 339"/>
                <a:gd name="T95" fmla="*/ 180 h 216"/>
                <a:gd name="T96" fmla="*/ 41 w 339"/>
                <a:gd name="T97" fmla="*/ 179 h 216"/>
                <a:gd name="T98" fmla="*/ 13 w 339"/>
                <a:gd name="T99" fmla="*/ 181 h 216"/>
                <a:gd name="T100" fmla="*/ 1 w 339"/>
                <a:gd name="T101" fmla="*/ 173 h 216"/>
                <a:gd name="T102" fmla="*/ 6 w 339"/>
                <a:gd name="T103" fmla="*/ 160 h 216"/>
                <a:gd name="T104" fmla="*/ 18 w 339"/>
                <a:gd name="T105"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9" h="216">
                  <a:moveTo>
                    <a:pt x="22" y="148"/>
                  </a:moveTo>
                  <a:lnTo>
                    <a:pt x="31" y="143"/>
                  </a:lnTo>
                  <a:lnTo>
                    <a:pt x="36" y="138"/>
                  </a:lnTo>
                  <a:lnTo>
                    <a:pt x="38" y="135"/>
                  </a:lnTo>
                  <a:lnTo>
                    <a:pt x="41" y="133"/>
                  </a:lnTo>
                  <a:lnTo>
                    <a:pt x="42" y="128"/>
                  </a:lnTo>
                  <a:lnTo>
                    <a:pt x="42" y="125"/>
                  </a:lnTo>
                  <a:lnTo>
                    <a:pt x="42" y="118"/>
                  </a:lnTo>
                  <a:lnTo>
                    <a:pt x="42" y="113"/>
                  </a:lnTo>
                  <a:lnTo>
                    <a:pt x="42" y="110"/>
                  </a:lnTo>
                  <a:lnTo>
                    <a:pt x="42" y="102"/>
                  </a:lnTo>
                  <a:lnTo>
                    <a:pt x="42" y="90"/>
                  </a:lnTo>
                  <a:lnTo>
                    <a:pt x="44" y="74"/>
                  </a:lnTo>
                  <a:lnTo>
                    <a:pt x="47" y="58"/>
                  </a:lnTo>
                  <a:lnTo>
                    <a:pt x="51" y="42"/>
                  </a:lnTo>
                  <a:lnTo>
                    <a:pt x="55" y="34"/>
                  </a:lnTo>
                  <a:lnTo>
                    <a:pt x="58" y="27"/>
                  </a:lnTo>
                  <a:lnTo>
                    <a:pt x="62" y="20"/>
                  </a:lnTo>
                  <a:lnTo>
                    <a:pt x="68" y="14"/>
                  </a:lnTo>
                  <a:lnTo>
                    <a:pt x="73" y="9"/>
                  </a:lnTo>
                  <a:lnTo>
                    <a:pt x="80" y="5"/>
                  </a:lnTo>
                  <a:lnTo>
                    <a:pt x="87" y="1"/>
                  </a:lnTo>
                  <a:lnTo>
                    <a:pt x="95" y="0"/>
                  </a:lnTo>
                  <a:lnTo>
                    <a:pt x="103" y="16"/>
                  </a:lnTo>
                  <a:lnTo>
                    <a:pt x="110" y="27"/>
                  </a:lnTo>
                  <a:lnTo>
                    <a:pt x="116" y="36"/>
                  </a:lnTo>
                  <a:lnTo>
                    <a:pt x="122" y="48"/>
                  </a:lnTo>
                  <a:lnTo>
                    <a:pt x="129" y="40"/>
                  </a:lnTo>
                  <a:lnTo>
                    <a:pt x="137" y="33"/>
                  </a:lnTo>
                  <a:lnTo>
                    <a:pt x="143" y="41"/>
                  </a:lnTo>
                  <a:lnTo>
                    <a:pt x="151" y="48"/>
                  </a:lnTo>
                  <a:lnTo>
                    <a:pt x="158" y="53"/>
                  </a:lnTo>
                  <a:lnTo>
                    <a:pt x="166" y="58"/>
                  </a:lnTo>
                  <a:lnTo>
                    <a:pt x="181" y="65"/>
                  </a:lnTo>
                  <a:lnTo>
                    <a:pt x="197" y="69"/>
                  </a:lnTo>
                  <a:lnTo>
                    <a:pt x="213" y="74"/>
                  </a:lnTo>
                  <a:lnTo>
                    <a:pt x="228" y="80"/>
                  </a:lnTo>
                  <a:lnTo>
                    <a:pt x="236" y="84"/>
                  </a:lnTo>
                  <a:lnTo>
                    <a:pt x="243" y="90"/>
                  </a:lnTo>
                  <a:lnTo>
                    <a:pt x="249" y="95"/>
                  </a:lnTo>
                  <a:lnTo>
                    <a:pt x="255" y="102"/>
                  </a:lnTo>
                  <a:lnTo>
                    <a:pt x="261" y="119"/>
                  </a:lnTo>
                  <a:lnTo>
                    <a:pt x="266" y="133"/>
                  </a:lnTo>
                  <a:lnTo>
                    <a:pt x="277" y="138"/>
                  </a:lnTo>
                  <a:lnTo>
                    <a:pt x="287" y="143"/>
                  </a:lnTo>
                  <a:lnTo>
                    <a:pt x="297" y="146"/>
                  </a:lnTo>
                  <a:lnTo>
                    <a:pt x="307" y="148"/>
                  </a:lnTo>
                  <a:lnTo>
                    <a:pt x="316" y="150"/>
                  </a:lnTo>
                  <a:lnTo>
                    <a:pt x="325" y="153"/>
                  </a:lnTo>
                  <a:lnTo>
                    <a:pt x="329" y="154"/>
                  </a:lnTo>
                  <a:lnTo>
                    <a:pt x="332" y="158"/>
                  </a:lnTo>
                  <a:lnTo>
                    <a:pt x="335" y="160"/>
                  </a:lnTo>
                  <a:lnTo>
                    <a:pt x="339" y="163"/>
                  </a:lnTo>
                  <a:lnTo>
                    <a:pt x="325" y="171"/>
                  </a:lnTo>
                  <a:lnTo>
                    <a:pt x="312" y="177"/>
                  </a:lnTo>
                  <a:lnTo>
                    <a:pt x="305" y="179"/>
                  </a:lnTo>
                  <a:lnTo>
                    <a:pt x="299" y="180"/>
                  </a:lnTo>
                  <a:lnTo>
                    <a:pt x="292" y="181"/>
                  </a:lnTo>
                  <a:lnTo>
                    <a:pt x="286" y="183"/>
                  </a:lnTo>
                  <a:lnTo>
                    <a:pt x="271" y="183"/>
                  </a:lnTo>
                  <a:lnTo>
                    <a:pt x="260" y="183"/>
                  </a:lnTo>
                  <a:lnTo>
                    <a:pt x="250" y="183"/>
                  </a:lnTo>
                  <a:lnTo>
                    <a:pt x="239" y="183"/>
                  </a:lnTo>
                  <a:lnTo>
                    <a:pt x="232" y="176"/>
                  </a:lnTo>
                  <a:lnTo>
                    <a:pt x="211" y="163"/>
                  </a:lnTo>
                  <a:lnTo>
                    <a:pt x="190" y="148"/>
                  </a:lnTo>
                  <a:lnTo>
                    <a:pt x="176" y="140"/>
                  </a:lnTo>
                  <a:lnTo>
                    <a:pt x="175" y="147"/>
                  </a:lnTo>
                  <a:lnTo>
                    <a:pt x="172" y="154"/>
                  </a:lnTo>
                  <a:lnTo>
                    <a:pt x="169" y="161"/>
                  </a:lnTo>
                  <a:lnTo>
                    <a:pt x="166" y="167"/>
                  </a:lnTo>
                  <a:lnTo>
                    <a:pt x="162" y="174"/>
                  </a:lnTo>
                  <a:lnTo>
                    <a:pt x="156" y="179"/>
                  </a:lnTo>
                  <a:lnTo>
                    <a:pt x="150" y="185"/>
                  </a:lnTo>
                  <a:lnTo>
                    <a:pt x="143" y="189"/>
                  </a:lnTo>
                  <a:lnTo>
                    <a:pt x="137" y="193"/>
                  </a:lnTo>
                  <a:lnTo>
                    <a:pt x="130" y="197"/>
                  </a:lnTo>
                  <a:lnTo>
                    <a:pt x="124" y="200"/>
                  </a:lnTo>
                  <a:lnTo>
                    <a:pt x="117" y="202"/>
                  </a:lnTo>
                  <a:lnTo>
                    <a:pt x="111" y="203"/>
                  </a:lnTo>
                  <a:lnTo>
                    <a:pt x="105" y="203"/>
                  </a:lnTo>
                  <a:lnTo>
                    <a:pt x="100" y="203"/>
                  </a:lnTo>
                  <a:lnTo>
                    <a:pt x="95" y="201"/>
                  </a:lnTo>
                  <a:lnTo>
                    <a:pt x="92" y="206"/>
                  </a:lnTo>
                  <a:lnTo>
                    <a:pt x="90" y="212"/>
                  </a:lnTo>
                  <a:lnTo>
                    <a:pt x="89" y="214"/>
                  </a:lnTo>
                  <a:lnTo>
                    <a:pt x="88" y="215"/>
                  </a:lnTo>
                  <a:lnTo>
                    <a:pt x="86" y="216"/>
                  </a:lnTo>
                  <a:lnTo>
                    <a:pt x="84" y="216"/>
                  </a:lnTo>
                  <a:lnTo>
                    <a:pt x="76" y="216"/>
                  </a:lnTo>
                  <a:lnTo>
                    <a:pt x="72" y="213"/>
                  </a:lnTo>
                  <a:lnTo>
                    <a:pt x="69" y="210"/>
                  </a:lnTo>
                  <a:lnTo>
                    <a:pt x="68" y="205"/>
                  </a:lnTo>
                  <a:lnTo>
                    <a:pt x="69" y="194"/>
                  </a:lnTo>
                  <a:lnTo>
                    <a:pt x="72" y="183"/>
                  </a:lnTo>
                  <a:lnTo>
                    <a:pt x="62" y="180"/>
                  </a:lnTo>
                  <a:lnTo>
                    <a:pt x="51" y="179"/>
                  </a:lnTo>
                  <a:lnTo>
                    <a:pt x="41" y="179"/>
                  </a:lnTo>
                  <a:lnTo>
                    <a:pt x="30" y="179"/>
                  </a:lnTo>
                  <a:lnTo>
                    <a:pt x="13" y="181"/>
                  </a:lnTo>
                  <a:lnTo>
                    <a:pt x="0" y="183"/>
                  </a:lnTo>
                  <a:lnTo>
                    <a:pt x="1" y="173"/>
                  </a:lnTo>
                  <a:lnTo>
                    <a:pt x="3" y="165"/>
                  </a:lnTo>
                  <a:lnTo>
                    <a:pt x="6" y="160"/>
                  </a:lnTo>
                  <a:lnTo>
                    <a:pt x="10" y="157"/>
                  </a:lnTo>
                  <a:lnTo>
                    <a:pt x="18" y="152"/>
                  </a:lnTo>
                  <a:lnTo>
                    <a:pt x="22" y="14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9" name="Freeform 48"/>
            <p:cNvSpPr>
              <a:spLocks/>
            </p:cNvSpPr>
            <p:nvPr/>
          </p:nvSpPr>
          <p:spPr bwMode="auto">
            <a:xfrm>
              <a:off x="7207250" y="3529013"/>
              <a:ext cx="85725" cy="66675"/>
            </a:xfrm>
            <a:custGeom>
              <a:avLst/>
              <a:gdLst>
                <a:gd name="T0" fmla="*/ 109 w 109"/>
                <a:gd name="T1" fmla="*/ 47 h 84"/>
                <a:gd name="T2" fmla="*/ 108 w 109"/>
                <a:gd name="T3" fmla="*/ 51 h 84"/>
                <a:gd name="T4" fmla="*/ 107 w 109"/>
                <a:gd name="T5" fmla="*/ 55 h 84"/>
                <a:gd name="T6" fmla="*/ 105 w 109"/>
                <a:gd name="T7" fmla="*/ 58 h 84"/>
                <a:gd name="T8" fmla="*/ 102 w 109"/>
                <a:gd name="T9" fmla="*/ 63 h 84"/>
                <a:gd name="T10" fmla="*/ 94 w 109"/>
                <a:gd name="T11" fmla="*/ 69 h 84"/>
                <a:gd name="T12" fmla="*/ 85 w 109"/>
                <a:gd name="T13" fmla="*/ 75 h 84"/>
                <a:gd name="T14" fmla="*/ 74 w 109"/>
                <a:gd name="T15" fmla="*/ 79 h 84"/>
                <a:gd name="T16" fmla="*/ 63 w 109"/>
                <a:gd name="T17" fmla="*/ 82 h 84"/>
                <a:gd name="T18" fmla="*/ 53 w 109"/>
                <a:gd name="T19" fmla="*/ 84 h 84"/>
                <a:gd name="T20" fmla="*/ 45 w 109"/>
                <a:gd name="T21" fmla="*/ 84 h 84"/>
                <a:gd name="T22" fmla="*/ 35 w 109"/>
                <a:gd name="T23" fmla="*/ 83 h 84"/>
                <a:gd name="T24" fmla="*/ 26 w 109"/>
                <a:gd name="T25" fmla="*/ 81 h 84"/>
                <a:gd name="T26" fmla="*/ 19 w 109"/>
                <a:gd name="T27" fmla="*/ 78 h 84"/>
                <a:gd name="T28" fmla="*/ 12 w 109"/>
                <a:gd name="T29" fmla="*/ 73 h 84"/>
                <a:gd name="T30" fmla="*/ 7 w 109"/>
                <a:gd name="T31" fmla="*/ 67 h 84"/>
                <a:gd name="T32" fmla="*/ 4 w 109"/>
                <a:gd name="T33" fmla="*/ 61 h 84"/>
                <a:gd name="T34" fmla="*/ 1 w 109"/>
                <a:gd name="T35" fmla="*/ 54 h 84"/>
                <a:gd name="T36" fmla="*/ 0 w 109"/>
                <a:gd name="T37" fmla="*/ 47 h 84"/>
                <a:gd name="T38" fmla="*/ 0 w 109"/>
                <a:gd name="T39" fmla="*/ 41 h 84"/>
                <a:gd name="T40" fmla="*/ 1 w 109"/>
                <a:gd name="T41" fmla="*/ 36 h 84"/>
                <a:gd name="T42" fmla="*/ 4 w 109"/>
                <a:gd name="T43" fmla="*/ 30 h 84"/>
                <a:gd name="T44" fmla="*/ 5 w 109"/>
                <a:gd name="T45" fmla="*/ 25 h 84"/>
                <a:gd name="T46" fmla="*/ 8 w 109"/>
                <a:gd name="T47" fmla="*/ 21 h 84"/>
                <a:gd name="T48" fmla="*/ 10 w 109"/>
                <a:gd name="T49" fmla="*/ 17 h 84"/>
                <a:gd name="T50" fmla="*/ 13 w 109"/>
                <a:gd name="T51" fmla="*/ 13 h 84"/>
                <a:gd name="T52" fmla="*/ 18 w 109"/>
                <a:gd name="T53" fmla="*/ 11 h 84"/>
                <a:gd name="T54" fmla="*/ 25 w 109"/>
                <a:gd name="T55" fmla="*/ 5 h 84"/>
                <a:gd name="T56" fmla="*/ 35 w 109"/>
                <a:gd name="T57" fmla="*/ 2 h 84"/>
                <a:gd name="T58" fmla="*/ 45 w 109"/>
                <a:gd name="T59" fmla="*/ 1 h 84"/>
                <a:gd name="T60" fmla="*/ 54 w 109"/>
                <a:gd name="T61" fmla="*/ 0 h 84"/>
                <a:gd name="T62" fmla="*/ 65 w 109"/>
                <a:gd name="T63" fmla="*/ 2 h 84"/>
                <a:gd name="T64" fmla="*/ 75 w 109"/>
                <a:gd name="T65" fmla="*/ 4 h 84"/>
                <a:gd name="T66" fmla="*/ 83 w 109"/>
                <a:gd name="T67" fmla="*/ 9 h 84"/>
                <a:gd name="T68" fmla="*/ 92 w 109"/>
                <a:gd name="T69" fmla="*/ 14 h 84"/>
                <a:gd name="T70" fmla="*/ 99 w 109"/>
                <a:gd name="T71" fmla="*/ 21 h 84"/>
                <a:gd name="T72" fmla="*/ 104 w 109"/>
                <a:gd name="T73" fmla="*/ 28 h 84"/>
                <a:gd name="T74" fmla="*/ 106 w 109"/>
                <a:gd name="T75" fmla="*/ 33 h 84"/>
                <a:gd name="T76" fmla="*/ 107 w 109"/>
                <a:gd name="T77" fmla="*/ 37 h 84"/>
                <a:gd name="T78" fmla="*/ 108 w 109"/>
                <a:gd name="T79" fmla="*/ 42 h 84"/>
                <a:gd name="T80" fmla="*/ 109 w 109"/>
                <a:gd name="T81" fmla="*/ 4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 h="84">
                  <a:moveTo>
                    <a:pt x="109" y="47"/>
                  </a:moveTo>
                  <a:lnTo>
                    <a:pt x="108" y="51"/>
                  </a:lnTo>
                  <a:lnTo>
                    <a:pt x="107" y="55"/>
                  </a:lnTo>
                  <a:lnTo>
                    <a:pt x="105" y="58"/>
                  </a:lnTo>
                  <a:lnTo>
                    <a:pt x="102" y="63"/>
                  </a:lnTo>
                  <a:lnTo>
                    <a:pt x="94" y="69"/>
                  </a:lnTo>
                  <a:lnTo>
                    <a:pt x="85" y="75"/>
                  </a:lnTo>
                  <a:lnTo>
                    <a:pt x="74" y="79"/>
                  </a:lnTo>
                  <a:lnTo>
                    <a:pt x="63" y="82"/>
                  </a:lnTo>
                  <a:lnTo>
                    <a:pt x="53" y="84"/>
                  </a:lnTo>
                  <a:lnTo>
                    <a:pt x="45" y="84"/>
                  </a:lnTo>
                  <a:lnTo>
                    <a:pt x="35" y="83"/>
                  </a:lnTo>
                  <a:lnTo>
                    <a:pt x="26" y="81"/>
                  </a:lnTo>
                  <a:lnTo>
                    <a:pt x="19" y="78"/>
                  </a:lnTo>
                  <a:lnTo>
                    <a:pt x="12" y="73"/>
                  </a:lnTo>
                  <a:lnTo>
                    <a:pt x="7" y="67"/>
                  </a:lnTo>
                  <a:lnTo>
                    <a:pt x="4" y="61"/>
                  </a:lnTo>
                  <a:lnTo>
                    <a:pt x="1" y="54"/>
                  </a:lnTo>
                  <a:lnTo>
                    <a:pt x="0" y="47"/>
                  </a:lnTo>
                  <a:lnTo>
                    <a:pt x="0" y="41"/>
                  </a:lnTo>
                  <a:lnTo>
                    <a:pt x="1" y="36"/>
                  </a:lnTo>
                  <a:lnTo>
                    <a:pt x="4" y="30"/>
                  </a:lnTo>
                  <a:lnTo>
                    <a:pt x="5" y="25"/>
                  </a:lnTo>
                  <a:lnTo>
                    <a:pt x="8" y="21"/>
                  </a:lnTo>
                  <a:lnTo>
                    <a:pt x="10" y="17"/>
                  </a:lnTo>
                  <a:lnTo>
                    <a:pt x="13" y="13"/>
                  </a:lnTo>
                  <a:lnTo>
                    <a:pt x="18" y="11"/>
                  </a:lnTo>
                  <a:lnTo>
                    <a:pt x="25" y="5"/>
                  </a:lnTo>
                  <a:lnTo>
                    <a:pt x="35" y="2"/>
                  </a:lnTo>
                  <a:lnTo>
                    <a:pt x="45" y="1"/>
                  </a:lnTo>
                  <a:lnTo>
                    <a:pt x="54" y="0"/>
                  </a:lnTo>
                  <a:lnTo>
                    <a:pt x="65" y="2"/>
                  </a:lnTo>
                  <a:lnTo>
                    <a:pt x="75" y="4"/>
                  </a:lnTo>
                  <a:lnTo>
                    <a:pt x="83" y="9"/>
                  </a:lnTo>
                  <a:lnTo>
                    <a:pt x="92" y="14"/>
                  </a:lnTo>
                  <a:lnTo>
                    <a:pt x="99" y="21"/>
                  </a:lnTo>
                  <a:lnTo>
                    <a:pt x="104" y="28"/>
                  </a:lnTo>
                  <a:lnTo>
                    <a:pt x="106" y="33"/>
                  </a:lnTo>
                  <a:lnTo>
                    <a:pt x="107" y="37"/>
                  </a:lnTo>
                  <a:lnTo>
                    <a:pt x="108" y="42"/>
                  </a:lnTo>
                  <a:lnTo>
                    <a:pt x="109" y="4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0" name="Freeform 49"/>
            <p:cNvSpPr>
              <a:spLocks/>
            </p:cNvSpPr>
            <p:nvPr/>
          </p:nvSpPr>
          <p:spPr bwMode="auto">
            <a:xfrm>
              <a:off x="6956425" y="3863975"/>
              <a:ext cx="69850" cy="53975"/>
            </a:xfrm>
            <a:custGeom>
              <a:avLst/>
              <a:gdLst>
                <a:gd name="T0" fmla="*/ 40 w 89"/>
                <a:gd name="T1" fmla="*/ 2 h 67"/>
                <a:gd name="T2" fmla="*/ 61 w 89"/>
                <a:gd name="T3" fmla="*/ 0 h 67"/>
                <a:gd name="T4" fmla="*/ 70 w 89"/>
                <a:gd name="T5" fmla="*/ 1 h 67"/>
                <a:gd name="T6" fmla="*/ 78 w 89"/>
                <a:gd name="T7" fmla="*/ 3 h 67"/>
                <a:gd name="T8" fmla="*/ 89 w 89"/>
                <a:gd name="T9" fmla="*/ 10 h 67"/>
                <a:gd name="T10" fmla="*/ 81 w 89"/>
                <a:gd name="T11" fmla="*/ 17 h 67"/>
                <a:gd name="T12" fmla="*/ 71 w 89"/>
                <a:gd name="T13" fmla="*/ 26 h 67"/>
                <a:gd name="T14" fmla="*/ 61 w 89"/>
                <a:gd name="T15" fmla="*/ 36 h 67"/>
                <a:gd name="T16" fmla="*/ 49 w 89"/>
                <a:gd name="T17" fmla="*/ 44 h 67"/>
                <a:gd name="T18" fmla="*/ 36 w 89"/>
                <a:gd name="T19" fmla="*/ 52 h 67"/>
                <a:gd name="T20" fmla="*/ 24 w 89"/>
                <a:gd name="T21" fmla="*/ 58 h 67"/>
                <a:gd name="T22" fmla="*/ 12 w 89"/>
                <a:gd name="T23" fmla="*/ 64 h 67"/>
                <a:gd name="T24" fmla="*/ 0 w 89"/>
                <a:gd name="T25" fmla="*/ 67 h 67"/>
                <a:gd name="T26" fmla="*/ 0 w 89"/>
                <a:gd name="T27" fmla="*/ 47 h 67"/>
                <a:gd name="T28" fmla="*/ 0 w 89"/>
                <a:gd name="T29" fmla="*/ 44 h 67"/>
                <a:gd name="T30" fmla="*/ 13 w 89"/>
                <a:gd name="T31" fmla="*/ 31 h 67"/>
                <a:gd name="T32" fmla="*/ 25 w 89"/>
                <a:gd name="T33" fmla="*/ 21 h 67"/>
                <a:gd name="T34" fmla="*/ 30 w 89"/>
                <a:gd name="T35" fmla="*/ 15 h 67"/>
                <a:gd name="T36" fmla="*/ 35 w 89"/>
                <a:gd name="T37" fmla="*/ 11 h 67"/>
                <a:gd name="T38" fmla="*/ 38 w 89"/>
                <a:gd name="T39" fmla="*/ 6 h 67"/>
                <a:gd name="T40" fmla="*/ 40 w 89"/>
                <a:gd name="T41"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7">
                  <a:moveTo>
                    <a:pt x="40" y="2"/>
                  </a:moveTo>
                  <a:lnTo>
                    <a:pt x="61" y="0"/>
                  </a:lnTo>
                  <a:lnTo>
                    <a:pt x="70" y="1"/>
                  </a:lnTo>
                  <a:lnTo>
                    <a:pt x="78" y="3"/>
                  </a:lnTo>
                  <a:lnTo>
                    <a:pt x="89" y="10"/>
                  </a:lnTo>
                  <a:lnTo>
                    <a:pt x="81" y="17"/>
                  </a:lnTo>
                  <a:lnTo>
                    <a:pt x="71" y="26"/>
                  </a:lnTo>
                  <a:lnTo>
                    <a:pt x="61" y="36"/>
                  </a:lnTo>
                  <a:lnTo>
                    <a:pt x="49" y="44"/>
                  </a:lnTo>
                  <a:lnTo>
                    <a:pt x="36" y="52"/>
                  </a:lnTo>
                  <a:lnTo>
                    <a:pt x="24" y="58"/>
                  </a:lnTo>
                  <a:lnTo>
                    <a:pt x="12" y="64"/>
                  </a:lnTo>
                  <a:lnTo>
                    <a:pt x="0" y="67"/>
                  </a:lnTo>
                  <a:lnTo>
                    <a:pt x="0" y="47"/>
                  </a:lnTo>
                  <a:lnTo>
                    <a:pt x="0" y="44"/>
                  </a:lnTo>
                  <a:lnTo>
                    <a:pt x="13" y="31"/>
                  </a:lnTo>
                  <a:lnTo>
                    <a:pt x="25" y="21"/>
                  </a:lnTo>
                  <a:lnTo>
                    <a:pt x="30" y="15"/>
                  </a:lnTo>
                  <a:lnTo>
                    <a:pt x="35" y="11"/>
                  </a:lnTo>
                  <a:lnTo>
                    <a:pt x="38" y="6"/>
                  </a:lnTo>
                  <a:lnTo>
                    <a:pt x="40" y="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1" name="Freeform 50"/>
            <p:cNvSpPr>
              <a:spLocks/>
            </p:cNvSpPr>
            <p:nvPr/>
          </p:nvSpPr>
          <p:spPr bwMode="auto">
            <a:xfrm>
              <a:off x="7067550" y="3135313"/>
              <a:ext cx="179387" cy="74613"/>
            </a:xfrm>
            <a:custGeom>
              <a:avLst/>
              <a:gdLst>
                <a:gd name="T0" fmla="*/ 73 w 227"/>
                <a:gd name="T1" fmla="*/ 96 h 96"/>
                <a:gd name="T2" fmla="*/ 51 w 227"/>
                <a:gd name="T3" fmla="*/ 92 h 96"/>
                <a:gd name="T4" fmla="*/ 40 w 227"/>
                <a:gd name="T5" fmla="*/ 87 h 96"/>
                <a:gd name="T6" fmla="*/ 35 w 227"/>
                <a:gd name="T7" fmla="*/ 82 h 96"/>
                <a:gd name="T8" fmla="*/ 32 w 227"/>
                <a:gd name="T9" fmla="*/ 75 h 96"/>
                <a:gd name="T10" fmla="*/ 33 w 227"/>
                <a:gd name="T11" fmla="*/ 66 h 96"/>
                <a:gd name="T12" fmla="*/ 23 w 227"/>
                <a:gd name="T13" fmla="*/ 53 h 96"/>
                <a:gd name="T14" fmla="*/ 7 w 227"/>
                <a:gd name="T15" fmla="*/ 42 h 96"/>
                <a:gd name="T16" fmla="*/ 1 w 227"/>
                <a:gd name="T17" fmla="*/ 31 h 96"/>
                <a:gd name="T18" fmla="*/ 1 w 227"/>
                <a:gd name="T19" fmla="*/ 19 h 96"/>
                <a:gd name="T20" fmla="*/ 6 w 227"/>
                <a:gd name="T21" fmla="*/ 10 h 96"/>
                <a:gd name="T22" fmla="*/ 14 w 227"/>
                <a:gd name="T23" fmla="*/ 4 h 96"/>
                <a:gd name="T24" fmla="*/ 25 w 227"/>
                <a:gd name="T25" fmla="*/ 2 h 96"/>
                <a:gd name="T26" fmla="*/ 44 w 227"/>
                <a:gd name="T27" fmla="*/ 2 h 96"/>
                <a:gd name="T28" fmla="*/ 64 w 227"/>
                <a:gd name="T29" fmla="*/ 5 h 96"/>
                <a:gd name="T30" fmla="*/ 82 w 227"/>
                <a:gd name="T31" fmla="*/ 9 h 96"/>
                <a:gd name="T32" fmla="*/ 102 w 227"/>
                <a:gd name="T33" fmla="*/ 12 h 96"/>
                <a:gd name="T34" fmla="*/ 122 w 227"/>
                <a:gd name="T35" fmla="*/ 12 h 96"/>
                <a:gd name="T36" fmla="*/ 139 w 227"/>
                <a:gd name="T37" fmla="*/ 16 h 96"/>
                <a:gd name="T38" fmla="*/ 161 w 227"/>
                <a:gd name="T39" fmla="*/ 25 h 96"/>
                <a:gd name="T40" fmla="*/ 203 w 227"/>
                <a:gd name="T41" fmla="*/ 51 h 96"/>
                <a:gd name="T42" fmla="*/ 225 w 227"/>
                <a:gd name="T43" fmla="*/ 71 h 96"/>
                <a:gd name="T44" fmla="*/ 220 w 227"/>
                <a:gd name="T45" fmla="*/ 81 h 96"/>
                <a:gd name="T46" fmla="*/ 212 w 227"/>
                <a:gd name="T47" fmla="*/ 88 h 96"/>
                <a:gd name="T48" fmla="*/ 202 w 227"/>
                <a:gd name="T49" fmla="*/ 91 h 96"/>
                <a:gd name="T50" fmla="*/ 189 w 227"/>
                <a:gd name="T51" fmla="*/ 91 h 96"/>
                <a:gd name="T52" fmla="*/ 176 w 227"/>
                <a:gd name="T53" fmla="*/ 88 h 96"/>
                <a:gd name="T54" fmla="*/ 166 w 227"/>
                <a:gd name="T55" fmla="*/ 85 h 96"/>
                <a:gd name="T56" fmla="*/ 155 w 227"/>
                <a:gd name="T57" fmla="*/ 82 h 96"/>
                <a:gd name="T58" fmla="*/ 141 w 227"/>
                <a:gd name="T59" fmla="*/ 82 h 96"/>
                <a:gd name="T60" fmla="*/ 127 w 227"/>
                <a:gd name="T61" fmla="*/ 86 h 96"/>
                <a:gd name="T62" fmla="*/ 113 w 227"/>
                <a:gd name="T63" fmla="*/ 91 h 96"/>
                <a:gd name="T64" fmla="*/ 94 w 227"/>
                <a:gd name="T65"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7" h="96">
                  <a:moveTo>
                    <a:pt x="84" y="96"/>
                  </a:moveTo>
                  <a:lnTo>
                    <a:pt x="73" y="96"/>
                  </a:lnTo>
                  <a:lnTo>
                    <a:pt x="62" y="95"/>
                  </a:lnTo>
                  <a:lnTo>
                    <a:pt x="51" y="92"/>
                  </a:lnTo>
                  <a:lnTo>
                    <a:pt x="44" y="89"/>
                  </a:lnTo>
                  <a:lnTo>
                    <a:pt x="40" y="87"/>
                  </a:lnTo>
                  <a:lnTo>
                    <a:pt x="37" y="85"/>
                  </a:lnTo>
                  <a:lnTo>
                    <a:pt x="35" y="82"/>
                  </a:lnTo>
                  <a:lnTo>
                    <a:pt x="33" y="78"/>
                  </a:lnTo>
                  <a:lnTo>
                    <a:pt x="32" y="75"/>
                  </a:lnTo>
                  <a:lnTo>
                    <a:pt x="32" y="71"/>
                  </a:lnTo>
                  <a:lnTo>
                    <a:pt x="33" y="66"/>
                  </a:lnTo>
                  <a:lnTo>
                    <a:pt x="34" y="62"/>
                  </a:lnTo>
                  <a:lnTo>
                    <a:pt x="23" y="53"/>
                  </a:lnTo>
                  <a:lnTo>
                    <a:pt x="11" y="46"/>
                  </a:lnTo>
                  <a:lnTo>
                    <a:pt x="7" y="42"/>
                  </a:lnTo>
                  <a:lnTo>
                    <a:pt x="4" y="36"/>
                  </a:lnTo>
                  <a:lnTo>
                    <a:pt x="1" y="31"/>
                  </a:lnTo>
                  <a:lnTo>
                    <a:pt x="0" y="24"/>
                  </a:lnTo>
                  <a:lnTo>
                    <a:pt x="1" y="19"/>
                  </a:lnTo>
                  <a:lnTo>
                    <a:pt x="3" y="13"/>
                  </a:lnTo>
                  <a:lnTo>
                    <a:pt x="6" y="10"/>
                  </a:lnTo>
                  <a:lnTo>
                    <a:pt x="10" y="7"/>
                  </a:lnTo>
                  <a:lnTo>
                    <a:pt x="14" y="4"/>
                  </a:lnTo>
                  <a:lnTo>
                    <a:pt x="20" y="3"/>
                  </a:lnTo>
                  <a:lnTo>
                    <a:pt x="25" y="2"/>
                  </a:lnTo>
                  <a:lnTo>
                    <a:pt x="31" y="0"/>
                  </a:lnTo>
                  <a:lnTo>
                    <a:pt x="44" y="2"/>
                  </a:lnTo>
                  <a:lnTo>
                    <a:pt x="54" y="3"/>
                  </a:lnTo>
                  <a:lnTo>
                    <a:pt x="64" y="5"/>
                  </a:lnTo>
                  <a:lnTo>
                    <a:pt x="74" y="7"/>
                  </a:lnTo>
                  <a:lnTo>
                    <a:pt x="82" y="9"/>
                  </a:lnTo>
                  <a:lnTo>
                    <a:pt x="92" y="10"/>
                  </a:lnTo>
                  <a:lnTo>
                    <a:pt x="102" y="12"/>
                  </a:lnTo>
                  <a:lnTo>
                    <a:pt x="114" y="12"/>
                  </a:lnTo>
                  <a:lnTo>
                    <a:pt x="122" y="12"/>
                  </a:lnTo>
                  <a:lnTo>
                    <a:pt x="130" y="15"/>
                  </a:lnTo>
                  <a:lnTo>
                    <a:pt x="139" y="16"/>
                  </a:lnTo>
                  <a:lnTo>
                    <a:pt x="146" y="19"/>
                  </a:lnTo>
                  <a:lnTo>
                    <a:pt x="161" y="25"/>
                  </a:lnTo>
                  <a:lnTo>
                    <a:pt x="176" y="33"/>
                  </a:lnTo>
                  <a:lnTo>
                    <a:pt x="203" y="51"/>
                  </a:lnTo>
                  <a:lnTo>
                    <a:pt x="227" y="65"/>
                  </a:lnTo>
                  <a:lnTo>
                    <a:pt x="225" y="71"/>
                  </a:lnTo>
                  <a:lnTo>
                    <a:pt x="223" y="76"/>
                  </a:lnTo>
                  <a:lnTo>
                    <a:pt x="220" y="81"/>
                  </a:lnTo>
                  <a:lnTo>
                    <a:pt x="216" y="85"/>
                  </a:lnTo>
                  <a:lnTo>
                    <a:pt x="212" y="88"/>
                  </a:lnTo>
                  <a:lnTo>
                    <a:pt x="208" y="90"/>
                  </a:lnTo>
                  <a:lnTo>
                    <a:pt x="202" y="91"/>
                  </a:lnTo>
                  <a:lnTo>
                    <a:pt x="197" y="92"/>
                  </a:lnTo>
                  <a:lnTo>
                    <a:pt x="189" y="91"/>
                  </a:lnTo>
                  <a:lnTo>
                    <a:pt x="183" y="90"/>
                  </a:lnTo>
                  <a:lnTo>
                    <a:pt x="176" y="88"/>
                  </a:lnTo>
                  <a:lnTo>
                    <a:pt x="171" y="87"/>
                  </a:lnTo>
                  <a:lnTo>
                    <a:pt x="166" y="85"/>
                  </a:lnTo>
                  <a:lnTo>
                    <a:pt x="160" y="83"/>
                  </a:lnTo>
                  <a:lnTo>
                    <a:pt x="155" y="82"/>
                  </a:lnTo>
                  <a:lnTo>
                    <a:pt x="148" y="81"/>
                  </a:lnTo>
                  <a:lnTo>
                    <a:pt x="141" y="82"/>
                  </a:lnTo>
                  <a:lnTo>
                    <a:pt x="134" y="83"/>
                  </a:lnTo>
                  <a:lnTo>
                    <a:pt x="127" y="86"/>
                  </a:lnTo>
                  <a:lnTo>
                    <a:pt x="120" y="88"/>
                  </a:lnTo>
                  <a:lnTo>
                    <a:pt x="113" y="91"/>
                  </a:lnTo>
                  <a:lnTo>
                    <a:pt x="104" y="94"/>
                  </a:lnTo>
                  <a:lnTo>
                    <a:pt x="94" y="96"/>
                  </a:lnTo>
                  <a:lnTo>
                    <a:pt x="84" y="9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2" name="Freeform 51"/>
            <p:cNvSpPr>
              <a:spLocks/>
            </p:cNvSpPr>
            <p:nvPr/>
          </p:nvSpPr>
          <p:spPr bwMode="auto">
            <a:xfrm>
              <a:off x="7083425" y="3902075"/>
              <a:ext cx="39687" cy="39688"/>
            </a:xfrm>
            <a:custGeom>
              <a:avLst/>
              <a:gdLst>
                <a:gd name="T0" fmla="*/ 51 w 51"/>
                <a:gd name="T1" fmla="*/ 15 h 49"/>
                <a:gd name="T2" fmla="*/ 45 w 51"/>
                <a:gd name="T3" fmla="*/ 24 h 49"/>
                <a:gd name="T4" fmla="*/ 40 w 51"/>
                <a:gd name="T5" fmla="*/ 36 h 49"/>
                <a:gd name="T6" fmla="*/ 37 w 51"/>
                <a:gd name="T7" fmla="*/ 42 h 49"/>
                <a:gd name="T8" fmla="*/ 32 w 51"/>
                <a:gd name="T9" fmla="*/ 45 h 49"/>
                <a:gd name="T10" fmla="*/ 28 w 51"/>
                <a:gd name="T11" fmla="*/ 48 h 49"/>
                <a:gd name="T12" fmla="*/ 21 w 51"/>
                <a:gd name="T13" fmla="*/ 49 h 49"/>
                <a:gd name="T14" fmla="*/ 0 w 51"/>
                <a:gd name="T15" fmla="*/ 26 h 49"/>
                <a:gd name="T16" fmla="*/ 0 w 51"/>
                <a:gd name="T17" fmla="*/ 20 h 49"/>
                <a:gd name="T18" fmla="*/ 1 w 51"/>
                <a:gd name="T19" fmla="*/ 16 h 49"/>
                <a:gd name="T20" fmla="*/ 3 w 51"/>
                <a:gd name="T21" fmla="*/ 11 h 49"/>
                <a:gd name="T22" fmla="*/ 5 w 51"/>
                <a:gd name="T23" fmla="*/ 8 h 49"/>
                <a:gd name="T24" fmla="*/ 9 w 51"/>
                <a:gd name="T25" fmla="*/ 5 h 49"/>
                <a:gd name="T26" fmla="*/ 12 w 51"/>
                <a:gd name="T27" fmla="*/ 3 h 49"/>
                <a:gd name="T28" fmla="*/ 16 w 51"/>
                <a:gd name="T29" fmla="*/ 1 h 49"/>
                <a:gd name="T30" fmla="*/ 19 w 51"/>
                <a:gd name="T31" fmla="*/ 0 h 49"/>
                <a:gd name="T32" fmla="*/ 24 w 51"/>
                <a:gd name="T33" fmla="*/ 0 h 49"/>
                <a:gd name="T34" fmla="*/ 28 w 51"/>
                <a:gd name="T35" fmla="*/ 0 h 49"/>
                <a:gd name="T36" fmla="*/ 32 w 51"/>
                <a:gd name="T37" fmla="*/ 1 h 49"/>
                <a:gd name="T38" fmla="*/ 37 w 51"/>
                <a:gd name="T39" fmla="*/ 2 h 49"/>
                <a:gd name="T40" fmla="*/ 40 w 51"/>
                <a:gd name="T41" fmla="*/ 4 h 49"/>
                <a:gd name="T42" fmla="*/ 44 w 51"/>
                <a:gd name="T43" fmla="*/ 7 h 49"/>
                <a:gd name="T44" fmla="*/ 47 w 51"/>
                <a:gd name="T45" fmla="*/ 10 h 49"/>
                <a:gd name="T46" fmla="*/ 51 w 51"/>
                <a:gd name="T47"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 h="49">
                  <a:moveTo>
                    <a:pt x="51" y="15"/>
                  </a:moveTo>
                  <a:lnTo>
                    <a:pt x="45" y="24"/>
                  </a:lnTo>
                  <a:lnTo>
                    <a:pt x="40" y="36"/>
                  </a:lnTo>
                  <a:lnTo>
                    <a:pt x="37" y="42"/>
                  </a:lnTo>
                  <a:lnTo>
                    <a:pt x="32" y="45"/>
                  </a:lnTo>
                  <a:lnTo>
                    <a:pt x="28" y="48"/>
                  </a:lnTo>
                  <a:lnTo>
                    <a:pt x="21" y="49"/>
                  </a:lnTo>
                  <a:lnTo>
                    <a:pt x="0" y="26"/>
                  </a:lnTo>
                  <a:lnTo>
                    <a:pt x="0" y="20"/>
                  </a:lnTo>
                  <a:lnTo>
                    <a:pt x="1" y="16"/>
                  </a:lnTo>
                  <a:lnTo>
                    <a:pt x="3" y="11"/>
                  </a:lnTo>
                  <a:lnTo>
                    <a:pt x="5" y="8"/>
                  </a:lnTo>
                  <a:lnTo>
                    <a:pt x="9" y="5"/>
                  </a:lnTo>
                  <a:lnTo>
                    <a:pt x="12" y="3"/>
                  </a:lnTo>
                  <a:lnTo>
                    <a:pt x="16" y="1"/>
                  </a:lnTo>
                  <a:lnTo>
                    <a:pt x="19" y="0"/>
                  </a:lnTo>
                  <a:lnTo>
                    <a:pt x="24" y="0"/>
                  </a:lnTo>
                  <a:lnTo>
                    <a:pt x="28" y="0"/>
                  </a:lnTo>
                  <a:lnTo>
                    <a:pt x="32" y="1"/>
                  </a:lnTo>
                  <a:lnTo>
                    <a:pt x="37" y="2"/>
                  </a:lnTo>
                  <a:lnTo>
                    <a:pt x="40" y="4"/>
                  </a:lnTo>
                  <a:lnTo>
                    <a:pt x="44" y="7"/>
                  </a:lnTo>
                  <a:lnTo>
                    <a:pt x="47" y="10"/>
                  </a:lnTo>
                  <a:lnTo>
                    <a:pt x="51" y="1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3" name="Freeform 52"/>
            <p:cNvSpPr>
              <a:spLocks/>
            </p:cNvSpPr>
            <p:nvPr/>
          </p:nvSpPr>
          <p:spPr bwMode="auto">
            <a:xfrm>
              <a:off x="7305675" y="3533775"/>
              <a:ext cx="42862" cy="23813"/>
            </a:xfrm>
            <a:custGeom>
              <a:avLst/>
              <a:gdLst>
                <a:gd name="T0" fmla="*/ 19 w 54"/>
                <a:gd name="T1" fmla="*/ 30 h 30"/>
                <a:gd name="T2" fmla="*/ 11 w 54"/>
                <a:gd name="T3" fmla="*/ 29 h 30"/>
                <a:gd name="T4" fmla="*/ 5 w 54"/>
                <a:gd name="T5" fmla="*/ 27 h 30"/>
                <a:gd name="T6" fmla="*/ 3 w 54"/>
                <a:gd name="T7" fmla="*/ 24 h 30"/>
                <a:gd name="T8" fmla="*/ 1 w 54"/>
                <a:gd name="T9" fmla="*/ 22 h 30"/>
                <a:gd name="T10" fmla="*/ 1 w 54"/>
                <a:gd name="T11" fmla="*/ 19 h 30"/>
                <a:gd name="T12" fmla="*/ 0 w 54"/>
                <a:gd name="T13" fmla="*/ 15 h 30"/>
                <a:gd name="T14" fmla="*/ 19 w 54"/>
                <a:gd name="T15" fmla="*/ 0 h 30"/>
                <a:gd name="T16" fmla="*/ 24 w 54"/>
                <a:gd name="T17" fmla="*/ 1 h 30"/>
                <a:gd name="T18" fmla="*/ 31 w 54"/>
                <a:gd name="T19" fmla="*/ 3 h 30"/>
                <a:gd name="T20" fmla="*/ 36 w 54"/>
                <a:gd name="T21" fmla="*/ 6 h 30"/>
                <a:gd name="T22" fmla="*/ 41 w 54"/>
                <a:gd name="T23" fmla="*/ 10 h 30"/>
                <a:gd name="T24" fmla="*/ 49 w 54"/>
                <a:gd name="T25" fmla="*/ 19 h 30"/>
                <a:gd name="T26" fmla="*/ 54 w 54"/>
                <a:gd name="T27" fmla="*/ 27 h 30"/>
                <a:gd name="T28" fmla="*/ 42 w 54"/>
                <a:gd name="T29" fmla="*/ 29 h 30"/>
                <a:gd name="T30" fmla="*/ 35 w 54"/>
                <a:gd name="T31" fmla="*/ 30 h 30"/>
                <a:gd name="T32" fmla="*/ 30 w 54"/>
                <a:gd name="T33" fmla="*/ 30 h 30"/>
                <a:gd name="T34" fmla="*/ 19 w 54"/>
                <a:gd name="T3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 h="30">
                  <a:moveTo>
                    <a:pt x="19" y="30"/>
                  </a:moveTo>
                  <a:lnTo>
                    <a:pt x="11" y="29"/>
                  </a:lnTo>
                  <a:lnTo>
                    <a:pt x="5" y="27"/>
                  </a:lnTo>
                  <a:lnTo>
                    <a:pt x="3" y="24"/>
                  </a:lnTo>
                  <a:lnTo>
                    <a:pt x="1" y="22"/>
                  </a:lnTo>
                  <a:lnTo>
                    <a:pt x="1" y="19"/>
                  </a:lnTo>
                  <a:lnTo>
                    <a:pt x="0" y="15"/>
                  </a:lnTo>
                  <a:lnTo>
                    <a:pt x="19" y="0"/>
                  </a:lnTo>
                  <a:lnTo>
                    <a:pt x="24" y="1"/>
                  </a:lnTo>
                  <a:lnTo>
                    <a:pt x="31" y="3"/>
                  </a:lnTo>
                  <a:lnTo>
                    <a:pt x="36" y="6"/>
                  </a:lnTo>
                  <a:lnTo>
                    <a:pt x="41" y="10"/>
                  </a:lnTo>
                  <a:lnTo>
                    <a:pt x="49" y="19"/>
                  </a:lnTo>
                  <a:lnTo>
                    <a:pt x="54" y="27"/>
                  </a:lnTo>
                  <a:lnTo>
                    <a:pt x="42" y="29"/>
                  </a:lnTo>
                  <a:lnTo>
                    <a:pt x="35" y="30"/>
                  </a:lnTo>
                  <a:lnTo>
                    <a:pt x="30" y="30"/>
                  </a:lnTo>
                  <a:lnTo>
                    <a:pt x="19" y="3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4" name="Freeform 53"/>
            <p:cNvSpPr>
              <a:spLocks/>
            </p:cNvSpPr>
            <p:nvPr/>
          </p:nvSpPr>
          <p:spPr bwMode="auto">
            <a:xfrm>
              <a:off x="7124700" y="3455988"/>
              <a:ext cx="36512" cy="28575"/>
            </a:xfrm>
            <a:custGeom>
              <a:avLst/>
              <a:gdLst>
                <a:gd name="T0" fmla="*/ 5 w 46"/>
                <a:gd name="T1" fmla="*/ 37 h 37"/>
                <a:gd name="T2" fmla="*/ 2 w 46"/>
                <a:gd name="T3" fmla="*/ 37 h 37"/>
                <a:gd name="T4" fmla="*/ 0 w 46"/>
                <a:gd name="T5" fmla="*/ 36 h 37"/>
                <a:gd name="T6" fmla="*/ 0 w 46"/>
                <a:gd name="T7" fmla="*/ 34 h 37"/>
                <a:gd name="T8" fmla="*/ 0 w 46"/>
                <a:gd name="T9" fmla="*/ 31 h 37"/>
                <a:gd name="T10" fmla="*/ 4 w 46"/>
                <a:gd name="T11" fmla="*/ 26 h 37"/>
                <a:gd name="T12" fmla="*/ 11 w 46"/>
                <a:gd name="T13" fmla="*/ 18 h 37"/>
                <a:gd name="T14" fmla="*/ 19 w 46"/>
                <a:gd name="T15" fmla="*/ 12 h 37"/>
                <a:gd name="T16" fmla="*/ 28 w 46"/>
                <a:gd name="T17" fmla="*/ 5 h 37"/>
                <a:gd name="T18" fmla="*/ 33 w 46"/>
                <a:gd name="T19" fmla="*/ 3 h 37"/>
                <a:gd name="T20" fmla="*/ 38 w 46"/>
                <a:gd name="T21" fmla="*/ 1 h 37"/>
                <a:gd name="T22" fmla="*/ 42 w 46"/>
                <a:gd name="T23" fmla="*/ 0 h 37"/>
                <a:gd name="T24" fmla="*/ 46 w 46"/>
                <a:gd name="T25" fmla="*/ 0 h 37"/>
                <a:gd name="T26" fmla="*/ 44 w 46"/>
                <a:gd name="T27" fmla="*/ 8 h 37"/>
                <a:gd name="T28" fmla="*/ 41 w 46"/>
                <a:gd name="T29" fmla="*/ 15 h 37"/>
                <a:gd name="T30" fmla="*/ 36 w 46"/>
                <a:gd name="T31" fmla="*/ 22 h 37"/>
                <a:gd name="T32" fmla="*/ 32 w 46"/>
                <a:gd name="T33" fmla="*/ 27 h 37"/>
                <a:gd name="T34" fmla="*/ 26 w 46"/>
                <a:gd name="T35" fmla="*/ 31 h 37"/>
                <a:gd name="T36" fmla="*/ 19 w 46"/>
                <a:gd name="T37" fmla="*/ 35 h 37"/>
                <a:gd name="T38" fmla="*/ 13 w 46"/>
                <a:gd name="T39" fmla="*/ 37 h 37"/>
                <a:gd name="T40" fmla="*/ 5 w 46"/>
                <a:gd name="T4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37">
                  <a:moveTo>
                    <a:pt x="5" y="37"/>
                  </a:moveTo>
                  <a:lnTo>
                    <a:pt x="2" y="37"/>
                  </a:lnTo>
                  <a:lnTo>
                    <a:pt x="0" y="36"/>
                  </a:lnTo>
                  <a:lnTo>
                    <a:pt x="0" y="34"/>
                  </a:lnTo>
                  <a:lnTo>
                    <a:pt x="0" y="31"/>
                  </a:lnTo>
                  <a:lnTo>
                    <a:pt x="4" y="26"/>
                  </a:lnTo>
                  <a:lnTo>
                    <a:pt x="11" y="18"/>
                  </a:lnTo>
                  <a:lnTo>
                    <a:pt x="19" y="12"/>
                  </a:lnTo>
                  <a:lnTo>
                    <a:pt x="28" y="5"/>
                  </a:lnTo>
                  <a:lnTo>
                    <a:pt x="33" y="3"/>
                  </a:lnTo>
                  <a:lnTo>
                    <a:pt x="38" y="1"/>
                  </a:lnTo>
                  <a:lnTo>
                    <a:pt x="42" y="0"/>
                  </a:lnTo>
                  <a:lnTo>
                    <a:pt x="46" y="0"/>
                  </a:lnTo>
                  <a:lnTo>
                    <a:pt x="44" y="8"/>
                  </a:lnTo>
                  <a:lnTo>
                    <a:pt x="41" y="15"/>
                  </a:lnTo>
                  <a:lnTo>
                    <a:pt x="36" y="22"/>
                  </a:lnTo>
                  <a:lnTo>
                    <a:pt x="32" y="27"/>
                  </a:lnTo>
                  <a:lnTo>
                    <a:pt x="26" y="31"/>
                  </a:lnTo>
                  <a:lnTo>
                    <a:pt x="19" y="35"/>
                  </a:lnTo>
                  <a:lnTo>
                    <a:pt x="13" y="37"/>
                  </a:lnTo>
                  <a:lnTo>
                    <a:pt x="5" y="3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5" name="Freeform 54"/>
            <p:cNvSpPr>
              <a:spLocks/>
            </p:cNvSpPr>
            <p:nvPr/>
          </p:nvSpPr>
          <p:spPr bwMode="auto">
            <a:xfrm>
              <a:off x="6708775" y="3132138"/>
              <a:ext cx="1109662" cy="798513"/>
            </a:xfrm>
            <a:custGeom>
              <a:avLst/>
              <a:gdLst>
                <a:gd name="T0" fmla="*/ 1285 w 1397"/>
                <a:gd name="T1" fmla="*/ 755 h 1005"/>
                <a:gd name="T2" fmla="*/ 1192 w 1397"/>
                <a:gd name="T3" fmla="*/ 687 h 1005"/>
                <a:gd name="T4" fmla="*/ 1107 w 1397"/>
                <a:gd name="T5" fmla="*/ 643 h 1005"/>
                <a:gd name="T6" fmla="*/ 1109 w 1397"/>
                <a:gd name="T7" fmla="*/ 684 h 1005"/>
                <a:gd name="T8" fmla="*/ 1127 w 1397"/>
                <a:gd name="T9" fmla="*/ 746 h 1005"/>
                <a:gd name="T10" fmla="*/ 1193 w 1397"/>
                <a:gd name="T11" fmla="*/ 778 h 1005"/>
                <a:gd name="T12" fmla="*/ 1232 w 1397"/>
                <a:gd name="T13" fmla="*/ 837 h 1005"/>
                <a:gd name="T14" fmla="*/ 1251 w 1397"/>
                <a:gd name="T15" fmla="*/ 891 h 1005"/>
                <a:gd name="T16" fmla="*/ 1101 w 1397"/>
                <a:gd name="T17" fmla="*/ 887 h 1005"/>
                <a:gd name="T18" fmla="*/ 1100 w 1397"/>
                <a:gd name="T19" fmla="*/ 907 h 1005"/>
                <a:gd name="T20" fmla="*/ 1171 w 1397"/>
                <a:gd name="T21" fmla="*/ 994 h 1005"/>
                <a:gd name="T22" fmla="*/ 1141 w 1397"/>
                <a:gd name="T23" fmla="*/ 989 h 1005"/>
                <a:gd name="T24" fmla="*/ 1015 w 1397"/>
                <a:gd name="T25" fmla="*/ 944 h 1005"/>
                <a:gd name="T26" fmla="*/ 897 w 1397"/>
                <a:gd name="T27" fmla="*/ 899 h 1005"/>
                <a:gd name="T28" fmla="*/ 832 w 1397"/>
                <a:gd name="T29" fmla="*/ 829 h 1005"/>
                <a:gd name="T30" fmla="*/ 729 w 1397"/>
                <a:gd name="T31" fmla="*/ 808 h 1005"/>
                <a:gd name="T32" fmla="*/ 679 w 1397"/>
                <a:gd name="T33" fmla="*/ 811 h 1005"/>
                <a:gd name="T34" fmla="*/ 584 w 1397"/>
                <a:gd name="T35" fmla="*/ 789 h 1005"/>
                <a:gd name="T36" fmla="*/ 627 w 1397"/>
                <a:gd name="T37" fmla="*/ 734 h 1005"/>
                <a:gd name="T38" fmla="*/ 790 w 1397"/>
                <a:gd name="T39" fmla="*/ 711 h 1005"/>
                <a:gd name="T40" fmla="*/ 773 w 1397"/>
                <a:gd name="T41" fmla="*/ 657 h 1005"/>
                <a:gd name="T42" fmla="*/ 849 w 1397"/>
                <a:gd name="T43" fmla="*/ 600 h 1005"/>
                <a:gd name="T44" fmla="*/ 825 w 1397"/>
                <a:gd name="T45" fmla="*/ 510 h 1005"/>
                <a:gd name="T46" fmla="*/ 709 w 1397"/>
                <a:gd name="T47" fmla="*/ 444 h 1005"/>
                <a:gd name="T48" fmla="*/ 653 w 1397"/>
                <a:gd name="T49" fmla="*/ 454 h 1005"/>
                <a:gd name="T50" fmla="*/ 667 w 1397"/>
                <a:gd name="T51" fmla="*/ 399 h 1005"/>
                <a:gd name="T52" fmla="*/ 545 w 1397"/>
                <a:gd name="T53" fmla="*/ 338 h 1005"/>
                <a:gd name="T54" fmla="*/ 474 w 1397"/>
                <a:gd name="T55" fmla="*/ 386 h 1005"/>
                <a:gd name="T56" fmla="*/ 351 w 1397"/>
                <a:gd name="T57" fmla="*/ 350 h 1005"/>
                <a:gd name="T58" fmla="*/ 164 w 1397"/>
                <a:gd name="T59" fmla="*/ 323 h 1005"/>
                <a:gd name="T60" fmla="*/ 48 w 1397"/>
                <a:gd name="T61" fmla="*/ 280 h 1005"/>
                <a:gd name="T62" fmla="*/ 117 w 1397"/>
                <a:gd name="T63" fmla="*/ 253 h 1005"/>
                <a:gd name="T64" fmla="*/ 4 w 1397"/>
                <a:gd name="T65" fmla="*/ 199 h 1005"/>
                <a:gd name="T66" fmla="*/ 34 w 1397"/>
                <a:gd name="T67" fmla="*/ 109 h 1005"/>
                <a:gd name="T68" fmla="*/ 104 w 1397"/>
                <a:gd name="T69" fmla="*/ 19 h 1005"/>
                <a:gd name="T70" fmla="*/ 218 w 1397"/>
                <a:gd name="T71" fmla="*/ 39 h 1005"/>
                <a:gd name="T72" fmla="*/ 163 w 1397"/>
                <a:gd name="T73" fmla="*/ 108 h 1005"/>
                <a:gd name="T74" fmla="*/ 178 w 1397"/>
                <a:gd name="T75" fmla="*/ 155 h 1005"/>
                <a:gd name="T76" fmla="*/ 220 w 1397"/>
                <a:gd name="T77" fmla="*/ 165 h 1005"/>
                <a:gd name="T78" fmla="*/ 213 w 1397"/>
                <a:gd name="T79" fmla="*/ 101 h 1005"/>
                <a:gd name="T80" fmla="*/ 292 w 1397"/>
                <a:gd name="T81" fmla="*/ 31 h 1005"/>
                <a:gd name="T82" fmla="*/ 422 w 1397"/>
                <a:gd name="T83" fmla="*/ 26 h 1005"/>
                <a:gd name="T84" fmla="*/ 458 w 1397"/>
                <a:gd name="T85" fmla="*/ 138 h 1005"/>
                <a:gd name="T86" fmla="*/ 495 w 1397"/>
                <a:gd name="T87" fmla="*/ 131 h 1005"/>
                <a:gd name="T88" fmla="*/ 547 w 1397"/>
                <a:gd name="T89" fmla="*/ 143 h 1005"/>
                <a:gd name="T90" fmla="*/ 634 w 1397"/>
                <a:gd name="T91" fmla="*/ 106 h 1005"/>
                <a:gd name="T92" fmla="*/ 766 w 1397"/>
                <a:gd name="T93" fmla="*/ 170 h 1005"/>
                <a:gd name="T94" fmla="*/ 862 w 1397"/>
                <a:gd name="T95" fmla="*/ 217 h 1005"/>
                <a:gd name="T96" fmla="*/ 932 w 1397"/>
                <a:gd name="T97" fmla="*/ 236 h 1005"/>
                <a:gd name="T98" fmla="*/ 1054 w 1397"/>
                <a:gd name="T99" fmla="*/ 297 h 1005"/>
                <a:gd name="T100" fmla="*/ 1126 w 1397"/>
                <a:gd name="T101" fmla="*/ 358 h 1005"/>
                <a:gd name="T102" fmla="*/ 1123 w 1397"/>
                <a:gd name="T103" fmla="*/ 393 h 1005"/>
                <a:gd name="T104" fmla="*/ 1098 w 1397"/>
                <a:gd name="T105" fmla="*/ 439 h 1005"/>
                <a:gd name="T106" fmla="*/ 1148 w 1397"/>
                <a:gd name="T107" fmla="*/ 487 h 1005"/>
                <a:gd name="T108" fmla="*/ 1230 w 1397"/>
                <a:gd name="T109" fmla="*/ 553 h 1005"/>
                <a:gd name="T110" fmla="*/ 1301 w 1397"/>
                <a:gd name="T111" fmla="*/ 575 h 1005"/>
                <a:gd name="T112" fmla="*/ 1343 w 1397"/>
                <a:gd name="T113" fmla="*/ 597 h 1005"/>
                <a:gd name="T114" fmla="*/ 1395 w 1397"/>
                <a:gd name="T115" fmla="*/ 644 h 1005"/>
                <a:gd name="T116" fmla="*/ 1346 w 1397"/>
                <a:gd name="T117" fmla="*/ 683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97" h="1005">
                  <a:moveTo>
                    <a:pt x="1308" y="709"/>
                  </a:moveTo>
                  <a:lnTo>
                    <a:pt x="1308" y="716"/>
                  </a:lnTo>
                  <a:lnTo>
                    <a:pt x="1308" y="724"/>
                  </a:lnTo>
                  <a:lnTo>
                    <a:pt x="1305" y="733"/>
                  </a:lnTo>
                  <a:lnTo>
                    <a:pt x="1303" y="739"/>
                  </a:lnTo>
                  <a:lnTo>
                    <a:pt x="1301" y="746"/>
                  </a:lnTo>
                  <a:lnTo>
                    <a:pt x="1297" y="751"/>
                  </a:lnTo>
                  <a:lnTo>
                    <a:pt x="1295" y="753"/>
                  </a:lnTo>
                  <a:lnTo>
                    <a:pt x="1291" y="754"/>
                  </a:lnTo>
                  <a:lnTo>
                    <a:pt x="1288" y="755"/>
                  </a:lnTo>
                  <a:lnTo>
                    <a:pt x="1285" y="755"/>
                  </a:lnTo>
                  <a:lnTo>
                    <a:pt x="1277" y="755"/>
                  </a:lnTo>
                  <a:lnTo>
                    <a:pt x="1270" y="754"/>
                  </a:lnTo>
                  <a:lnTo>
                    <a:pt x="1263" y="752"/>
                  </a:lnTo>
                  <a:lnTo>
                    <a:pt x="1257" y="750"/>
                  </a:lnTo>
                  <a:lnTo>
                    <a:pt x="1245" y="745"/>
                  </a:lnTo>
                  <a:lnTo>
                    <a:pt x="1234" y="737"/>
                  </a:lnTo>
                  <a:lnTo>
                    <a:pt x="1224" y="728"/>
                  </a:lnTo>
                  <a:lnTo>
                    <a:pt x="1216" y="719"/>
                  </a:lnTo>
                  <a:lnTo>
                    <a:pt x="1208" y="709"/>
                  </a:lnTo>
                  <a:lnTo>
                    <a:pt x="1200" y="698"/>
                  </a:lnTo>
                  <a:lnTo>
                    <a:pt x="1192" y="687"/>
                  </a:lnTo>
                  <a:lnTo>
                    <a:pt x="1183" y="676"/>
                  </a:lnTo>
                  <a:lnTo>
                    <a:pt x="1175" y="667"/>
                  </a:lnTo>
                  <a:lnTo>
                    <a:pt x="1165" y="658"/>
                  </a:lnTo>
                  <a:lnTo>
                    <a:pt x="1155" y="650"/>
                  </a:lnTo>
                  <a:lnTo>
                    <a:pt x="1143" y="645"/>
                  </a:lnTo>
                  <a:lnTo>
                    <a:pt x="1137" y="643"/>
                  </a:lnTo>
                  <a:lnTo>
                    <a:pt x="1130" y="641"/>
                  </a:lnTo>
                  <a:lnTo>
                    <a:pt x="1123" y="640"/>
                  </a:lnTo>
                  <a:lnTo>
                    <a:pt x="1115" y="640"/>
                  </a:lnTo>
                  <a:lnTo>
                    <a:pt x="1111" y="641"/>
                  </a:lnTo>
                  <a:lnTo>
                    <a:pt x="1107" y="643"/>
                  </a:lnTo>
                  <a:lnTo>
                    <a:pt x="1102" y="646"/>
                  </a:lnTo>
                  <a:lnTo>
                    <a:pt x="1097" y="649"/>
                  </a:lnTo>
                  <a:lnTo>
                    <a:pt x="1088" y="656"/>
                  </a:lnTo>
                  <a:lnTo>
                    <a:pt x="1084" y="659"/>
                  </a:lnTo>
                  <a:lnTo>
                    <a:pt x="1092" y="663"/>
                  </a:lnTo>
                  <a:lnTo>
                    <a:pt x="1098" y="666"/>
                  </a:lnTo>
                  <a:lnTo>
                    <a:pt x="1106" y="664"/>
                  </a:lnTo>
                  <a:lnTo>
                    <a:pt x="1115" y="662"/>
                  </a:lnTo>
                  <a:lnTo>
                    <a:pt x="1115" y="680"/>
                  </a:lnTo>
                  <a:lnTo>
                    <a:pt x="1115" y="682"/>
                  </a:lnTo>
                  <a:lnTo>
                    <a:pt x="1109" y="684"/>
                  </a:lnTo>
                  <a:lnTo>
                    <a:pt x="1102" y="685"/>
                  </a:lnTo>
                  <a:lnTo>
                    <a:pt x="1096" y="684"/>
                  </a:lnTo>
                  <a:lnTo>
                    <a:pt x="1092" y="682"/>
                  </a:lnTo>
                  <a:lnTo>
                    <a:pt x="1092" y="706"/>
                  </a:lnTo>
                  <a:lnTo>
                    <a:pt x="1092" y="709"/>
                  </a:lnTo>
                  <a:lnTo>
                    <a:pt x="1109" y="709"/>
                  </a:lnTo>
                  <a:lnTo>
                    <a:pt x="1111" y="709"/>
                  </a:lnTo>
                  <a:lnTo>
                    <a:pt x="1113" y="718"/>
                  </a:lnTo>
                  <a:lnTo>
                    <a:pt x="1118" y="726"/>
                  </a:lnTo>
                  <a:lnTo>
                    <a:pt x="1122" y="736"/>
                  </a:lnTo>
                  <a:lnTo>
                    <a:pt x="1127" y="746"/>
                  </a:lnTo>
                  <a:lnTo>
                    <a:pt x="1134" y="755"/>
                  </a:lnTo>
                  <a:lnTo>
                    <a:pt x="1139" y="764"/>
                  </a:lnTo>
                  <a:lnTo>
                    <a:pt x="1145" y="771"/>
                  </a:lnTo>
                  <a:lnTo>
                    <a:pt x="1150" y="775"/>
                  </a:lnTo>
                  <a:lnTo>
                    <a:pt x="1162" y="777"/>
                  </a:lnTo>
                  <a:lnTo>
                    <a:pt x="1171" y="778"/>
                  </a:lnTo>
                  <a:lnTo>
                    <a:pt x="1180" y="778"/>
                  </a:lnTo>
                  <a:lnTo>
                    <a:pt x="1187" y="777"/>
                  </a:lnTo>
                  <a:lnTo>
                    <a:pt x="1189" y="777"/>
                  </a:lnTo>
                  <a:lnTo>
                    <a:pt x="1192" y="777"/>
                  </a:lnTo>
                  <a:lnTo>
                    <a:pt x="1193" y="778"/>
                  </a:lnTo>
                  <a:lnTo>
                    <a:pt x="1195" y="779"/>
                  </a:lnTo>
                  <a:lnTo>
                    <a:pt x="1198" y="785"/>
                  </a:lnTo>
                  <a:lnTo>
                    <a:pt x="1200" y="793"/>
                  </a:lnTo>
                  <a:lnTo>
                    <a:pt x="1215" y="793"/>
                  </a:lnTo>
                  <a:lnTo>
                    <a:pt x="1227" y="793"/>
                  </a:lnTo>
                  <a:lnTo>
                    <a:pt x="1227" y="809"/>
                  </a:lnTo>
                  <a:lnTo>
                    <a:pt x="1227" y="818"/>
                  </a:lnTo>
                  <a:lnTo>
                    <a:pt x="1227" y="824"/>
                  </a:lnTo>
                  <a:lnTo>
                    <a:pt x="1227" y="829"/>
                  </a:lnTo>
                  <a:lnTo>
                    <a:pt x="1229" y="832"/>
                  </a:lnTo>
                  <a:lnTo>
                    <a:pt x="1232" y="837"/>
                  </a:lnTo>
                  <a:lnTo>
                    <a:pt x="1236" y="841"/>
                  </a:lnTo>
                  <a:lnTo>
                    <a:pt x="1243" y="845"/>
                  </a:lnTo>
                  <a:lnTo>
                    <a:pt x="1248" y="849"/>
                  </a:lnTo>
                  <a:lnTo>
                    <a:pt x="1252" y="855"/>
                  </a:lnTo>
                  <a:lnTo>
                    <a:pt x="1255" y="857"/>
                  </a:lnTo>
                  <a:lnTo>
                    <a:pt x="1257" y="860"/>
                  </a:lnTo>
                  <a:lnTo>
                    <a:pt x="1258" y="864"/>
                  </a:lnTo>
                  <a:lnTo>
                    <a:pt x="1258" y="867"/>
                  </a:lnTo>
                  <a:lnTo>
                    <a:pt x="1257" y="873"/>
                  </a:lnTo>
                  <a:lnTo>
                    <a:pt x="1255" y="882"/>
                  </a:lnTo>
                  <a:lnTo>
                    <a:pt x="1251" y="891"/>
                  </a:lnTo>
                  <a:lnTo>
                    <a:pt x="1247" y="899"/>
                  </a:lnTo>
                  <a:lnTo>
                    <a:pt x="1238" y="918"/>
                  </a:lnTo>
                  <a:lnTo>
                    <a:pt x="1231" y="933"/>
                  </a:lnTo>
                  <a:lnTo>
                    <a:pt x="1224" y="932"/>
                  </a:lnTo>
                  <a:lnTo>
                    <a:pt x="1216" y="931"/>
                  </a:lnTo>
                  <a:lnTo>
                    <a:pt x="1206" y="928"/>
                  </a:lnTo>
                  <a:lnTo>
                    <a:pt x="1195" y="925"/>
                  </a:lnTo>
                  <a:lnTo>
                    <a:pt x="1173" y="918"/>
                  </a:lnTo>
                  <a:lnTo>
                    <a:pt x="1148" y="908"/>
                  </a:lnTo>
                  <a:lnTo>
                    <a:pt x="1123" y="898"/>
                  </a:lnTo>
                  <a:lnTo>
                    <a:pt x="1101" y="887"/>
                  </a:lnTo>
                  <a:lnTo>
                    <a:pt x="1092" y="882"/>
                  </a:lnTo>
                  <a:lnTo>
                    <a:pt x="1084" y="877"/>
                  </a:lnTo>
                  <a:lnTo>
                    <a:pt x="1078" y="871"/>
                  </a:lnTo>
                  <a:lnTo>
                    <a:pt x="1072" y="867"/>
                  </a:lnTo>
                  <a:lnTo>
                    <a:pt x="1053" y="867"/>
                  </a:lnTo>
                  <a:lnTo>
                    <a:pt x="1049" y="867"/>
                  </a:lnTo>
                  <a:lnTo>
                    <a:pt x="1055" y="873"/>
                  </a:lnTo>
                  <a:lnTo>
                    <a:pt x="1062" y="880"/>
                  </a:lnTo>
                  <a:lnTo>
                    <a:pt x="1071" y="886"/>
                  </a:lnTo>
                  <a:lnTo>
                    <a:pt x="1080" y="893"/>
                  </a:lnTo>
                  <a:lnTo>
                    <a:pt x="1100" y="907"/>
                  </a:lnTo>
                  <a:lnTo>
                    <a:pt x="1122" y="921"/>
                  </a:lnTo>
                  <a:lnTo>
                    <a:pt x="1132" y="928"/>
                  </a:lnTo>
                  <a:lnTo>
                    <a:pt x="1141" y="936"/>
                  </a:lnTo>
                  <a:lnTo>
                    <a:pt x="1150" y="944"/>
                  </a:lnTo>
                  <a:lnTo>
                    <a:pt x="1157" y="951"/>
                  </a:lnTo>
                  <a:lnTo>
                    <a:pt x="1164" y="960"/>
                  </a:lnTo>
                  <a:lnTo>
                    <a:pt x="1168" y="969"/>
                  </a:lnTo>
                  <a:lnTo>
                    <a:pt x="1171" y="977"/>
                  </a:lnTo>
                  <a:lnTo>
                    <a:pt x="1173" y="986"/>
                  </a:lnTo>
                  <a:lnTo>
                    <a:pt x="1173" y="990"/>
                  </a:lnTo>
                  <a:lnTo>
                    <a:pt x="1171" y="994"/>
                  </a:lnTo>
                  <a:lnTo>
                    <a:pt x="1169" y="998"/>
                  </a:lnTo>
                  <a:lnTo>
                    <a:pt x="1166" y="1000"/>
                  </a:lnTo>
                  <a:lnTo>
                    <a:pt x="1163" y="1002"/>
                  </a:lnTo>
                  <a:lnTo>
                    <a:pt x="1160" y="1004"/>
                  </a:lnTo>
                  <a:lnTo>
                    <a:pt x="1156" y="1005"/>
                  </a:lnTo>
                  <a:lnTo>
                    <a:pt x="1153" y="1005"/>
                  </a:lnTo>
                  <a:lnTo>
                    <a:pt x="1151" y="1004"/>
                  </a:lnTo>
                  <a:lnTo>
                    <a:pt x="1149" y="1002"/>
                  </a:lnTo>
                  <a:lnTo>
                    <a:pt x="1147" y="1000"/>
                  </a:lnTo>
                  <a:lnTo>
                    <a:pt x="1145" y="996"/>
                  </a:lnTo>
                  <a:lnTo>
                    <a:pt x="1141" y="989"/>
                  </a:lnTo>
                  <a:lnTo>
                    <a:pt x="1138" y="986"/>
                  </a:lnTo>
                  <a:lnTo>
                    <a:pt x="1121" y="978"/>
                  </a:lnTo>
                  <a:lnTo>
                    <a:pt x="1103" y="972"/>
                  </a:lnTo>
                  <a:lnTo>
                    <a:pt x="1088" y="969"/>
                  </a:lnTo>
                  <a:lnTo>
                    <a:pt x="1073" y="965"/>
                  </a:lnTo>
                  <a:lnTo>
                    <a:pt x="1059" y="962"/>
                  </a:lnTo>
                  <a:lnTo>
                    <a:pt x="1045" y="958"/>
                  </a:lnTo>
                  <a:lnTo>
                    <a:pt x="1038" y="956"/>
                  </a:lnTo>
                  <a:lnTo>
                    <a:pt x="1030" y="952"/>
                  </a:lnTo>
                  <a:lnTo>
                    <a:pt x="1023" y="949"/>
                  </a:lnTo>
                  <a:lnTo>
                    <a:pt x="1015" y="944"/>
                  </a:lnTo>
                  <a:lnTo>
                    <a:pt x="1006" y="940"/>
                  </a:lnTo>
                  <a:lnTo>
                    <a:pt x="997" y="936"/>
                  </a:lnTo>
                  <a:lnTo>
                    <a:pt x="986" y="933"/>
                  </a:lnTo>
                  <a:lnTo>
                    <a:pt x="975" y="931"/>
                  </a:lnTo>
                  <a:lnTo>
                    <a:pt x="952" y="925"/>
                  </a:lnTo>
                  <a:lnTo>
                    <a:pt x="931" y="919"/>
                  </a:lnTo>
                  <a:lnTo>
                    <a:pt x="921" y="915"/>
                  </a:lnTo>
                  <a:lnTo>
                    <a:pt x="912" y="911"/>
                  </a:lnTo>
                  <a:lnTo>
                    <a:pt x="906" y="907"/>
                  </a:lnTo>
                  <a:lnTo>
                    <a:pt x="899" y="901"/>
                  </a:lnTo>
                  <a:lnTo>
                    <a:pt x="897" y="899"/>
                  </a:lnTo>
                  <a:lnTo>
                    <a:pt x="896" y="896"/>
                  </a:lnTo>
                  <a:lnTo>
                    <a:pt x="895" y="892"/>
                  </a:lnTo>
                  <a:lnTo>
                    <a:pt x="895" y="888"/>
                  </a:lnTo>
                  <a:lnTo>
                    <a:pt x="895" y="884"/>
                  </a:lnTo>
                  <a:lnTo>
                    <a:pt x="895" y="880"/>
                  </a:lnTo>
                  <a:lnTo>
                    <a:pt x="897" y="875"/>
                  </a:lnTo>
                  <a:lnTo>
                    <a:pt x="899" y="871"/>
                  </a:lnTo>
                  <a:lnTo>
                    <a:pt x="880" y="860"/>
                  </a:lnTo>
                  <a:lnTo>
                    <a:pt x="863" y="849"/>
                  </a:lnTo>
                  <a:lnTo>
                    <a:pt x="848" y="840"/>
                  </a:lnTo>
                  <a:lnTo>
                    <a:pt x="832" y="829"/>
                  </a:lnTo>
                  <a:lnTo>
                    <a:pt x="817" y="818"/>
                  </a:lnTo>
                  <a:lnTo>
                    <a:pt x="802" y="807"/>
                  </a:lnTo>
                  <a:lnTo>
                    <a:pt x="786" y="796"/>
                  </a:lnTo>
                  <a:lnTo>
                    <a:pt x="768" y="786"/>
                  </a:lnTo>
                  <a:lnTo>
                    <a:pt x="761" y="794"/>
                  </a:lnTo>
                  <a:lnTo>
                    <a:pt x="754" y="802"/>
                  </a:lnTo>
                  <a:lnTo>
                    <a:pt x="749" y="805"/>
                  </a:lnTo>
                  <a:lnTo>
                    <a:pt x="744" y="807"/>
                  </a:lnTo>
                  <a:lnTo>
                    <a:pt x="739" y="808"/>
                  </a:lnTo>
                  <a:lnTo>
                    <a:pt x="733" y="809"/>
                  </a:lnTo>
                  <a:lnTo>
                    <a:pt x="729" y="808"/>
                  </a:lnTo>
                  <a:lnTo>
                    <a:pt x="725" y="807"/>
                  </a:lnTo>
                  <a:lnTo>
                    <a:pt x="722" y="805"/>
                  </a:lnTo>
                  <a:lnTo>
                    <a:pt x="720" y="803"/>
                  </a:lnTo>
                  <a:lnTo>
                    <a:pt x="718" y="801"/>
                  </a:lnTo>
                  <a:lnTo>
                    <a:pt x="715" y="800"/>
                  </a:lnTo>
                  <a:lnTo>
                    <a:pt x="712" y="799"/>
                  </a:lnTo>
                  <a:lnTo>
                    <a:pt x="706" y="798"/>
                  </a:lnTo>
                  <a:lnTo>
                    <a:pt x="699" y="799"/>
                  </a:lnTo>
                  <a:lnTo>
                    <a:pt x="691" y="802"/>
                  </a:lnTo>
                  <a:lnTo>
                    <a:pt x="686" y="806"/>
                  </a:lnTo>
                  <a:lnTo>
                    <a:pt x="679" y="811"/>
                  </a:lnTo>
                  <a:lnTo>
                    <a:pt x="674" y="816"/>
                  </a:lnTo>
                  <a:lnTo>
                    <a:pt x="667" y="820"/>
                  </a:lnTo>
                  <a:lnTo>
                    <a:pt x="661" y="824"/>
                  </a:lnTo>
                  <a:lnTo>
                    <a:pt x="652" y="825"/>
                  </a:lnTo>
                  <a:lnTo>
                    <a:pt x="645" y="824"/>
                  </a:lnTo>
                  <a:lnTo>
                    <a:pt x="634" y="820"/>
                  </a:lnTo>
                  <a:lnTo>
                    <a:pt x="622" y="816"/>
                  </a:lnTo>
                  <a:lnTo>
                    <a:pt x="610" y="809"/>
                  </a:lnTo>
                  <a:lnTo>
                    <a:pt x="598" y="802"/>
                  </a:lnTo>
                  <a:lnTo>
                    <a:pt x="589" y="793"/>
                  </a:lnTo>
                  <a:lnTo>
                    <a:pt x="584" y="789"/>
                  </a:lnTo>
                  <a:lnTo>
                    <a:pt x="582" y="785"/>
                  </a:lnTo>
                  <a:lnTo>
                    <a:pt x="580" y="779"/>
                  </a:lnTo>
                  <a:lnTo>
                    <a:pt x="579" y="775"/>
                  </a:lnTo>
                  <a:lnTo>
                    <a:pt x="580" y="772"/>
                  </a:lnTo>
                  <a:lnTo>
                    <a:pt x="581" y="768"/>
                  </a:lnTo>
                  <a:lnTo>
                    <a:pt x="583" y="764"/>
                  </a:lnTo>
                  <a:lnTo>
                    <a:pt x="586" y="761"/>
                  </a:lnTo>
                  <a:lnTo>
                    <a:pt x="595" y="753"/>
                  </a:lnTo>
                  <a:lnTo>
                    <a:pt x="605" y="746"/>
                  </a:lnTo>
                  <a:lnTo>
                    <a:pt x="617" y="739"/>
                  </a:lnTo>
                  <a:lnTo>
                    <a:pt x="627" y="734"/>
                  </a:lnTo>
                  <a:lnTo>
                    <a:pt x="639" y="729"/>
                  </a:lnTo>
                  <a:lnTo>
                    <a:pt x="649" y="728"/>
                  </a:lnTo>
                  <a:lnTo>
                    <a:pt x="671" y="728"/>
                  </a:lnTo>
                  <a:lnTo>
                    <a:pt x="691" y="728"/>
                  </a:lnTo>
                  <a:lnTo>
                    <a:pt x="708" y="728"/>
                  </a:lnTo>
                  <a:lnTo>
                    <a:pt x="721" y="728"/>
                  </a:lnTo>
                  <a:lnTo>
                    <a:pt x="737" y="727"/>
                  </a:lnTo>
                  <a:lnTo>
                    <a:pt x="759" y="723"/>
                  </a:lnTo>
                  <a:lnTo>
                    <a:pt x="770" y="720"/>
                  </a:lnTo>
                  <a:lnTo>
                    <a:pt x="781" y="715"/>
                  </a:lnTo>
                  <a:lnTo>
                    <a:pt x="790" y="711"/>
                  </a:lnTo>
                  <a:lnTo>
                    <a:pt x="799" y="706"/>
                  </a:lnTo>
                  <a:lnTo>
                    <a:pt x="790" y="700"/>
                  </a:lnTo>
                  <a:lnTo>
                    <a:pt x="781" y="693"/>
                  </a:lnTo>
                  <a:lnTo>
                    <a:pt x="775" y="687"/>
                  </a:lnTo>
                  <a:lnTo>
                    <a:pt x="772" y="682"/>
                  </a:lnTo>
                  <a:lnTo>
                    <a:pt x="769" y="676"/>
                  </a:lnTo>
                  <a:lnTo>
                    <a:pt x="768" y="671"/>
                  </a:lnTo>
                  <a:lnTo>
                    <a:pt x="769" y="666"/>
                  </a:lnTo>
                  <a:lnTo>
                    <a:pt x="770" y="662"/>
                  </a:lnTo>
                  <a:lnTo>
                    <a:pt x="771" y="659"/>
                  </a:lnTo>
                  <a:lnTo>
                    <a:pt x="773" y="657"/>
                  </a:lnTo>
                  <a:lnTo>
                    <a:pt x="779" y="655"/>
                  </a:lnTo>
                  <a:lnTo>
                    <a:pt x="785" y="653"/>
                  </a:lnTo>
                  <a:lnTo>
                    <a:pt x="791" y="652"/>
                  </a:lnTo>
                  <a:lnTo>
                    <a:pt x="799" y="650"/>
                  </a:lnTo>
                  <a:lnTo>
                    <a:pt x="802" y="649"/>
                  </a:lnTo>
                  <a:lnTo>
                    <a:pt x="806" y="648"/>
                  </a:lnTo>
                  <a:lnTo>
                    <a:pt x="808" y="646"/>
                  </a:lnTo>
                  <a:lnTo>
                    <a:pt x="811" y="644"/>
                  </a:lnTo>
                  <a:lnTo>
                    <a:pt x="825" y="629"/>
                  </a:lnTo>
                  <a:lnTo>
                    <a:pt x="841" y="610"/>
                  </a:lnTo>
                  <a:lnTo>
                    <a:pt x="849" y="600"/>
                  </a:lnTo>
                  <a:lnTo>
                    <a:pt x="855" y="590"/>
                  </a:lnTo>
                  <a:lnTo>
                    <a:pt x="857" y="584"/>
                  </a:lnTo>
                  <a:lnTo>
                    <a:pt x="859" y="580"/>
                  </a:lnTo>
                  <a:lnTo>
                    <a:pt x="861" y="575"/>
                  </a:lnTo>
                  <a:lnTo>
                    <a:pt x="861" y="570"/>
                  </a:lnTo>
                  <a:lnTo>
                    <a:pt x="859" y="562"/>
                  </a:lnTo>
                  <a:lnTo>
                    <a:pt x="856" y="552"/>
                  </a:lnTo>
                  <a:lnTo>
                    <a:pt x="851" y="541"/>
                  </a:lnTo>
                  <a:lnTo>
                    <a:pt x="843" y="531"/>
                  </a:lnTo>
                  <a:lnTo>
                    <a:pt x="835" y="521"/>
                  </a:lnTo>
                  <a:lnTo>
                    <a:pt x="825" y="510"/>
                  </a:lnTo>
                  <a:lnTo>
                    <a:pt x="814" y="500"/>
                  </a:lnTo>
                  <a:lnTo>
                    <a:pt x="802" y="489"/>
                  </a:lnTo>
                  <a:lnTo>
                    <a:pt x="790" y="481"/>
                  </a:lnTo>
                  <a:lnTo>
                    <a:pt x="779" y="472"/>
                  </a:lnTo>
                  <a:lnTo>
                    <a:pt x="767" y="463"/>
                  </a:lnTo>
                  <a:lnTo>
                    <a:pt x="755" y="457"/>
                  </a:lnTo>
                  <a:lnTo>
                    <a:pt x="744" y="451"/>
                  </a:lnTo>
                  <a:lnTo>
                    <a:pt x="734" y="447"/>
                  </a:lnTo>
                  <a:lnTo>
                    <a:pt x="726" y="444"/>
                  </a:lnTo>
                  <a:lnTo>
                    <a:pt x="718" y="444"/>
                  </a:lnTo>
                  <a:lnTo>
                    <a:pt x="709" y="444"/>
                  </a:lnTo>
                  <a:lnTo>
                    <a:pt x="702" y="446"/>
                  </a:lnTo>
                  <a:lnTo>
                    <a:pt x="695" y="449"/>
                  </a:lnTo>
                  <a:lnTo>
                    <a:pt x="690" y="454"/>
                  </a:lnTo>
                  <a:lnTo>
                    <a:pt x="684" y="457"/>
                  </a:lnTo>
                  <a:lnTo>
                    <a:pt x="677" y="460"/>
                  </a:lnTo>
                  <a:lnTo>
                    <a:pt x="671" y="462"/>
                  </a:lnTo>
                  <a:lnTo>
                    <a:pt x="664" y="462"/>
                  </a:lnTo>
                  <a:lnTo>
                    <a:pt x="661" y="462"/>
                  </a:lnTo>
                  <a:lnTo>
                    <a:pt x="659" y="460"/>
                  </a:lnTo>
                  <a:lnTo>
                    <a:pt x="655" y="457"/>
                  </a:lnTo>
                  <a:lnTo>
                    <a:pt x="653" y="454"/>
                  </a:lnTo>
                  <a:lnTo>
                    <a:pt x="650" y="446"/>
                  </a:lnTo>
                  <a:lnTo>
                    <a:pt x="649" y="444"/>
                  </a:lnTo>
                  <a:lnTo>
                    <a:pt x="649" y="439"/>
                  </a:lnTo>
                  <a:lnTo>
                    <a:pt x="650" y="437"/>
                  </a:lnTo>
                  <a:lnTo>
                    <a:pt x="651" y="434"/>
                  </a:lnTo>
                  <a:lnTo>
                    <a:pt x="653" y="432"/>
                  </a:lnTo>
                  <a:lnTo>
                    <a:pt x="659" y="428"/>
                  </a:lnTo>
                  <a:lnTo>
                    <a:pt x="665" y="424"/>
                  </a:lnTo>
                  <a:lnTo>
                    <a:pt x="679" y="421"/>
                  </a:lnTo>
                  <a:lnTo>
                    <a:pt x="691" y="420"/>
                  </a:lnTo>
                  <a:lnTo>
                    <a:pt x="667" y="399"/>
                  </a:lnTo>
                  <a:lnTo>
                    <a:pt x="628" y="368"/>
                  </a:lnTo>
                  <a:lnTo>
                    <a:pt x="608" y="353"/>
                  </a:lnTo>
                  <a:lnTo>
                    <a:pt x="590" y="340"/>
                  </a:lnTo>
                  <a:lnTo>
                    <a:pt x="581" y="336"/>
                  </a:lnTo>
                  <a:lnTo>
                    <a:pt x="574" y="331"/>
                  </a:lnTo>
                  <a:lnTo>
                    <a:pt x="568" y="329"/>
                  </a:lnTo>
                  <a:lnTo>
                    <a:pt x="564" y="328"/>
                  </a:lnTo>
                  <a:lnTo>
                    <a:pt x="559" y="328"/>
                  </a:lnTo>
                  <a:lnTo>
                    <a:pt x="555" y="330"/>
                  </a:lnTo>
                  <a:lnTo>
                    <a:pt x="551" y="333"/>
                  </a:lnTo>
                  <a:lnTo>
                    <a:pt x="545" y="338"/>
                  </a:lnTo>
                  <a:lnTo>
                    <a:pt x="536" y="348"/>
                  </a:lnTo>
                  <a:lnTo>
                    <a:pt x="526" y="358"/>
                  </a:lnTo>
                  <a:lnTo>
                    <a:pt x="516" y="370"/>
                  </a:lnTo>
                  <a:lnTo>
                    <a:pt x="505" y="380"/>
                  </a:lnTo>
                  <a:lnTo>
                    <a:pt x="500" y="384"/>
                  </a:lnTo>
                  <a:lnTo>
                    <a:pt x="495" y="386"/>
                  </a:lnTo>
                  <a:lnTo>
                    <a:pt x="488" y="389"/>
                  </a:lnTo>
                  <a:lnTo>
                    <a:pt x="483" y="390"/>
                  </a:lnTo>
                  <a:lnTo>
                    <a:pt x="479" y="389"/>
                  </a:lnTo>
                  <a:lnTo>
                    <a:pt x="476" y="389"/>
                  </a:lnTo>
                  <a:lnTo>
                    <a:pt x="474" y="386"/>
                  </a:lnTo>
                  <a:lnTo>
                    <a:pt x="472" y="385"/>
                  </a:lnTo>
                  <a:lnTo>
                    <a:pt x="470" y="380"/>
                  </a:lnTo>
                  <a:lnTo>
                    <a:pt x="469" y="375"/>
                  </a:lnTo>
                  <a:lnTo>
                    <a:pt x="468" y="368"/>
                  </a:lnTo>
                  <a:lnTo>
                    <a:pt x="469" y="362"/>
                  </a:lnTo>
                  <a:lnTo>
                    <a:pt x="470" y="356"/>
                  </a:lnTo>
                  <a:lnTo>
                    <a:pt x="471" y="351"/>
                  </a:lnTo>
                  <a:lnTo>
                    <a:pt x="448" y="350"/>
                  </a:lnTo>
                  <a:lnTo>
                    <a:pt x="419" y="350"/>
                  </a:lnTo>
                  <a:lnTo>
                    <a:pt x="386" y="350"/>
                  </a:lnTo>
                  <a:lnTo>
                    <a:pt x="351" y="350"/>
                  </a:lnTo>
                  <a:lnTo>
                    <a:pt x="314" y="350"/>
                  </a:lnTo>
                  <a:lnTo>
                    <a:pt x="278" y="351"/>
                  </a:lnTo>
                  <a:lnTo>
                    <a:pt x="244" y="351"/>
                  </a:lnTo>
                  <a:lnTo>
                    <a:pt x="213" y="351"/>
                  </a:lnTo>
                  <a:lnTo>
                    <a:pt x="206" y="350"/>
                  </a:lnTo>
                  <a:lnTo>
                    <a:pt x="200" y="348"/>
                  </a:lnTo>
                  <a:lnTo>
                    <a:pt x="192" y="344"/>
                  </a:lnTo>
                  <a:lnTo>
                    <a:pt x="185" y="340"/>
                  </a:lnTo>
                  <a:lnTo>
                    <a:pt x="177" y="335"/>
                  </a:lnTo>
                  <a:lnTo>
                    <a:pt x="170" y="328"/>
                  </a:lnTo>
                  <a:lnTo>
                    <a:pt x="164" y="323"/>
                  </a:lnTo>
                  <a:lnTo>
                    <a:pt x="159" y="316"/>
                  </a:lnTo>
                  <a:lnTo>
                    <a:pt x="112" y="316"/>
                  </a:lnTo>
                  <a:lnTo>
                    <a:pt x="88" y="316"/>
                  </a:lnTo>
                  <a:lnTo>
                    <a:pt x="79" y="316"/>
                  </a:lnTo>
                  <a:lnTo>
                    <a:pt x="78" y="316"/>
                  </a:lnTo>
                  <a:lnTo>
                    <a:pt x="74" y="309"/>
                  </a:lnTo>
                  <a:lnTo>
                    <a:pt x="69" y="302"/>
                  </a:lnTo>
                  <a:lnTo>
                    <a:pt x="64" y="297"/>
                  </a:lnTo>
                  <a:lnTo>
                    <a:pt x="57" y="291"/>
                  </a:lnTo>
                  <a:lnTo>
                    <a:pt x="52" y="286"/>
                  </a:lnTo>
                  <a:lnTo>
                    <a:pt x="48" y="280"/>
                  </a:lnTo>
                  <a:lnTo>
                    <a:pt x="45" y="277"/>
                  </a:lnTo>
                  <a:lnTo>
                    <a:pt x="44" y="274"/>
                  </a:lnTo>
                  <a:lnTo>
                    <a:pt x="43" y="271"/>
                  </a:lnTo>
                  <a:lnTo>
                    <a:pt x="43" y="266"/>
                  </a:lnTo>
                  <a:lnTo>
                    <a:pt x="51" y="264"/>
                  </a:lnTo>
                  <a:lnTo>
                    <a:pt x="58" y="263"/>
                  </a:lnTo>
                  <a:lnTo>
                    <a:pt x="67" y="264"/>
                  </a:lnTo>
                  <a:lnTo>
                    <a:pt x="77" y="265"/>
                  </a:lnTo>
                  <a:lnTo>
                    <a:pt x="96" y="269"/>
                  </a:lnTo>
                  <a:lnTo>
                    <a:pt x="117" y="270"/>
                  </a:lnTo>
                  <a:lnTo>
                    <a:pt x="117" y="253"/>
                  </a:lnTo>
                  <a:lnTo>
                    <a:pt x="117" y="251"/>
                  </a:lnTo>
                  <a:lnTo>
                    <a:pt x="108" y="247"/>
                  </a:lnTo>
                  <a:lnTo>
                    <a:pt x="95" y="243"/>
                  </a:lnTo>
                  <a:lnTo>
                    <a:pt x="80" y="239"/>
                  </a:lnTo>
                  <a:lnTo>
                    <a:pt x="64" y="237"/>
                  </a:lnTo>
                  <a:lnTo>
                    <a:pt x="36" y="233"/>
                  </a:lnTo>
                  <a:lnTo>
                    <a:pt x="24" y="232"/>
                  </a:lnTo>
                  <a:lnTo>
                    <a:pt x="21" y="226"/>
                  </a:lnTo>
                  <a:lnTo>
                    <a:pt x="12" y="214"/>
                  </a:lnTo>
                  <a:lnTo>
                    <a:pt x="8" y="207"/>
                  </a:lnTo>
                  <a:lnTo>
                    <a:pt x="4" y="199"/>
                  </a:lnTo>
                  <a:lnTo>
                    <a:pt x="1" y="192"/>
                  </a:lnTo>
                  <a:lnTo>
                    <a:pt x="0" y="185"/>
                  </a:lnTo>
                  <a:lnTo>
                    <a:pt x="1" y="170"/>
                  </a:lnTo>
                  <a:lnTo>
                    <a:pt x="2" y="157"/>
                  </a:lnTo>
                  <a:lnTo>
                    <a:pt x="4" y="146"/>
                  </a:lnTo>
                  <a:lnTo>
                    <a:pt x="8" y="138"/>
                  </a:lnTo>
                  <a:lnTo>
                    <a:pt x="12" y="130"/>
                  </a:lnTo>
                  <a:lnTo>
                    <a:pt x="17" y="124"/>
                  </a:lnTo>
                  <a:lnTo>
                    <a:pt x="24" y="118"/>
                  </a:lnTo>
                  <a:lnTo>
                    <a:pt x="31" y="113"/>
                  </a:lnTo>
                  <a:lnTo>
                    <a:pt x="34" y="109"/>
                  </a:lnTo>
                  <a:lnTo>
                    <a:pt x="36" y="107"/>
                  </a:lnTo>
                  <a:lnTo>
                    <a:pt x="38" y="104"/>
                  </a:lnTo>
                  <a:lnTo>
                    <a:pt x="39" y="101"/>
                  </a:lnTo>
                  <a:lnTo>
                    <a:pt x="41" y="93"/>
                  </a:lnTo>
                  <a:lnTo>
                    <a:pt x="41" y="86"/>
                  </a:lnTo>
                  <a:lnTo>
                    <a:pt x="42" y="72"/>
                  </a:lnTo>
                  <a:lnTo>
                    <a:pt x="43" y="62"/>
                  </a:lnTo>
                  <a:lnTo>
                    <a:pt x="56" y="50"/>
                  </a:lnTo>
                  <a:lnTo>
                    <a:pt x="71" y="38"/>
                  </a:lnTo>
                  <a:lnTo>
                    <a:pt x="86" y="27"/>
                  </a:lnTo>
                  <a:lnTo>
                    <a:pt x="104" y="19"/>
                  </a:lnTo>
                  <a:lnTo>
                    <a:pt x="122" y="11"/>
                  </a:lnTo>
                  <a:lnTo>
                    <a:pt x="140" y="6"/>
                  </a:lnTo>
                  <a:lnTo>
                    <a:pt x="150" y="3"/>
                  </a:lnTo>
                  <a:lnTo>
                    <a:pt x="161" y="1"/>
                  </a:lnTo>
                  <a:lnTo>
                    <a:pt x="171" y="1"/>
                  </a:lnTo>
                  <a:lnTo>
                    <a:pt x="181" y="0"/>
                  </a:lnTo>
                  <a:lnTo>
                    <a:pt x="235" y="16"/>
                  </a:lnTo>
                  <a:lnTo>
                    <a:pt x="232" y="23"/>
                  </a:lnTo>
                  <a:lnTo>
                    <a:pt x="228" y="28"/>
                  </a:lnTo>
                  <a:lnTo>
                    <a:pt x="224" y="34"/>
                  </a:lnTo>
                  <a:lnTo>
                    <a:pt x="218" y="39"/>
                  </a:lnTo>
                  <a:lnTo>
                    <a:pt x="206" y="48"/>
                  </a:lnTo>
                  <a:lnTo>
                    <a:pt x="193" y="55"/>
                  </a:lnTo>
                  <a:lnTo>
                    <a:pt x="187" y="60"/>
                  </a:lnTo>
                  <a:lnTo>
                    <a:pt x="181" y="65"/>
                  </a:lnTo>
                  <a:lnTo>
                    <a:pt x="176" y="69"/>
                  </a:lnTo>
                  <a:lnTo>
                    <a:pt x="172" y="75"/>
                  </a:lnTo>
                  <a:lnTo>
                    <a:pt x="169" y="81"/>
                  </a:lnTo>
                  <a:lnTo>
                    <a:pt x="165" y="88"/>
                  </a:lnTo>
                  <a:lnTo>
                    <a:pt x="163" y="95"/>
                  </a:lnTo>
                  <a:lnTo>
                    <a:pt x="162" y="104"/>
                  </a:lnTo>
                  <a:lnTo>
                    <a:pt x="163" y="108"/>
                  </a:lnTo>
                  <a:lnTo>
                    <a:pt x="164" y="113"/>
                  </a:lnTo>
                  <a:lnTo>
                    <a:pt x="165" y="116"/>
                  </a:lnTo>
                  <a:lnTo>
                    <a:pt x="167" y="118"/>
                  </a:lnTo>
                  <a:lnTo>
                    <a:pt x="170" y="120"/>
                  </a:lnTo>
                  <a:lnTo>
                    <a:pt x="173" y="122"/>
                  </a:lnTo>
                  <a:lnTo>
                    <a:pt x="175" y="124"/>
                  </a:lnTo>
                  <a:lnTo>
                    <a:pt x="178" y="124"/>
                  </a:lnTo>
                  <a:lnTo>
                    <a:pt x="176" y="133"/>
                  </a:lnTo>
                  <a:lnTo>
                    <a:pt x="176" y="143"/>
                  </a:lnTo>
                  <a:lnTo>
                    <a:pt x="177" y="152"/>
                  </a:lnTo>
                  <a:lnTo>
                    <a:pt x="178" y="155"/>
                  </a:lnTo>
                  <a:lnTo>
                    <a:pt x="177" y="164"/>
                  </a:lnTo>
                  <a:lnTo>
                    <a:pt x="178" y="172"/>
                  </a:lnTo>
                  <a:lnTo>
                    <a:pt x="180" y="177"/>
                  </a:lnTo>
                  <a:lnTo>
                    <a:pt x="183" y="179"/>
                  </a:lnTo>
                  <a:lnTo>
                    <a:pt x="187" y="181"/>
                  </a:lnTo>
                  <a:lnTo>
                    <a:pt x="193" y="182"/>
                  </a:lnTo>
                  <a:lnTo>
                    <a:pt x="198" y="181"/>
                  </a:lnTo>
                  <a:lnTo>
                    <a:pt x="204" y="179"/>
                  </a:lnTo>
                  <a:lnTo>
                    <a:pt x="210" y="174"/>
                  </a:lnTo>
                  <a:lnTo>
                    <a:pt x="215" y="170"/>
                  </a:lnTo>
                  <a:lnTo>
                    <a:pt x="220" y="165"/>
                  </a:lnTo>
                  <a:lnTo>
                    <a:pt x="225" y="159"/>
                  </a:lnTo>
                  <a:lnTo>
                    <a:pt x="227" y="153"/>
                  </a:lnTo>
                  <a:lnTo>
                    <a:pt x="228" y="147"/>
                  </a:lnTo>
                  <a:lnTo>
                    <a:pt x="228" y="141"/>
                  </a:lnTo>
                  <a:lnTo>
                    <a:pt x="226" y="135"/>
                  </a:lnTo>
                  <a:lnTo>
                    <a:pt x="224" y="130"/>
                  </a:lnTo>
                  <a:lnTo>
                    <a:pt x="220" y="126"/>
                  </a:lnTo>
                  <a:lnTo>
                    <a:pt x="217" y="119"/>
                  </a:lnTo>
                  <a:lnTo>
                    <a:pt x="215" y="114"/>
                  </a:lnTo>
                  <a:lnTo>
                    <a:pt x="214" y="107"/>
                  </a:lnTo>
                  <a:lnTo>
                    <a:pt x="213" y="101"/>
                  </a:lnTo>
                  <a:lnTo>
                    <a:pt x="213" y="95"/>
                  </a:lnTo>
                  <a:lnTo>
                    <a:pt x="214" y="90"/>
                  </a:lnTo>
                  <a:lnTo>
                    <a:pt x="215" y="85"/>
                  </a:lnTo>
                  <a:lnTo>
                    <a:pt x="217" y="79"/>
                  </a:lnTo>
                  <a:lnTo>
                    <a:pt x="224" y="69"/>
                  </a:lnTo>
                  <a:lnTo>
                    <a:pt x="231" y="62"/>
                  </a:lnTo>
                  <a:lnTo>
                    <a:pt x="241" y="53"/>
                  </a:lnTo>
                  <a:lnTo>
                    <a:pt x="252" y="47"/>
                  </a:lnTo>
                  <a:lnTo>
                    <a:pt x="264" y="40"/>
                  </a:lnTo>
                  <a:lnTo>
                    <a:pt x="278" y="35"/>
                  </a:lnTo>
                  <a:lnTo>
                    <a:pt x="292" y="31"/>
                  </a:lnTo>
                  <a:lnTo>
                    <a:pt x="306" y="26"/>
                  </a:lnTo>
                  <a:lnTo>
                    <a:pt x="321" y="23"/>
                  </a:lnTo>
                  <a:lnTo>
                    <a:pt x="336" y="21"/>
                  </a:lnTo>
                  <a:lnTo>
                    <a:pt x="351" y="19"/>
                  </a:lnTo>
                  <a:lnTo>
                    <a:pt x="366" y="18"/>
                  </a:lnTo>
                  <a:lnTo>
                    <a:pt x="380" y="16"/>
                  </a:lnTo>
                  <a:lnTo>
                    <a:pt x="394" y="16"/>
                  </a:lnTo>
                  <a:lnTo>
                    <a:pt x="402" y="16"/>
                  </a:lnTo>
                  <a:lnTo>
                    <a:pt x="409" y="19"/>
                  </a:lnTo>
                  <a:lnTo>
                    <a:pt x="416" y="22"/>
                  </a:lnTo>
                  <a:lnTo>
                    <a:pt x="422" y="26"/>
                  </a:lnTo>
                  <a:lnTo>
                    <a:pt x="429" y="32"/>
                  </a:lnTo>
                  <a:lnTo>
                    <a:pt x="434" y="37"/>
                  </a:lnTo>
                  <a:lnTo>
                    <a:pt x="440" y="43"/>
                  </a:lnTo>
                  <a:lnTo>
                    <a:pt x="445" y="51"/>
                  </a:lnTo>
                  <a:lnTo>
                    <a:pt x="452" y="66"/>
                  </a:lnTo>
                  <a:lnTo>
                    <a:pt x="459" y="82"/>
                  </a:lnTo>
                  <a:lnTo>
                    <a:pt x="462" y="99"/>
                  </a:lnTo>
                  <a:lnTo>
                    <a:pt x="463" y="113"/>
                  </a:lnTo>
                  <a:lnTo>
                    <a:pt x="462" y="121"/>
                  </a:lnTo>
                  <a:lnTo>
                    <a:pt x="459" y="132"/>
                  </a:lnTo>
                  <a:lnTo>
                    <a:pt x="458" y="138"/>
                  </a:lnTo>
                  <a:lnTo>
                    <a:pt x="459" y="143"/>
                  </a:lnTo>
                  <a:lnTo>
                    <a:pt x="459" y="144"/>
                  </a:lnTo>
                  <a:lnTo>
                    <a:pt x="460" y="145"/>
                  </a:lnTo>
                  <a:lnTo>
                    <a:pt x="461" y="146"/>
                  </a:lnTo>
                  <a:lnTo>
                    <a:pt x="463" y="147"/>
                  </a:lnTo>
                  <a:lnTo>
                    <a:pt x="470" y="144"/>
                  </a:lnTo>
                  <a:lnTo>
                    <a:pt x="476" y="139"/>
                  </a:lnTo>
                  <a:lnTo>
                    <a:pt x="479" y="137"/>
                  </a:lnTo>
                  <a:lnTo>
                    <a:pt x="484" y="134"/>
                  </a:lnTo>
                  <a:lnTo>
                    <a:pt x="489" y="132"/>
                  </a:lnTo>
                  <a:lnTo>
                    <a:pt x="495" y="131"/>
                  </a:lnTo>
                  <a:lnTo>
                    <a:pt x="501" y="132"/>
                  </a:lnTo>
                  <a:lnTo>
                    <a:pt x="506" y="134"/>
                  </a:lnTo>
                  <a:lnTo>
                    <a:pt x="512" y="137"/>
                  </a:lnTo>
                  <a:lnTo>
                    <a:pt x="516" y="139"/>
                  </a:lnTo>
                  <a:lnTo>
                    <a:pt x="520" y="142"/>
                  </a:lnTo>
                  <a:lnTo>
                    <a:pt x="525" y="144"/>
                  </a:lnTo>
                  <a:lnTo>
                    <a:pt x="528" y="146"/>
                  </a:lnTo>
                  <a:lnTo>
                    <a:pt x="532" y="147"/>
                  </a:lnTo>
                  <a:lnTo>
                    <a:pt x="538" y="146"/>
                  </a:lnTo>
                  <a:lnTo>
                    <a:pt x="543" y="145"/>
                  </a:lnTo>
                  <a:lnTo>
                    <a:pt x="547" y="143"/>
                  </a:lnTo>
                  <a:lnTo>
                    <a:pt x="552" y="140"/>
                  </a:lnTo>
                  <a:lnTo>
                    <a:pt x="560" y="133"/>
                  </a:lnTo>
                  <a:lnTo>
                    <a:pt x="568" y="126"/>
                  </a:lnTo>
                  <a:lnTo>
                    <a:pt x="574" y="118"/>
                  </a:lnTo>
                  <a:lnTo>
                    <a:pt x="583" y="112"/>
                  </a:lnTo>
                  <a:lnTo>
                    <a:pt x="587" y="108"/>
                  </a:lnTo>
                  <a:lnTo>
                    <a:pt x="592" y="106"/>
                  </a:lnTo>
                  <a:lnTo>
                    <a:pt x="597" y="105"/>
                  </a:lnTo>
                  <a:lnTo>
                    <a:pt x="603" y="104"/>
                  </a:lnTo>
                  <a:lnTo>
                    <a:pt x="617" y="105"/>
                  </a:lnTo>
                  <a:lnTo>
                    <a:pt x="634" y="106"/>
                  </a:lnTo>
                  <a:lnTo>
                    <a:pt x="651" y="109"/>
                  </a:lnTo>
                  <a:lnTo>
                    <a:pt x="671" y="113"/>
                  </a:lnTo>
                  <a:lnTo>
                    <a:pt x="688" y="116"/>
                  </a:lnTo>
                  <a:lnTo>
                    <a:pt x="705" y="120"/>
                  </a:lnTo>
                  <a:lnTo>
                    <a:pt x="719" y="126"/>
                  </a:lnTo>
                  <a:lnTo>
                    <a:pt x="730" y="131"/>
                  </a:lnTo>
                  <a:lnTo>
                    <a:pt x="736" y="137"/>
                  </a:lnTo>
                  <a:lnTo>
                    <a:pt x="743" y="143"/>
                  </a:lnTo>
                  <a:lnTo>
                    <a:pt x="748" y="150"/>
                  </a:lnTo>
                  <a:lnTo>
                    <a:pt x="755" y="156"/>
                  </a:lnTo>
                  <a:lnTo>
                    <a:pt x="766" y="170"/>
                  </a:lnTo>
                  <a:lnTo>
                    <a:pt x="776" y="184"/>
                  </a:lnTo>
                  <a:lnTo>
                    <a:pt x="782" y="191"/>
                  </a:lnTo>
                  <a:lnTo>
                    <a:pt x="788" y="196"/>
                  </a:lnTo>
                  <a:lnTo>
                    <a:pt x="795" y="203"/>
                  </a:lnTo>
                  <a:lnTo>
                    <a:pt x="801" y="207"/>
                  </a:lnTo>
                  <a:lnTo>
                    <a:pt x="809" y="211"/>
                  </a:lnTo>
                  <a:lnTo>
                    <a:pt x="817" y="213"/>
                  </a:lnTo>
                  <a:lnTo>
                    <a:pt x="827" y="216"/>
                  </a:lnTo>
                  <a:lnTo>
                    <a:pt x="838" y="217"/>
                  </a:lnTo>
                  <a:lnTo>
                    <a:pt x="852" y="217"/>
                  </a:lnTo>
                  <a:lnTo>
                    <a:pt x="862" y="217"/>
                  </a:lnTo>
                  <a:lnTo>
                    <a:pt x="870" y="217"/>
                  </a:lnTo>
                  <a:lnTo>
                    <a:pt x="880" y="217"/>
                  </a:lnTo>
                  <a:lnTo>
                    <a:pt x="886" y="217"/>
                  </a:lnTo>
                  <a:lnTo>
                    <a:pt x="895" y="218"/>
                  </a:lnTo>
                  <a:lnTo>
                    <a:pt x="905" y="219"/>
                  </a:lnTo>
                  <a:lnTo>
                    <a:pt x="915" y="222"/>
                  </a:lnTo>
                  <a:lnTo>
                    <a:pt x="919" y="224"/>
                  </a:lnTo>
                  <a:lnTo>
                    <a:pt x="922" y="226"/>
                  </a:lnTo>
                  <a:lnTo>
                    <a:pt x="926" y="230"/>
                  </a:lnTo>
                  <a:lnTo>
                    <a:pt x="930" y="233"/>
                  </a:lnTo>
                  <a:lnTo>
                    <a:pt x="932" y="236"/>
                  </a:lnTo>
                  <a:lnTo>
                    <a:pt x="933" y="240"/>
                  </a:lnTo>
                  <a:lnTo>
                    <a:pt x="934" y="246"/>
                  </a:lnTo>
                  <a:lnTo>
                    <a:pt x="934" y="251"/>
                  </a:lnTo>
                  <a:lnTo>
                    <a:pt x="950" y="257"/>
                  </a:lnTo>
                  <a:lnTo>
                    <a:pt x="965" y="264"/>
                  </a:lnTo>
                  <a:lnTo>
                    <a:pt x="979" y="271"/>
                  </a:lnTo>
                  <a:lnTo>
                    <a:pt x="993" y="278"/>
                  </a:lnTo>
                  <a:lnTo>
                    <a:pt x="1007" y="285"/>
                  </a:lnTo>
                  <a:lnTo>
                    <a:pt x="1021" y="290"/>
                  </a:lnTo>
                  <a:lnTo>
                    <a:pt x="1037" y="294"/>
                  </a:lnTo>
                  <a:lnTo>
                    <a:pt x="1054" y="297"/>
                  </a:lnTo>
                  <a:lnTo>
                    <a:pt x="1054" y="324"/>
                  </a:lnTo>
                  <a:lnTo>
                    <a:pt x="1054" y="328"/>
                  </a:lnTo>
                  <a:lnTo>
                    <a:pt x="1073" y="328"/>
                  </a:lnTo>
                  <a:lnTo>
                    <a:pt x="1084" y="328"/>
                  </a:lnTo>
                  <a:lnTo>
                    <a:pt x="1093" y="329"/>
                  </a:lnTo>
                  <a:lnTo>
                    <a:pt x="1099" y="330"/>
                  </a:lnTo>
                  <a:lnTo>
                    <a:pt x="1106" y="333"/>
                  </a:lnTo>
                  <a:lnTo>
                    <a:pt x="1112" y="339"/>
                  </a:lnTo>
                  <a:lnTo>
                    <a:pt x="1116" y="344"/>
                  </a:lnTo>
                  <a:lnTo>
                    <a:pt x="1122" y="351"/>
                  </a:lnTo>
                  <a:lnTo>
                    <a:pt x="1126" y="358"/>
                  </a:lnTo>
                  <a:lnTo>
                    <a:pt x="1130" y="366"/>
                  </a:lnTo>
                  <a:lnTo>
                    <a:pt x="1113" y="369"/>
                  </a:lnTo>
                  <a:lnTo>
                    <a:pt x="1097" y="372"/>
                  </a:lnTo>
                  <a:lnTo>
                    <a:pt x="1089" y="375"/>
                  </a:lnTo>
                  <a:lnTo>
                    <a:pt x="1082" y="378"/>
                  </a:lnTo>
                  <a:lnTo>
                    <a:pt x="1075" y="383"/>
                  </a:lnTo>
                  <a:lnTo>
                    <a:pt x="1069" y="390"/>
                  </a:lnTo>
                  <a:lnTo>
                    <a:pt x="1088" y="392"/>
                  </a:lnTo>
                  <a:lnTo>
                    <a:pt x="1101" y="393"/>
                  </a:lnTo>
                  <a:lnTo>
                    <a:pt x="1112" y="393"/>
                  </a:lnTo>
                  <a:lnTo>
                    <a:pt x="1123" y="393"/>
                  </a:lnTo>
                  <a:lnTo>
                    <a:pt x="1129" y="394"/>
                  </a:lnTo>
                  <a:lnTo>
                    <a:pt x="1136" y="396"/>
                  </a:lnTo>
                  <a:lnTo>
                    <a:pt x="1139" y="398"/>
                  </a:lnTo>
                  <a:lnTo>
                    <a:pt x="1141" y="402"/>
                  </a:lnTo>
                  <a:lnTo>
                    <a:pt x="1145" y="405"/>
                  </a:lnTo>
                  <a:lnTo>
                    <a:pt x="1146" y="409"/>
                  </a:lnTo>
                  <a:lnTo>
                    <a:pt x="1128" y="418"/>
                  </a:lnTo>
                  <a:lnTo>
                    <a:pt x="1114" y="425"/>
                  </a:lnTo>
                  <a:lnTo>
                    <a:pt x="1109" y="429"/>
                  </a:lnTo>
                  <a:lnTo>
                    <a:pt x="1103" y="434"/>
                  </a:lnTo>
                  <a:lnTo>
                    <a:pt x="1098" y="439"/>
                  </a:lnTo>
                  <a:lnTo>
                    <a:pt x="1092" y="447"/>
                  </a:lnTo>
                  <a:lnTo>
                    <a:pt x="1102" y="452"/>
                  </a:lnTo>
                  <a:lnTo>
                    <a:pt x="1112" y="458"/>
                  </a:lnTo>
                  <a:lnTo>
                    <a:pt x="1118" y="460"/>
                  </a:lnTo>
                  <a:lnTo>
                    <a:pt x="1123" y="461"/>
                  </a:lnTo>
                  <a:lnTo>
                    <a:pt x="1130" y="462"/>
                  </a:lnTo>
                  <a:lnTo>
                    <a:pt x="1138" y="462"/>
                  </a:lnTo>
                  <a:lnTo>
                    <a:pt x="1139" y="470"/>
                  </a:lnTo>
                  <a:lnTo>
                    <a:pt x="1141" y="476"/>
                  </a:lnTo>
                  <a:lnTo>
                    <a:pt x="1145" y="482"/>
                  </a:lnTo>
                  <a:lnTo>
                    <a:pt x="1148" y="487"/>
                  </a:lnTo>
                  <a:lnTo>
                    <a:pt x="1153" y="492"/>
                  </a:lnTo>
                  <a:lnTo>
                    <a:pt x="1157" y="497"/>
                  </a:lnTo>
                  <a:lnTo>
                    <a:pt x="1163" y="501"/>
                  </a:lnTo>
                  <a:lnTo>
                    <a:pt x="1169" y="504"/>
                  </a:lnTo>
                  <a:lnTo>
                    <a:pt x="1182" y="511"/>
                  </a:lnTo>
                  <a:lnTo>
                    <a:pt x="1195" y="515"/>
                  </a:lnTo>
                  <a:lnTo>
                    <a:pt x="1209" y="518"/>
                  </a:lnTo>
                  <a:lnTo>
                    <a:pt x="1223" y="521"/>
                  </a:lnTo>
                  <a:lnTo>
                    <a:pt x="1224" y="531"/>
                  </a:lnTo>
                  <a:lnTo>
                    <a:pt x="1227" y="543"/>
                  </a:lnTo>
                  <a:lnTo>
                    <a:pt x="1230" y="553"/>
                  </a:lnTo>
                  <a:lnTo>
                    <a:pt x="1234" y="563"/>
                  </a:lnTo>
                  <a:lnTo>
                    <a:pt x="1238" y="570"/>
                  </a:lnTo>
                  <a:lnTo>
                    <a:pt x="1245" y="577"/>
                  </a:lnTo>
                  <a:lnTo>
                    <a:pt x="1248" y="579"/>
                  </a:lnTo>
                  <a:lnTo>
                    <a:pt x="1252" y="580"/>
                  </a:lnTo>
                  <a:lnTo>
                    <a:pt x="1257" y="581"/>
                  </a:lnTo>
                  <a:lnTo>
                    <a:pt x="1262" y="582"/>
                  </a:lnTo>
                  <a:lnTo>
                    <a:pt x="1275" y="581"/>
                  </a:lnTo>
                  <a:lnTo>
                    <a:pt x="1285" y="579"/>
                  </a:lnTo>
                  <a:lnTo>
                    <a:pt x="1293" y="576"/>
                  </a:lnTo>
                  <a:lnTo>
                    <a:pt x="1301" y="575"/>
                  </a:lnTo>
                  <a:lnTo>
                    <a:pt x="1303" y="574"/>
                  </a:lnTo>
                  <a:lnTo>
                    <a:pt x="1306" y="574"/>
                  </a:lnTo>
                  <a:lnTo>
                    <a:pt x="1309" y="575"/>
                  </a:lnTo>
                  <a:lnTo>
                    <a:pt x="1311" y="576"/>
                  </a:lnTo>
                  <a:lnTo>
                    <a:pt x="1315" y="580"/>
                  </a:lnTo>
                  <a:lnTo>
                    <a:pt x="1319" y="590"/>
                  </a:lnTo>
                  <a:lnTo>
                    <a:pt x="1323" y="592"/>
                  </a:lnTo>
                  <a:lnTo>
                    <a:pt x="1327" y="594"/>
                  </a:lnTo>
                  <a:lnTo>
                    <a:pt x="1330" y="595"/>
                  </a:lnTo>
                  <a:lnTo>
                    <a:pt x="1335" y="596"/>
                  </a:lnTo>
                  <a:lnTo>
                    <a:pt x="1343" y="597"/>
                  </a:lnTo>
                  <a:lnTo>
                    <a:pt x="1351" y="597"/>
                  </a:lnTo>
                  <a:lnTo>
                    <a:pt x="1363" y="597"/>
                  </a:lnTo>
                  <a:lnTo>
                    <a:pt x="1372" y="600"/>
                  </a:lnTo>
                  <a:lnTo>
                    <a:pt x="1380" y="603"/>
                  </a:lnTo>
                  <a:lnTo>
                    <a:pt x="1386" y="606"/>
                  </a:lnTo>
                  <a:lnTo>
                    <a:pt x="1391" y="611"/>
                  </a:lnTo>
                  <a:lnTo>
                    <a:pt x="1394" y="619"/>
                  </a:lnTo>
                  <a:lnTo>
                    <a:pt x="1396" y="627"/>
                  </a:lnTo>
                  <a:lnTo>
                    <a:pt x="1397" y="636"/>
                  </a:lnTo>
                  <a:lnTo>
                    <a:pt x="1396" y="640"/>
                  </a:lnTo>
                  <a:lnTo>
                    <a:pt x="1395" y="644"/>
                  </a:lnTo>
                  <a:lnTo>
                    <a:pt x="1394" y="647"/>
                  </a:lnTo>
                  <a:lnTo>
                    <a:pt x="1392" y="650"/>
                  </a:lnTo>
                  <a:lnTo>
                    <a:pt x="1386" y="656"/>
                  </a:lnTo>
                  <a:lnTo>
                    <a:pt x="1380" y="660"/>
                  </a:lnTo>
                  <a:lnTo>
                    <a:pt x="1372" y="663"/>
                  </a:lnTo>
                  <a:lnTo>
                    <a:pt x="1364" y="666"/>
                  </a:lnTo>
                  <a:lnTo>
                    <a:pt x="1355" y="667"/>
                  </a:lnTo>
                  <a:lnTo>
                    <a:pt x="1346" y="667"/>
                  </a:lnTo>
                  <a:lnTo>
                    <a:pt x="1346" y="676"/>
                  </a:lnTo>
                  <a:lnTo>
                    <a:pt x="1346" y="681"/>
                  </a:lnTo>
                  <a:lnTo>
                    <a:pt x="1346" y="683"/>
                  </a:lnTo>
                  <a:lnTo>
                    <a:pt x="1346" y="686"/>
                  </a:lnTo>
                  <a:lnTo>
                    <a:pt x="1346" y="689"/>
                  </a:lnTo>
                  <a:lnTo>
                    <a:pt x="1345" y="693"/>
                  </a:lnTo>
                  <a:lnTo>
                    <a:pt x="1343" y="697"/>
                  </a:lnTo>
                  <a:lnTo>
                    <a:pt x="1340" y="700"/>
                  </a:lnTo>
                  <a:lnTo>
                    <a:pt x="1336" y="703"/>
                  </a:lnTo>
                  <a:lnTo>
                    <a:pt x="1328" y="707"/>
                  </a:lnTo>
                  <a:lnTo>
                    <a:pt x="1319" y="709"/>
                  </a:lnTo>
                  <a:lnTo>
                    <a:pt x="1308" y="70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6" name="Freeform 55"/>
            <p:cNvSpPr>
              <a:spLocks/>
            </p:cNvSpPr>
            <p:nvPr/>
          </p:nvSpPr>
          <p:spPr bwMode="auto">
            <a:xfrm>
              <a:off x="7161213" y="3830638"/>
              <a:ext cx="31750" cy="19050"/>
            </a:xfrm>
            <a:custGeom>
              <a:avLst/>
              <a:gdLst>
                <a:gd name="T0" fmla="*/ 40 w 40"/>
                <a:gd name="T1" fmla="*/ 14 h 23"/>
                <a:gd name="T2" fmla="*/ 35 w 40"/>
                <a:gd name="T3" fmla="*/ 17 h 23"/>
                <a:gd name="T4" fmla="*/ 30 w 40"/>
                <a:gd name="T5" fmla="*/ 20 h 23"/>
                <a:gd name="T6" fmla="*/ 26 w 40"/>
                <a:gd name="T7" fmla="*/ 23 h 23"/>
                <a:gd name="T8" fmla="*/ 22 w 40"/>
                <a:gd name="T9" fmla="*/ 23 h 23"/>
                <a:gd name="T10" fmla="*/ 17 w 40"/>
                <a:gd name="T11" fmla="*/ 23 h 23"/>
                <a:gd name="T12" fmla="*/ 12 w 40"/>
                <a:gd name="T13" fmla="*/ 20 h 23"/>
                <a:gd name="T14" fmla="*/ 7 w 40"/>
                <a:gd name="T15" fmla="*/ 17 h 23"/>
                <a:gd name="T16" fmla="*/ 0 w 40"/>
                <a:gd name="T17" fmla="*/ 14 h 23"/>
                <a:gd name="T18" fmla="*/ 7 w 40"/>
                <a:gd name="T19" fmla="*/ 6 h 23"/>
                <a:gd name="T20" fmla="*/ 12 w 40"/>
                <a:gd name="T21" fmla="*/ 1 h 23"/>
                <a:gd name="T22" fmla="*/ 16 w 40"/>
                <a:gd name="T23" fmla="*/ 0 h 23"/>
                <a:gd name="T24" fmla="*/ 21 w 40"/>
                <a:gd name="T25" fmla="*/ 0 h 23"/>
                <a:gd name="T26" fmla="*/ 28 w 40"/>
                <a:gd name="T27" fmla="*/ 5 h 23"/>
                <a:gd name="T28" fmla="*/ 40 w 40"/>
                <a:gd name="T2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3">
                  <a:moveTo>
                    <a:pt x="40" y="14"/>
                  </a:moveTo>
                  <a:lnTo>
                    <a:pt x="35" y="17"/>
                  </a:lnTo>
                  <a:lnTo>
                    <a:pt x="30" y="20"/>
                  </a:lnTo>
                  <a:lnTo>
                    <a:pt x="26" y="23"/>
                  </a:lnTo>
                  <a:lnTo>
                    <a:pt x="22" y="23"/>
                  </a:lnTo>
                  <a:lnTo>
                    <a:pt x="17" y="23"/>
                  </a:lnTo>
                  <a:lnTo>
                    <a:pt x="12" y="20"/>
                  </a:lnTo>
                  <a:lnTo>
                    <a:pt x="7" y="17"/>
                  </a:lnTo>
                  <a:lnTo>
                    <a:pt x="0" y="14"/>
                  </a:lnTo>
                  <a:lnTo>
                    <a:pt x="7" y="6"/>
                  </a:lnTo>
                  <a:lnTo>
                    <a:pt x="12" y="1"/>
                  </a:lnTo>
                  <a:lnTo>
                    <a:pt x="16" y="0"/>
                  </a:lnTo>
                  <a:lnTo>
                    <a:pt x="21" y="0"/>
                  </a:lnTo>
                  <a:lnTo>
                    <a:pt x="28" y="5"/>
                  </a:lnTo>
                  <a:lnTo>
                    <a:pt x="40" y="1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7" name="Freeform 56"/>
            <p:cNvSpPr>
              <a:spLocks/>
            </p:cNvSpPr>
            <p:nvPr/>
          </p:nvSpPr>
          <p:spPr bwMode="auto">
            <a:xfrm>
              <a:off x="6937375" y="3673475"/>
              <a:ext cx="26987" cy="25400"/>
            </a:xfrm>
            <a:custGeom>
              <a:avLst/>
              <a:gdLst>
                <a:gd name="T0" fmla="*/ 1 w 35"/>
                <a:gd name="T1" fmla="*/ 2 h 30"/>
                <a:gd name="T2" fmla="*/ 5 w 35"/>
                <a:gd name="T3" fmla="*/ 0 h 30"/>
                <a:gd name="T4" fmla="*/ 8 w 35"/>
                <a:gd name="T5" fmla="*/ 0 h 30"/>
                <a:gd name="T6" fmla="*/ 11 w 35"/>
                <a:gd name="T7" fmla="*/ 0 h 30"/>
                <a:gd name="T8" fmla="*/ 13 w 35"/>
                <a:gd name="T9" fmla="*/ 0 h 30"/>
                <a:gd name="T10" fmla="*/ 18 w 35"/>
                <a:gd name="T11" fmla="*/ 3 h 30"/>
                <a:gd name="T12" fmla="*/ 21 w 35"/>
                <a:gd name="T13" fmla="*/ 6 h 30"/>
                <a:gd name="T14" fmla="*/ 27 w 35"/>
                <a:gd name="T15" fmla="*/ 18 h 30"/>
                <a:gd name="T16" fmla="*/ 35 w 35"/>
                <a:gd name="T17" fmla="*/ 30 h 30"/>
                <a:gd name="T18" fmla="*/ 27 w 35"/>
                <a:gd name="T19" fmla="*/ 30 h 30"/>
                <a:gd name="T20" fmla="*/ 20 w 35"/>
                <a:gd name="T21" fmla="*/ 28 h 30"/>
                <a:gd name="T22" fmla="*/ 13 w 35"/>
                <a:gd name="T23" fmla="*/ 25 h 30"/>
                <a:gd name="T24" fmla="*/ 9 w 35"/>
                <a:gd name="T25" fmla="*/ 20 h 30"/>
                <a:gd name="T26" fmla="*/ 5 w 35"/>
                <a:gd name="T27" fmla="*/ 16 h 30"/>
                <a:gd name="T28" fmla="*/ 1 w 35"/>
                <a:gd name="T29" fmla="*/ 12 h 30"/>
                <a:gd name="T30" fmla="*/ 0 w 35"/>
                <a:gd name="T31" fmla="*/ 6 h 30"/>
                <a:gd name="T32" fmla="*/ 1 w 35"/>
                <a:gd name="T33"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30">
                  <a:moveTo>
                    <a:pt x="1" y="2"/>
                  </a:moveTo>
                  <a:lnTo>
                    <a:pt x="5" y="0"/>
                  </a:lnTo>
                  <a:lnTo>
                    <a:pt x="8" y="0"/>
                  </a:lnTo>
                  <a:lnTo>
                    <a:pt x="11" y="0"/>
                  </a:lnTo>
                  <a:lnTo>
                    <a:pt x="13" y="0"/>
                  </a:lnTo>
                  <a:lnTo>
                    <a:pt x="18" y="3"/>
                  </a:lnTo>
                  <a:lnTo>
                    <a:pt x="21" y="6"/>
                  </a:lnTo>
                  <a:lnTo>
                    <a:pt x="27" y="18"/>
                  </a:lnTo>
                  <a:lnTo>
                    <a:pt x="35" y="30"/>
                  </a:lnTo>
                  <a:lnTo>
                    <a:pt x="27" y="30"/>
                  </a:lnTo>
                  <a:lnTo>
                    <a:pt x="20" y="28"/>
                  </a:lnTo>
                  <a:lnTo>
                    <a:pt x="13" y="25"/>
                  </a:lnTo>
                  <a:lnTo>
                    <a:pt x="9" y="20"/>
                  </a:lnTo>
                  <a:lnTo>
                    <a:pt x="5" y="16"/>
                  </a:lnTo>
                  <a:lnTo>
                    <a:pt x="1" y="12"/>
                  </a:lnTo>
                  <a:lnTo>
                    <a:pt x="0" y="6"/>
                  </a:lnTo>
                  <a:lnTo>
                    <a:pt x="1" y="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8" name="Freeform 57"/>
            <p:cNvSpPr>
              <a:spLocks/>
            </p:cNvSpPr>
            <p:nvPr/>
          </p:nvSpPr>
          <p:spPr bwMode="auto">
            <a:xfrm>
              <a:off x="6642100" y="2328863"/>
              <a:ext cx="1181100" cy="620713"/>
            </a:xfrm>
            <a:custGeom>
              <a:avLst/>
              <a:gdLst>
                <a:gd name="T0" fmla="*/ 1333 w 1488"/>
                <a:gd name="T1" fmla="*/ 29 h 781"/>
                <a:gd name="T2" fmla="*/ 1397 w 1488"/>
                <a:gd name="T3" fmla="*/ 73 h 781"/>
                <a:gd name="T4" fmla="*/ 1487 w 1488"/>
                <a:gd name="T5" fmla="*/ 111 h 781"/>
                <a:gd name="T6" fmla="*/ 1407 w 1488"/>
                <a:gd name="T7" fmla="*/ 153 h 781"/>
                <a:gd name="T8" fmla="*/ 1223 w 1488"/>
                <a:gd name="T9" fmla="*/ 189 h 781"/>
                <a:gd name="T10" fmla="*/ 1326 w 1488"/>
                <a:gd name="T11" fmla="*/ 207 h 781"/>
                <a:gd name="T12" fmla="*/ 1124 w 1488"/>
                <a:gd name="T13" fmla="*/ 290 h 781"/>
                <a:gd name="T14" fmla="*/ 974 w 1488"/>
                <a:gd name="T15" fmla="*/ 414 h 781"/>
                <a:gd name="T16" fmla="*/ 860 w 1488"/>
                <a:gd name="T17" fmla="*/ 425 h 781"/>
                <a:gd name="T18" fmla="*/ 832 w 1488"/>
                <a:gd name="T19" fmla="*/ 461 h 781"/>
                <a:gd name="T20" fmla="*/ 793 w 1488"/>
                <a:gd name="T21" fmla="*/ 485 h 781"/>
                <a:gd name="T22" fmla="*/ 813 w 1488"/>
                <a:gd name="T23" fmla="*/ 538 h 781"/>
                <a:gd name="T24" fmla="*/ 678 w 1488"/>
                <a:gd name="T25" fmla="*/ 603 h 781"/>
                <a:gd name="T26" fmla="*/ 665 w 1488"/>
                <a:gd name="T27" fmla="*/ 661 h 781"/>
                <a:gd name="T28" fmla="*/ 610 w 1488"/>
                <a:gd name="T29" fmla="*/ 697 h 781"/>
                <a:gd name="T30" fmla="*/ 677 w 1488"/>
                <a:gd name="T31" fmla="*/ 718 h 781"/>
                <a:gd name="T32" fmla="*/ 602 w 1488"/>
                <a:gd name="T33" fmla="*/ 770 h 781"/>
                <a:gd name="T34" fmla="*/ 508 w 1488"/>
                <a:gd name="T35" fmla="*/ 765 h 781"/>
                <a:gd name="T36" fmla="*/ 353 w 1488"/>
                <a:gd name="T37" fmla="*/ 758 h 781"/>
                <a:gd name="T38" fmla="*/ 247 w 1488"/>
                <a:gd name="T39" fmla="*/ 767 h 781"/>
                <a:gd name="T40" fmla="*/ 129 w 1488"/>
                <a:gd name="T41" fmla="*/ 757 h 781"/>
                <a:gd name="T42" fmla="*/ 110 w 1488"/>
                <a:gd name="T43" fmla="*/ 726 h 781"/>
                <a:gd name="T44" fmla="*/ 207 w 1488"/>
                <a:gd name="T45" fmla="*/ 686 h 781"/>
                <a:gd name="T46" fmla="*/ 178 w 1488"/>
                <a:gd name="T47" fmla="*/ 628 h 781"/>
                <a:gd name="T48" fmla="*/ 229 w 1488"/>
                <a:gd name="T49" fmla="*/ 608 h 781"/>
                <a:gd name="T50" fmla="*/ 332 w 1488"/>
                <a:gd name="T51" fmla="*/ 637 h 781"/>
                <a:gd name="T52" fmla="*/ 257 w 1488"/>
                <a:gd name="T53" fmla="*/ 569 h 781"/>
                <a:gd name="T54" fmla="*/ 216 w 1488"/>
                <a:gd name="T55" fmla="*/ 550 h 781"/>
                <a:gd name="T56" fmla="*/ 330 w 1488"/>
                <a:gd name="T57" fmla="*/ 493 h 781"/>
                <a:gd name="T58" fmla="*/ 352 w 1488"/>
                <a:gd name="T59" fmla="*/ 443 h 781"/>
                <a:gd name="T60" fmla="*/ 249 w 1488"/>
                <a:gd name="T61" fmla="*/ 388 h 781"/>
                <a:gd name="T62" fmla="*/ 248 w 1488"/>
                <a:gd name="T63" fmla="*/ 362 h 781"/>
                <a:gd name="T64" fmla="*/ 258 w 1488"/>
                <a:gd name="T65" fmla="*/ 346 h 781"/>
                <a:gd name="T66" fmla="*/ 360 w 1488"/>
                <a:gd name="T67" fmla="*/ 343 h 781"/>
                <a:gd name="T68" fmla="*/ 441 w 1488"/>
                <a:gd name="T69" fmla="*/ 393 h 781"/>
                <a:gd name="T70" fmla="*/ 419 w 1488"/>
                <a:gd name="T71" fmla="*/ 353 h 781"/>
                <a:gd name="T72" fmla="*/ 535 w 1488"/>
                <a:gd name="T73" fmla="*/ 322 h 781"/>
                <a:gd name="T74" fmla="*/ 525 w 1488"/>
                <a:gd name="T75" fmla="*/ 308 h 781"/>
                <a:gd name="T76" fmla="*/ 393 w 1488"/>
                <a:gd name="T77" fmla="*/ 313 h 781"/>
                <a:gd name="T78" fmla="*/ 333 w 1488"/>
                <a:gd name="T79" fmla="*/ 326 h 781"/>
                <a:gd name="T80" fmla="*/ 276 w 1488"/>
                <a:gd name="T81" fmla="*/ 296 h 781"/>
                <a:gd name="T82" fmla="*/ 206 w 1488"/>
                <a:gd name="T83" fmla="*/ 310 h 781"/>
                <a:gd name="T84" fmla="*/ 151 w 1488"/>
                <a:gd name="T85" fmla="*/ 260 h 781"/>
                <a:gd name="T86" fmla="*/ 106 w 1488"/>
                <a:gd name="T87" fmla="*/ 237 h 781"/>
                <a:gd name="T88" fmla="*/ 172 w 1488"/>
                <a:gd name="T89" fmla="*/ 200 h 781"/>
                <a:gd name="T90" fmla="*/ 111 w 1488"/>
                <a:gd name="T91" fmla="*/ 228 h 781"/>
                <a:gd name="T92" fmla="*/ 77 w 1488"/>
                <a:gd name="T93" fmla="*/ 205 h 781"/>
                <a:gd name="T94" fmla="*/ 27 w 1488"/>
                <a:gd name="T95" fmla="*/ 200 h 781"/>
                <a:gd name="T96" fmla="*/ 32 w 1488"/>
                <a:gd name="T97" fmla="*/ 166 h 781"/>
                <a:gd name="T98" fmla="*/ 200 w 1488"/>
                <a:gd name="T99" fmla="*/ 138 h 781"/>
                <a:gd name="T100" fmla="*/ 229 w 1488"/>
                <a:gd name="T101" fmla="*/ 122 h 781"/>
                <a:gd name="T102" fmla="*/ 271 w 1488"/>
                <a:gd name="T103" fmla="*/ 88 h 781"/>
                <a:gd name="T104" fmla="*/ 407 w 1488"/>
                <a:gd name="T105" fmla="*/ 109 h 781"/>
                <a:gd name="T106" fmla="*/ 476 w 1488"/>
                <a:gd name="T107" fmla="*/ 46 h 781"/>
                <a:gd name="T108" fmla="*/ 524 w 1488"/>
                <a:gd name="T109" fmla="*/ 36 h 781"/>
                <a:gd name="T110" fmla="*/ 637 w 1488"/>
                <a:gd name="T111" fmla="*/ 22 h 781"/>
                <a:gd name="T112" fmla="*/ 785 w 1488"/>
                <a:gd name="T113" fmla="*/ 13 h 781"/>
                <a:gd name="T114" fmla="*/ 852 w 1488"/>
                <a:gd name="T115" fmla="*/ 28 h 781"/>
                <a:gd name="T116" fmla="*/ 904 w 1488"/>
                <a:gd name="T117" fmla="*/ 1 h 781"/>
                <a:gd name="T118" fmla="*/ 981 w 1488"/>
                <a:gd name="T119" fmla="*/ 12 h 781"/>
                <a:gd name="T120" fmla="*/ 1184 w 1488"/>
                <a:gd name="T121" fmla="*/ 27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88" h="781">
                  <a:moveTo>
                    <a:pt x="1213" y="42"/>
                  </a:moveTo>
                  <a:lnTo>
                    <a:pt x="1206" y="49"/>
                  </a:lnTo>
                  <a:lnTo>
                    <a:pt x="1198" y="55"/>
                  </a:lnTo>
                  <a:lnTo>
                    <a:pt x="1191" y="58"/>
                  </a:lnTo>
                  <a:lnTo>
                    <a:pt x="1183" y="61"/>
                  </a:lnTo>
                  <a:lnTo>
                    <a:pt x="1261" y="39"/>
                  </a:lnTo>
                  <a:lnTo>
                    <a:pt x="1301" y="28"/>
                  </a:lnTo>
                  <a:lnTo>
                    <a:pt x="1316" y="23"/>
                  </a:lnTo>
                  <a:lnTo>
                    <a:pt x="1318" y="22"/>
                  </a:lnTo>
                  <a:lnTo>
                    <a:pt x="1333" y="29"/>
                  </a:lnTo>
                  <a:lnTo>
                    <a:pt x="1348" y="34"/>
                  </a:lnTo>
                  <a:lnTo>
                    <a:pt x="1355" y="38"/>
                  </a:lnTo>
                  <a:lnTo>
                    <a:pt x="1360" y="41"/>
                  </a:lnTo>
                  <a:lnTo>
                    <a:pt x="1363" y="44"/>
                  </a:lnTo>
                  <a:lnTo>
                    <a:pt x="1367" y="48"/>
                  </a:lnTo>
                  <a:lnTo>
                    <a:pt x="1372" y="57"/>
                  </a:lnTo>
                  <a:lnTo>
                    <a:pt x="1380" y="66"/>
                  </a:lnTo>
                  <a:lnTo>
                    <a:pt x="1384" y="69"/>
                  </a:lnTo>
                  <a:lnTo>
                    <a:pt x="1389" y="71"/>
                  </a:lnTo>
                  <a:lnTo>
                    <a:pt x="1397" y="73"/>
                  </a:lnTo>
                  <a:lnTo>
                    <a:pt x="1404" y="75"/>
                  </a:lnTo>
                  <a:lnTo>
                    <a:pt x="1422" y="79"/>
                  </a:lnTo>
                  <a:lnTo>
                    <a:pt x="1441" y="82"/>
                  </a:lnTo>
                  <a:lnTo>
                    <a:pt x="1458" y="85"/>
                  </a:lnTo>
                  <a:lnTo>
                    <a:pt x="1474" y="91"/>
                  </a:lnTo>
                  <a:lnTo>
                    <a:pt x="1479" y="94"/>
                  </a:lnTo>
                  <a:lnTo>
                    <a:pt x="1483" y="98"/>
                  </a:lnTo>
                  <a:lnTo>
                    <a:pt x="1487" y="102"/>
                  </a:lnTo>
                  <a:lnTo>
                    <a:pt x="1488" y="108"/>
                  </a:lnTo>
                  <a:lnTo>
                    <a:pt x="1487" y="111"/>
                  </a:lnTo>
                  <a:lnTo>
                    <a:pt x="1487" y="113"/>
                  </a:lnTo>
                  <a:lnTo>
                    <a:pt x="1484" y="116"/>
                  </a:lnTo>
                  <a:lnTo>
                    <a:pt x="1482" y="118"/>
                  </a:lnTo>
                  <a:lnTo>
                    <a:pt x="1477" y="121"/>
                  </a:lnTo>
                  <a:lnTo>
                    <a:pt x="1470" y="123"/>
                  </a:lnTo>
                  <a:lnTo>
                    <a:pt x="1456" y="126"/>
                  </a:lnTo>
                  <a:lnTo>
                    <a:pt x="1446" y="131"/>
                  </a:lnTo>
                  <a:lnTo>
                    <a:pt x="1433" y="139"/>
                  </a:lnTo>
                  <a:lnTo>
                    <a:pt x="1420" y="147"/>
                  </a:lnTo>
                  <a:lnTo>
                    <a:pt x="1407" y="153"/>
                  </a:lnTo>
                  <a:lnTo>
                    <a:pt x="1393" y="158"/>
                  </a:lnTo>
                  <a:lnTo>
                    <a:pt x="1379" y="161"/>
                  </a:lnTo>
                  <a:lnTo>
                    <a:pt x="1363" y="164"/>
                  </a:lnTo>
                  <a:lnTo>
                    <a:pt x="1349" y="166"/>
                  </a:lnTo>
                  <a:lnTo>
                    <a:pt x="1334" y="167"/>
                  </a:lnTo>
                  <a:lnTo>
                    <a:pt x="1303" y="171"/>
                  </a:lnTo>
                  <a:lnTo>
                    <a:pt x="1272" y="176"/>
                  </a:lnTo>
                  <a:lnTo>
                    <a:pt x="1255" y="179"/>
                  </a:lnTo>
                  <a:lnTo>
                    <a:pt x="1239" y="184"/>
                  </a:lnTo>
                  <a:lnTo>
                    <a:pt x="1223" y="189"/>
                  </a:lnTo>
                  <a:lnTo>
                    <a:pt x="1206" y="195"/>
                  </a:lnTo>
                  <a:lnTo>
                    <a:pt x="1209" y="199"/>
                  </a:lnTo>
                  <a:lnTo>
                    <a:pt x="1214" y="202"/>
                  </a:lnTo>
                  <a:lnTo>
                    <a:pt x="1220" y="203"/>
                  </a:lnTo>
                  <a:lnTo>
                    <a:pt x="1226" y="205"/>
                  </a:lnTo>
                  <a:lnTo>
                    <a:pt x="1241" y="205"/>
                  </a:lnTo>
                  <a:lnTo>
                    <a:pt x="1260" y="205"/>
                  </a:lnTo>
                  <a:lnTo>
                    <a:pt x="1298" y="202"/>
                  </a:lnTo>
                  <a:lnTo>
                    <a:pt x="1333" y="200"/>
                  </a:lnTo>
                  <a:lnTo>
                    <a:pt x="1326" y="207"/>
                  </a:lnTo>
                  <a:lnTo>
                    <a:pt x="1316" y="215"/>
                  </a:lnTo>
                  <a:lnTo>
                    <a:pt x="1306" y="221"/>
                  </a:lnTo>
                  <a:lnTo>
                    <a:pt x="1295" y="228"/>
                  </a:lnTo>
                  <a:lnTo>
                    <a:pt x="1271" y="240"/>
                  </a:lnTo>
                  <a:lnTo>
                    <a:pt x="1244" y="251"/>
                  </a:lnTo>
                  <a:lnTo>
                    <a:pt x="1216" y="260"/>
                  </a:lnTo>
                  <a:lnTo>
                    <a:pt x="1187" y="269"/>
                  </a:lnTo>
                  <a:lnTo>
                    <a:pt x="1162" y="277"/>
                  </a:lnTo>
                  <a:lnTo>
                    <a:pt x="1137" y="284"/>
                  </a:lnTo>
                  <a:lnTo>
                    <a:pt x="1124" y="290"/>
                  </a:lnTo>
                  <a:lnTo>
                    <a:pt x="1112" y="295"/>
                  </a:lnTo>
                  <a:lnTo>
                    <a:pt x="1101" y="301"/>
                  </a:lnTo>
                  <a:lnTo>
                    <a:pt x="1090" y="309"/>
                  </a:lnTo>
                  <a:lnTo>
                    <a:pt x="1070" y="324"/>
                  </a:lnTo>
                  <a:lnTo>
                    <a:pt x="1050" y="343"/>
                  </a:lnTo>
                  <a:lnTo>
                    <a:pt x="1032" y="360"/>
                  </a:lnTo>
                  <a:lnTo>
                    <a:pt x="1015" y="378"/>
                  </a:lnTo>
                  <a:lnTo>
                    <a:pt x="997" y="396"/>
                  </a:lnTo>
                  <a:lnTo>
                    <a:pt x="979" y="412"/>
                  </a:lnTo>
                  <a:lnTo>
                    <a:pt x="974" y="414"/>
                  </a:lnTo>
                  <a:lnTo>
                    <a:pt x="969" y="417"/>
                  </a:lnTo>
                  <a:lnTo>
                    <a:pt x="964" y="418"/>
                  </a:lnTo>
                  <a:lnTo>
                    <a:pt x="959" y="419"/>
                  </a:lnTo>
                  <a:lnTo>
                    <a:pt x="948" y="419"/>
                  </a:lnTo>
                  <a:lnTo>
                    <a:pt x="936" y="417"/>
                  </a:lnTo>
                  <a:lnTo>
                    <a:pt x="924" y="416"/>
                  </a:lnTo>
                  <a:lnTo>
                    <a:pt x="912" y="414"/>
                  </a:lnTo>
                  <a:lnTo>
                    <a:pt x="900" y="414"/>
                  </a:lnTo>
                  <a:lnTo>
                    <a:pt x="891" y="415"/>
                  </a:lnTo>
                  <a:lnTo>
                    <a:pt x="860" y="425"/>
                  </a:lnTo>
                  <a:lnTo>
                    <a:pt x="832" y="431"/>
                  </a:lnTo>
                  <a:lnTo>
                    <a:pt x="818" y="436"/>
                  </a:lnTo>
                  <a:lnTo>
                    <a:pt x="805" y="440"/>
                  </a:lnTo>
                  <a:lnTo>
                    <a:pt x="793" y="446"/>
                  </a:lnTo>
                  <a:lnTo>
                    <a:pt x="783" y="454"/>
                  </a:lnTo>
                  <a:lnTo>
                    <a:pt x="811" y="454"/>
                  </a:lnTo>
                  <a:lnTo>
                    <a:pt x="826" y="454"/>
                  </a:lnTo>
                  <a:lnTo>
                    <a:pt x="831" y="454"/>
                  </a:lnTo>
                  <a:lnTo>
                    <a:pt x="832" y="454"/>
                  </a:lnTo>
                  <a:lnTo>
                    <a:pt x="832" y="461"/>
                  </a:lnTo>
                  <a:lnTo>
                    <a:pt x="832" y="466"/>
                  </a:lnTo>
                  <a:lnTo>
                    <a:pt x="831" y="471"/>
                  </a:lnTo>
                  <a:lnTo>
                    <a:pt x="830" y="476"/>
                  </a:lnTo>
                  <a:lnTo>
                    <a:pt x="829" y="479"/>
                  </a:lnTo>
                  <a:lnTo>
                    <a:pt x="826" y="481"/>
                  </a:lnTo>
                  <a:lnTo>
                    <a:pt x="824" y="483"/>
                  </a:lnTo>
                  <a:lnTo>
                    <a:pt x="820" y="485"/>
                  </a:lnTo>
                  <a:lnTo>
                    <a:pt x="813" y="487"/>
                  </a:lnTo>
                  <a:lnTo>
                    <a:pt x="803" y="487"/>
                  </a:lnTo>
                  <a:lnTo>
                    <a:pt x="793" y="485"/>
                  </a:lnTo>
                  <a:lnTo>
                    <a:pt x="783" y="484"/>
                  </a:lnTo>
                  <a:lnTo>
                    <a:pt x="797" y="493"/>
                  </a:lnTo>
                  <a:lnTo>
                    <a:pt x="810" y="502"/>
                  </a:lnTo>
                  <a:lnTo>
                    <a:pt x="816" y="506"/>
                  </a:lnTo>
                  <a:lnTo>
                    <a:pt x="823" y="512"/>
                  </a:lnTo>
                  <a:lnTo>
                    <a:pt x="828" y="519"/>
                  </a:lnTo>
                  <a:lnTo>
                    <a:pt x="832" y="527"/>
                  </a:lnTo>
                  <a:lnTo>
                    <a:pt x="826" y="530"/>
                  </a:lnTo>
                  <a:lnTo>
                    <a:pt x="819" y="534"/>
                  </a:lnTo>
                  <a:lnTo>
                    <a:pt x="813" y="538"/>
                  </a:lnTo>
                  <a:lnTo>
                    <a:pt x="807" y="543"/>
                  </a:lnTo>
                  <a:lnTo>
                    <a:pt x="798" y="552"/>
                  </a:lnTo>
                  <a:lnTo>
                    <a:pt x="789" y="563"/>
                  </a:lnTo>
                  <a:lnTo>
                    <a:pt x="782" y="575"/>
                  </a:lnTo>
                  <a:lnTo>
                    <a:pt x="773" y="586"/>
                  </a:lnTo>
                  <a:lnTo>
                    <a:pt x="764" y="596"/>
                  </a:lnTo>
                  <a:lnTo>
                    <a:pt x="756" y="603"/>
                  </a:lnTo>
                  <a:lnTo>
                    <a:pt x="712" y="603"/>
                  </a:lnTo>
                  <a:lnTo>
                    <a:pt x="690" y="603"/>
                  </a:lnTo>
                  <a:lnTo>
                    <a:pt x="678" y="603"/>
                  </a:lnTo>
                  <a:lnTo>
                    <a:pt x="670" y="603"/>
                  </a:lnTo>
                  <a:lnTo>
                    <a:pt x="674" y="611"/>
                  </a:lnTo>
                  <a:lnTo>
                    <a:pt x="678" y="617"/>
                  </a:lnTo>
                  <a:lnTo>
                    <a:pt x="681" y="623"/>
                  </a:lnTo>
                  <a:lnTo>
                    <a:pt x="682" y="630"/>
                  </a:lnTo>
                  <a:lnTo>
                    <a:pt x="681" y="640"/>
                  </a:lnTo>
                  <a:lnTo>
                    <a:pt x="679" y="647"/>
                  </a:lnTo>
                  <a:lnTo>
                    <a:pt x="676" y="653"/>
                  </a:lnTo>
                  <a:lnTo>
                    <a:pt x="670" y="657"/>
                  </a:lnTo>
                  <a:lnTo>
                    <a:pt x="665" y="661"/>
                  </a:lnTo>
                  <a:lnTo>
                    <a:pt x="658" y="664"/>
                  </a:lnTo>
                  <a:lnTo>
                    <a:pt x="652" y="666"/>
                  </a:lnTo>
                  <a:lnTo>
                    <a:pt x="646" y="667"/>
                  </a:lnTo>
                  <a:lnTo>
                    <a:pt x="639" y="669"/>
                  </a:lnTo>
                  <a:lnTo>
                    <a:pt x="631" y="673"/>
                  </a:lnTo>
                  <a:lnTo>
                    <a:pt x="626" y="675"/>
                  </a:lnTo>
                  <a:lnTo>
                    <a:pt x="621" y="679"/>
                  </a:lnTo>
                  <a:lnTo>
                    <a:pt x="615" y="683"/>
                  </a:lnTo>
                  <a:lnTo>
                    <a:pt x="612" y="690"/>
                  </a:lnTo>
                  <a:lnTo>
                    <a:pt x="610" y="697"/>
                  </a:lnTo>
                  <a:lnTo>
                    <a:pt x="609" y="707"/>
                  </a:lnTo>
                  <a:lnTo>
                    <a:pt x="625" y="707"/>
                  </a:lnTo>
                  <a:lnTo>
                    <a:pt x="636" y="707"/>
                  </a:lnTo>
                  <a:lnTo>
                    <a:pt x="643" y="707"/>
                  </a:lnTo>
                  <a:lnTo>
                    <a:pt x="651" y="707"/>
                  </a:lnTo>
                  <a:lnTo>
                    <a:pt x="658" y="708"/>
                  </a:lnTo>
                  <a:lnTo>
                    <a:pt x="667" y="709"/>
                  </a:lnTo>
                  <a:lnTo>
                    <a:pt x="671" y="712"/>
                  </a:lnTo>
                  <a:lnTo>
                    <a:pt x="675" y="714"/>
                  </a:lnTo>
                  <a:lnTo>
                    <a:pt x="677" y="718"/>
                  </a:lnTo>
                  <a:lnTo>
                    <a:pt x="678" y="723"/>
                  </a:lnTo>
                  <a:lnTo>
                    <a:pt x="677" y="728"/>
                  </a:lnTo>
                  <a:lnTo>
                    <a:pt x="674" y="733"/>
                  </a:lnTo>
                  <a:lnTo>
                    <a:pt x="669" y="739"/>
                  </a:lnTo>
                  <a:lnTo>
                    <a:pt x="663" y="743"/>
                  </a:lnTo>
                  <a:lnTo>
                    <a:pt x="654" y="748"/>
                  </a:lnTo>
                  <a:lnTo>
                    <a:pt x="646" y="753"/>
                  </a:lnTo>
                  <a:lnTo>
                    <a:pt x="636" y="758"/>
                  </a:lnTo>
                  <a:lnTo>
                    <a:pt x="625" y="762"/>
                  </a:lnTo>
                  <a:lnTo>
                    <a:pt x="602" y="770"/>
                  </a:lnTo>
                  <a:lnTo>
                    <a:pt x="581" y="775"/>
                  </a:lnTo>
                  <a:lnTo>
                    <a:pt x="560" y="780"/>
                  </a:lnTo>
                  <a:lnTo>
                    <a:pt x="543" y="781"/>
                  </a:lnTo>
                  <a:lnTo>
                    <a:pt x="536" y="781"/>
                  </a:lnTo>
                  <a:lnTo>
                    <a:pt x="531" y="780"/>
                  </a:lnTo>
                  <a:lnTo>
                    <a:pt x="527" y="779"/>
                  </a:lnTo>
                  <a:lnTo>
                    <a:pt x="522" y="778"/>
                  </a:lnTo>
                  <a:lnTo>
                    <a:pt x="517" y="773"/>
                  </a:lnTo>
                  <a:lnTo>
                    <a:pt x="513" y="769"/>
                  </a:lnTo>
                  <a:lnTo>
                    <a:pt x="508" y="765"/>
                  </a:lnTo>
                  <a:lnTo>
                    <a:pt x="504" y="761"/>
                  </a:lnTo>
                  <a:lnTo>
                    <a:pt x="501" y="760"/>
                  </a:lnTo>
                  <a:lnTo>
                    <a:pt x="497" y="758"/>
                  </a:lnTo>
                  <a:lnTo>
                    <a:pt x="491" y="758"/>
                  </a:lnTo>
                  <a:lnTo>
                    <a:pt x="486" y="758"/>
                  </a:lnTo>
                  <a:lnTo>
                    <a:pt x="450" y="758"/>
                  </a:lnTo>
                  <a:lnTo>
                    <a:pt x="419" y="758"/>
                  </a:lnTo>
                  <a:lnTo>
                    <a:pt x="389" y="758"/>
                  </a:lnTo>
                  <a:lnTo>
                    <a:pt x="358" y="758"/>
                  </a:lnTo>
                  <a:lnTo>
                    <a:pt x="353" y="758"/>
                  </a:lnTo>
                  <a:lnTo>
                    <a:pt x="348" y="760"/>
                  </a:lnTo>
                  <a:lnTo>
                    <a:pt x="342" y="762"/>
                  </a:lnTo>
                  <a:lnTo>
                    <a:pt x="336" y="766"/>
                  </a:lnTo>
                  <a:lnTo>
                    <a:pt x="330" y="768"/>
                  </a:lnTo>
                  <a:lnTo>
                    <a:pt x="324" y="771"/>
                  </a:lnTo>
                  <a:lnTo>
                    <a:pt x="316" y="772"/>
                  </a:lnTo>
                  <a:lnTo>
                    <a:pt x="309" y="773"/>
                  </a:lnTo>
                  <a:lnTo>
                    <a:pt x="287" y="772"/>
                  </a:lnTo>
                  <a:lnTo>
                    <a:pt x="267" y="770"/>
                  </a:lnTo>
                  <a:lnTo>
                    <a:pt x="247" y="767"/>
                  </a:lnTo>
                  <a:lnTo>
                    <a:pt x="228" y="762"/>
                  </a:lnTo>
                  <a:lnTo>
                    <a:pt x="207" y="758"/>
                  </a:lnTo>
                  <a:lnTo>
                    <a:pt x="188" y="752"/>
                  </a:lnTo>
                  <a:lnTo>
                    <a:pt x="167" y="745"/>
                  </a:lnTo>
                  <a:lnTo>
                    <a:pt x="147" y="739"/>
                  </a:lnTo>
                  <a:lnTo>
                    <a:pt x="142" y="745"/>
                  </a:lnTo>
                  <a:lnTo>
                    <a:pt x="138" y="750"/>
                  </a:lnTo>
                  <a:lnTo>
                    <a:pt x="136" y="754"/>
                  </a:lnTo>
                  <a:lnTo>
                    <a:pt x="133" y="756"/>
                  </a:lnTo>
                  <a:lnTo>
                    <a:pt x="129" y="757"/>
                  </a:lnTo>
                  <a:lnTo>
                    <a:pt x="127" y="758"/>
                  </a:lnTo>
                  <a:lnTo>
                    <a:pt x="122" y="757"/>
                  </a:lnTo>
                  <a:lnTo>
                    <a:pt x="118" y="756"/>
                  </a:lnTo>
                  <a:lnTo>
                    <a:pt x="114" y="754"/>
                  </a:lnTo>
                  <a:lnTo>
                    <a:pt x="112" y="752"/>
                  </a:lnTo>
                  <a:lnTo>
                    <a:pt x="109" y="746"/>
                  </a:lnTo>
                  <a:lnTo>
                    <a:pt x="108" y="742"/>
                  </a:lnTo>
                  <a:lnTo>
                    <a:pt x="108" y="736"/>
                  </a:lnTo>
                  <a:lnTo>
                    <a:pt x="109" y="731"/>
                  </a:lnTo>
                  <a:lnTo>
                    <a:pt x="110" y="726"/>
                  </a:lnTo>
                  <a:lnTo>
                    <a:pt x="112" y="721"/>
                  </a:lnTo>
                  <a:lnTo>
                    <a:pt x="116" y="714"/>
                  </a:lnTo>
                  <a:lnTo>
                    <a:pt x="122" y="707"/>
                  </a:lnTo>
                  <a:lnTo>
                    <a:pt x="129" y="703"/>
                  </a:lnTo>
                  <a:lnTo>
                    <a:pt x="138" y="699"/>
                  </a:lnTo>
                  <a:lnTo>
                    <a:pt x="147" y="696"/>
                  </a:lnTo>
                  <a:lnTo>
                    <a:pt x="156" y="693"/>
                  </a:lnTo>
                  <a:lnTo>
                    <a:pt x="177" y="690"/>
                  </a:lnTo>
                  <a:lnTo>
                    <a:pt x="197" y="688"/>
                  </a:lnTo>
                  <a:lnTo>
                    <a:pt x="207" y="686"/>
                  </a:lnTo>
                  <a:lnTo>
                    <a:pt x="216" y="683"/>
                  </a:lnTo>
                  <a:lnTo>
                    <a:pt x="224" y="680"/>
                  </a:lnTo>
                  <a:lnTo>
                    <a:pt x="231" y="677"/>
                  </a:lnTo>
                  <a:lnTo>
                    <a:pt x="215" y="666"/>
                  </a:lnTo>
                  <a:lnTo>
                    <a:pt x="196" y="655"/>
                  </a:lnTo>
                  <a:lnTo>
                    <a:pt x="189" y="650"/>
                  </a:lnTo>
                  <a:lnTo>
                    <a:pt x="183" y="642"/>
                  </a:lnTo>
                  <a:lnTo>
                    <a:pt x="180" y="638"/>
                  </a:lnTo>
                  <a:lnTo>
                    <a:pt x="179" y="634"/>
                  </a:lnTo>
                  <a:lnTo>
                    <a:pt x="178" y="628"/>
                  </a:lnTo>
                  <a:lnTo>
                    <a:pt x="177" y="623"/>
                  </a:lnTo>
                  <a:lnTo>
                    <a:pt x="177" y="618"/>
                  </a:lnTo>
                  <a:lnTo>
                    <a:pt x="178" y="615"/>
                  </a:lnTo>
                  <a:lnTo>
                    <a:pt x="179" y="613"/>
                  </a:lnTo>
                  <a:lnTo>
                    <a:pt x="181" y="611"/>
                  </a:lnTo>
                  <a:lnTo>
                    <a:pt x="186" y="608"/>
                  </a:lnTo>
                  <a:lnTo>
                    <a:pt x="191" y="607"/>
                  </a:lnTo>
                  <a:lnTo>
                    <a:pt x="205" y="607"/>
                  </a:lnTo>
                  <a:lnTo>
                    <a:pt x="219" y="608"/>
                  </a:lnTo>
                  <a:lnTo>
                    <a:pt x="229" y="608"/>
                  </a:lnTo>
                  <a:lnTo>
                    <a:pt x="238" y="609"/>
                  </a:lnTo>
                  <a:lnTo>
                    <a:pt x="246" y="610"/>
                  </a:lnTo>
                  <a:lnTo>
                    <a:pt x="255" y="612"/>
                  </a:lnTo>
                  <a:lnTo>
                    <a:pt x="268" y="617"/>
                  </a:lnTo>
                  <a:lnTo>
                    <a:pt x="281" y="624"/>
                  </a:lnTo>
                  <a:lnTo>
                    <a:pt x="302" y="638"/>
                  </a:lnTo>
                  <a:lnTo>
                    <a:pt x="324" y="654"/>
                  </a:lnTo>
                  <a:lnTo>
                    <a:pt x="351" y="654"/>
                  </a:lnTo>
                  <a:lnTo>
                    <a:pt x="354" y="654"/>
                  </a:lnTo>
                  <a:lnTo>
                    <a:pt x="332" y="637"/>
                  </a:lnTo>
                  <a:lnTo>
                    <a:pt x="308" y="618"/>
                  </a:lnTo>
                  <a:lnTo>
                    <a:pt x="301" y="614"/>
                  </a:lnTo>
                  <a:lnTo>
                    <a:pt x="296" y="609"/>
                  </a:lnTo>
                  <a:lnTo>
                    <a:pt x="290" y="603"/>
                  </a:lnTo>
                  <a:lnTo>
                    <a:pt x="286" y="597"/>
                  </a:lnTo>
                  <a:lnTo>
                    <a:pt x="283" y="590"/>
                  </a:lnTo>
                  <a:lnTo>
                    <a:pt x="280" y="584"/>
                  </a:lnTo>
                  <a:lnTo>
                    <a:pt x="278" y="576"/>
                  </a:lnTo>
                  <a:lnTo>
                    <a:pt x="277" y="569"/>
                  </a:lnTo>
                  <a:lnTo>
                    <a:pt x="257" y="569"/>
                  </a:lnTo>
                  <a:lnTo>
                    <a:pt x="255" y="569"/>
                  </a:lnTo>
                  <a:lnTo>
                    <a:pt x="247" y="571"/>
                  </a:lnTo>
                  <a:lnTo>
                    <a:pt x="243" y="573"/>
                  </a:lnTo>
                  <a:lnTo>
                    <a:pt x="240" y="576"/>
                  </a:lnTo>
                  <a:lnTo>
                    <a:pt x="235" y="581"/>
                  </a:lnTo>
                  <a:lnTo>
                    <a:pt x="215" y="581"/>
                  </a:lnTo>
                  <a:lnTo>
                    <a:pt x="212" y="581"/>
                  </a:lnTo>
                  <a:lnTo>
                    <a:pt x="212" y="563"/>
                  </a:lnTo>
                  <a:lnTo>
                    <a:pt x="212" y="561"/>
                  </a:lnTo>
                  <a:lnTo>
                    <a:pt x="216" y="550"/>
                  </a:lnTo>
                  <a:lnTo>
                    <a:pt x="221" y="541"/>
                  </a:lnTo>
                  <a:lnTo>
                    <a:pt x="226" y="533"/>
                  </a:lnTo>
                  <a:lnTo>
                    <a:pt x="231" y="525"/>
                  </a:lnTo>
                  <a:lnTo>
                    <a:pt x="237" y="519"/>
                  </a:lnTo>
                  <a:lnTo>
                    <a:pt x="244" y="514"/>
                  </a:lnTo>
                  <a:lnTo>
                    <a:pt x="253" y="508"/>
                  </a:lnTo>
                  <a:lnTo>
                    <a:pt x="262" y="504"/>
                  </a:lnTo>
                  <a:lnTo>
                    <a:pt x="295" y="498"/>
                  </a:lnTo>
                  <a:lnTo>
                    <a:pt x="324" y="495"/>
                  </a:lnTo>
                  <a:lnTo>
                    <a:pt x="330" y="493"/>
                  </a:lnTo>
                  <a:lnTo>
                    <a:pt x="337" y="491"/>
                  </a:lnTo>
                  <a:lnTo>
                    <a:pt x="341" y="488"/>
                  </a:lnTo>
                  <a:lnTo>
                    <a:pt x="346" y="484"/>
                  </a:lnTo>
                  <a:lnTo>
                    <a:pt x="350" y="479"/>
                  </a:lnTo>
                  <a:lnTo>
                    <a:pt x="352" y="474"/>
                  </a:lnTo>
                  <a:lnTo>
                    <a:pt x="354" y="466"/>
                  </a:lnTo>
                  <a:lnTo>
                    <a:pt x="354" y="457"/>
                  </a:lnTo>
                  <a:lnTo>
                    <a:pt x="354" y="453"/>
                  </a:lnTo>
                  <a:lnTo>
                    <a:pt x="353" y="448"/>
                  </a:lnTo>
                  <a:lnTo>
                    <a:pt x="352" y="443"/>
                  </a:lnTo>
                  <a:lnTo>
                    <a:pt x="350" y="440"/>
                  </a:lnTo>
                  <a:lnTo>
                    <a:pt x="343" y="432"/>
                  </a:lnTo>
                  <a:lnTo>
                    <a:pt x="337" y="426"/>
                  </a:lnTo>
                  <a:lnTo>
                    <a:pt x="328" y="421"/>
                  </a:lnTo>
                  <a:lnTo>
                    <a:pt x="317" y="415"/>
                  </a:lnTo>
                  <a:lnTo>
                    <a:pt x="308" y="411"/>
                  </a:lnTo>
                  <a:lnTo>
                    <a:pt x="297" y="406"/>
                  </a:lnTo>
                  <a:lnTo>
                    <a:pt x="275" y="399"/>
                  </a:lnTo>
                  <a:lnTo>
                    <a:pt x="257" y="391"/>
                  </a:lnTo>
                  <a:lnTo>
                    <a:pt x="249" y="388"/>
                  </a:lnTo>
                  <a:lnTo>
                    <a:pt x="244" y="383"/>
                  </a:lnTo>
                  <a:lnTo>
                    <a:pt x="242" y="380"/>
                  </a:lnTo>
                  <a:lnTo>
                    <a:pt x="240" y="378"/>
                  </a:lnTo>
                  <a:lnTo>
                    <a:pt x="240" y="376"/>
                  </a:lnTo>
                  <a:lnTo>
                    <a:pt x="238" y="373"/>
                  </a:lnTo>
                  <a:lnTo>
                    <a:pt x="240" y="371"/>
                  </a:lnTo>
                  <a:lnTo>
                    <a:pt x="240" y="367"/>
                  </a:lnTo>
                  <a:lnTo>
                    <a:pt x="242" y="366"/>
                  </a:lnTo>
                  <a:lnTo>
                    <a:pt x="243" y="364"/>
                  </a:lnTo>
                  <a:lnTo>
                    <a:pt x="248" y="362"/>
                  </a:lnTo>
                  <a:lnTo>
                    <a:pt x="255" y="361"/>
                  </a:lnTo>
                  <a:lnTo>
                    <a:pt x="268" y="361"/>
                  </a:lnTo>
                  <a:lnTo>
                    <a:pt x="282" y="361"/>
                  </a:lnTo>
                  <a:lnTo>
                    <a:pt x="274" y="361"/>
                  </a:lnTo>
                  <a:lnTo>
                    <a:pt x="270" y="360"/>
                  </a:lnTo>
                  <a:lnTo>
                    <a:pt x="265" y="359"/>
                  </a:lnTo>
                  <a:lnTo>
                    <a:pt x="262" y="356"/>
                  </a:lnTo>
                  <a:lnTo>
                    <a:pt x="260" y="353"/>
                  </a:lnTo>
                  <a:lnTo>
                    <a:pt x="259" y="350"/>
                  </a:lnTo>
                  <a:lnTo>
                    <a:pt x="258" y="346"/>
                  </a:lnTo>
                  <a:lnTo>
                    <a:pt x="258" y="343"/>
                  </a:lnTo>
                  <a:lnTo>
                    <a:pt x="263" y="340"/>
                  </a:lnTo>
                  <a:lnTo>
                    <a:pt x="270" y="340"/>
                  </a:lnTo>
                  <a:lnTo>
                    <a:pt x="275" y="342"/>
                  </a:lnTo>
                  <a:lnTo>
                    <a:pt x="282" y="343"/>
                  </a:lnTo>
                  <a:lnTo>
                    <a:pt x="299" y="342"/>
                  </a:lnTo>
                  <a:lnTo>
                    <a:pt x="322" y="339"/>
                  </a:lnTo>
                  <a:lnTo>
                    <a:pt x="335" y="339"/>
                  </a:lnTo>
                  <a:lnTo>
                    <a:pt x="348" y="340"/>
                  </a:lnTo>
                  <a:lnTo>
                    <a:pt x="360" y="343"/>
                  </a:lnTo>
                  <a:lnTo>
                    <a:pt x="373" y="346"/>
                  </a:lnTo>
                  <a:lnTo>
                    <a:pt x="381" y="348"/>
                  </a:lnTo>
                  <a:lnTo>
                    <a:pt x="389" y="352"/>
                  </a:lnTo>
                  <a:lnTo>
                    <a:pt x="395" y="356"/>
                  </a:lnTo>
                  <a:lnTo>
                    <a:pt x="402" y="360"/>
                  </a:lnTo>
                  <a:lnTo>
                    <a:pt x="413" y="370"/>
                  </a:lnTo>
                  <a:lnTo>
                    <a:pt x="424" y="380"/>
                  </a:lnTo>
                  <a:lnTo>
                    <a:pt x="430" y="385"/>
                  </a:lnTo>
                  <a:lnTo>
                    <a:pt x="436" y="389"/>
                  </a:lnTo>
                  <a:lnTo>
                    <a:pt x="441" y="393"/>
                  </a:lnTo>
                  <a:lnTo>
                    <a:pt x="448" y="397"/>
                  </a:lnTo>
                  <a:lnTo>
                    <a:pt x="454" y="399"/>
                  </a:lnTo>
                  <a:lnTo>
                    <a:pt x="462" y="400"/>
                  </a:lnTo>
                  <a:lnTo>
                    <a:pt x="470" y="401"/>
                  </a:lnTo>
                  <a:lnTo>
                    <a:pt x="478" y="400"/>
                  </a:lnTo>
                  <a:lnTo>
                    <a:pt x="465" y="390"/>
                  </a:lnTo>
                  <a:lnTo>
                    <a:pt x="444" y="375"/>
                  </a:lnTo>
                  <a:lnTo>
                    <a:pt x="434" y="367"/>
                  </a:lnTo>
                  <a:lnTo>
                    <a:pt x="424" y="360"/>
                  </a:lnTo>
                  <a:lnTo>
                    <a:pt x="419" y="353"/>
                  </a:lnTo>
                  <a:lnTo>
                    <a:pt x="416" y="350"/>
                  </a:lnTo>
                  <a:lnTo>
                    <a:pt x="418" y="345"/>
                  </a:lnTo>
                  <a:lnTo>
                    <a:pt x="420" y="340"/>
                  </a:lnTo>
                  <a:lnTo>
                    <a:pt x="424" y="336"/>
                  </a:lnTo>
                  <a:lnTo>
                    <a:pt x="427" y="331"/>
                  </a:lnTo>
                  <a:lnTo>
                    <a:pt x="477" y="331"/>
                  </a:lnTo>
                  <a:lnTo>
                    <a:pt x="502" y="331"/>
                  </a:lnTo>
                  <a:lnTo>
                    <a:pt x="511" y="331"/>
                  </a:lnTo>
                  <a:lnTo>
                    <a:pt x="513" y="331"/>
                  </a:lnTo>
                  <a:lnTo>
                    <a:pt x="535" y="322"/>
                  </a:lnTo>
                  <a:lnTo>
                    <a:pt x="557" y="313"/>
                  </a:lnTo>
                  <a:lnTo>
                    <a:pt x="568" y="308"/>
                  </a:lnTo>
                  <a:lnTo>
                    <a:pt x="576" y="301"/>
                  </a:lnTo>
                  <a:lnTo>
                    <a:pt x="586" y="294"/>
                  </a:lnTo>
                  <a:lnTo>
                    <a:pt x="594" y="284"/>
                  </a:lnTo>
                  <a:lnTo>
                    <a:pt x="570" y="284"/>
                  </a:lnTo>
                  <a:lnTo>
                    <a:pt x="567" y="284"/>
                  </a:lnTo>
                  <a:lnTo>
                    <a:pt x="553" y="294"/>
                  </a:lnTo>
                  <a:lnTo>
                    <a:pt x="540" y="301"/>
                  </a:lnTo>
                  <a:lnTo>
                    <a:pt x="525" y="308"/>
                  </a:lnTo>
                  <a:lnTo>
                    <a:pt x="511" y="313"/>
                  </a:lnTo>
                  <a:lnTo>
                    <a:pt x="494" y="318"/>
                  </a:lnTo>
                  <a:lnTo>
                    <a:pt x="477" y="321"/>
                  </a:lnTo>
                  <a:lnTo>
                    <a:pt x="459" y="322"/>
                  </a:lnTo>
                  <a:lnTo>
                    <a:pt x="439" y="323"/>
                  </a:lnTo>
                  <a:lnTo>
                    <a:pt x="429" y="322"/>
                  </a:lnTo>
                  <a:lnTo>
                    <a:pt x="420" y="321"/>
                  </a:lnTo>
                  <a:lnTo>
                    <a:pt x="411" y="319"/>
                  </a:lnTo>
                  <a:lnTo>
                    <a:pt x="405" y="317"/>
                  </a:lnTo>
                  <a:lnTo>
                    <a:pt x="393" y="313"/>
                  </a:lnTo>
                  <a:lnTo>
                    <a:pt x="381" y="311"/>
                  </a:lnTo>
                  <a:lnTo>
                    <a:pt x="376" y="312"/>
                  </a:lnTo>
                  <a:lnTo>
                    <a:pt x="371" y="313"/>
                  </a:lnTo>
                  <a:lnTo>
                    <a:pt x="367" y="317"/>
                  </a:lnTo>
                  <a:lnTo>
                    <a:pt x="363" y="319"/>
                  </a:lnTo>
                  <a:lnTo>
                    <a:pt x="358" y="322"/>
                  </a:lnTo>
                  <a:lnTo>
                    <a:pt x="355" y="324"/>
                  </a:lnTo>
                  <a:lnTo>
                    <a:pt x="351" y="326"/>
                  </a:lnTo>
                  <a:lnTo>
                    <a:pt x="346" y="326"/>
                  </a:lnTo>
                  <a:lnTo>
                    <a:pt x="333" y="326"/>
                  </a:lnTo>
                  <a:lnTo>
                    <a:pt x="321" y="324"/>
                  </a:lnTo>
                  <a:lnTo>
                    <a:pt x="308" y="322"/>
                  </a:lnTo>
                  <a:lnTo>
                    <a:pt x="296" y="318"/>
                  </a:lnTo>
                  <a:lnTo>
                    <a:pt x="291" y="316"/>
                  </a:lnTo>
                  <a:lnTo>
                    <a:pt x="287" y="313"/>
                  </a:lnTo>
                  <a:lnTo>
                    <a:pt x="283" y="310"/>
                  </a:lnTo>
                  <a:lnTo>
                    <a:pt x="280" y="307"/>
                  </a:lnTo>
                  <a:lnTo>
                    <a:pt x="277" y="304"/>
                  </a:lnTo>
                  <a:lnTo>
                    <a:pt x="276" y="300"/>
                  </a:lnTo>
                  <a:lnTo>
                    <a:pt x="276" y="296"/>
                  </a:lnTo>
                  <a:lnTo>
                    <a:pt x="277" y="292"/>
                  </a:lnTo>
                  <a:lnTo>
                    <a:pt x="260" y="292"/>
                  </a:lnTo>
                  <a:lnTo>
                    <a:pt x="258" y="292"/>
                  </a:lnTo>
                  <a:lnTo>
                    <a:pt x="248" y="298"/>
                  </a:lnTo>
                  <a:lnTo>
                    <a:pt x="238" y="305"/>
                  </a:lnTo>
                  <a:lnTo>
                    <a:pt x="234" y="307"/>
                  </a:lnTo>
                  <a:lnTo>
                    <a:pt x="230" y="309"/>
                  </a:lnTo>
                  <a:lnTo>
                    <a:pt x="226" y="311"/>
                  </a:lnTo>
                  <a:lnTo>
                    <a:pt x="219" y="311"/>
                  </a:lnTo>
                  <a:lnTo>
                    <a:pt x="206" y="310"/>
                  </a:lnTo>
                  <a:lnTo>
                    <a:pt x="192" y="308"/>
                  </a:lnTo>
                  <a:lnTo>
                    <a:pt x="178" y="304"/>
                  </a:lnTo>
                  <a:lnTo>
                    <a:pt x="165" y="298"/>
                  </a:lnTo>
                  <a:lnTo>
                    <a:pt x="152" y="292"/>
                  </a:lnTo>
                  <a:lnTo>
                    <a:pt x="141" y="285"/>
                  </a:lnTo>
                  <a:lnTo>
                    <a:pt x="133" y="279"/>
                  </a:lnTo>
                  <a:lnTo>
                    <a:pt x="127" y="273"/>
                  </a:lnTo>
                  <a:lnTo>
                    <a:pt x="136" y="267"/>
                  </a:lnTo>
                  <a:lnTo>
                    <a:pt x="146" y="263"/>
                  </a:lnTo>
                  <a:lnTo>
                    <a:pt x="151" y="260"/>
                  </a:lnTo>
                  <a:lnTo>
                    <a:pt x="156" y="259"/>
                  </a:lnTo>
                  <a:lnTo>
                    <a:pt x="163" y="258"/>
                  </a:lnTo>
                  <a:lnTo>
                    <a:pt x="169" y="257"/>
                  </a:lnTo>
                  <a:lnTo>
                    <a:pt x="146" y="257"/>
                  </a:lnTo>
                  <a:lnTo>
                    <a:pt x="124" y="256"/>
                  </a:lnTo>
                  <a:lnTo>
                    <a:pt x="105" y="256"/>
                  </a:lnTo>
                  <a:lnTo>
                    <a:pt x="93" y="257"/>
                  </a:lnTo>
                  <a:lnTo>
                    <a:pt x="96" y="250"/>
                  </a:lnTo>
                  <a:lnTo>
                    <a:pt x="100" y="242"/>
                  </a:lnTo>
                  <a:lnTo>
                    <a:pt x="106" y="237"/>
                  </a:lnTo>
                  <a:lnTo>
                    <a:pt x="111" y="231"/>
                  </a:lnTo>
                  <a:lnTo>
                    <a:pt x="116" y="227"/>
                  </a:lnTo>
                  <a:lnTo>
                    <a:pt x="123" y="224"/>
                  </a:lnTo>
                  <a:lnTo>
                    <a:pt x="129" y="220"/>
                  </a:lnTo>
                  <a:lnTo>
                    <a:pt x="136" y="217"/>
                  </a:lnTo>
                  <a:lnTo>
                    <a:pt x="165" y="211"/>
                  </a:lnTo>
                  <a:lnTo>
                    <a:pt x="196" y="204"/>
                  </a:lnTo>
                  <a:lnTo>
                    <a:pt x="187" y="201"/>
                  </a:lnTo>
                  <a:lnTo>
                    <a:pt x="179" y="200"/>
                  </a:lnTo>
                  <a:lnTo>
                    <a:pt x="172" y="200"/>
                  </a:lnTo>
                  <a:lnTo>
                    <a:pt x="162" y="200"/>
                  </a:lnTo>
                  <a:lnTo>
                    <a:pt x="155" y="200"/>
                  </a:lnTo>
                  <a:lnTo>
                    <a:pt x="150" y="201"/>
                  </a:lnTo>
                  <a:lnTo>
                    <a:pt x="146" y="203"/>
                  </a:lnTo>
                  <a:lnTo>
                    <a:pt x="141" y="204"/>
                  </a:lnTo>
                  <a:lnTo>
                    <a:pt x="134" y="210"/>
                  </a:lnTo>
                  <a:lnTo>
                    <a:pt x="127" y="215"/>
                  </a:lnTo>
                  <a:lnTo>
                    <a:pt x="121" y="220"/>
                  </a:lnTo>
                  <a:lnTo>
                    <a:pt x="114" y="226"/>
                  </a:lnTo>
                  <a:lnTo>
                    <a:pt x="111" y="228"/>
                  </a:lnTo>
                  <a:lnTo>
                    <a:pt x="107" y="229"/>
                  </a:lnTo>
                  <a:lnTo>
                    <a:pt x="101" y="230"/>
                  </a:lnTo>
                  <a:lnTo>
                    <a:pt x="96" y="230"/>
                  </a:lnTo>
                  <a:lnTo>
                    <a:pt x="92" y="230"/>
                  </a:lnTo>
                  <a:lnTo>
                    <a:pt x="87" y="229"/>
                  </a:lnTo>
                  <a:lnTo>
                    <a:pt x="82" y="227"/>
                  </a:lnTo>
                  <a:lnTo>
                    <a:pt x="78" y="225"/>
                  </a:lnTo>
                  <a:lnTo>
                    <a:pt x="70" y="219"/>
                  </a:lnTo>
                  <a:lnTo>
                    <a:pt x="66" y="215"/>
                  </a:lnTo>
                  <a:lnTo>
                    <a:pt x="77" y="205"/>
                  </a:lnTo>
                  <a:lnTo>
                    <a:pt x="87" y="199"/>
                  </a:lnTo>
                  <a:lnTo>
                    <a:pt x="98" y="193"/>
                  </a:lnTo>
                  <a:lnTo>
                    <a:pt x="112" y="188"/>
                  </a:lnTo>
                  <a:lnTo>
                    <a:pt x="83" y="188"/>
                  </a:lnTo>
                  <a:lnTo>
                    <a:pt x="68" y="188"/>
                  </a:lnTo>
                  <a:lnTo>
                    <a:pt x="63" y="188"/>
                  </a:lnTo>
                  <a:lnTo>
                    <a:pt x="61" y="188"/>
                  </a:lnTo>
                  <a:lnTo>
                    <a:pt x="46" y="194"/>
                  </a:lnTo>
                  <a:lnTo>
                    <a:pt x="34" y="200"/>
                  </a:lnTo>
                  <a:lnTo>
                    <a:pt x="27" y="200"/>
                  </a:lnTo>
                  <a:lnTo>
                    <a:pt x="17" y="200"/>
                  </a:lnTo>
                  <a:lnTo>
                    <a:pt x="7" y="200"/>
                  </a:lnTo>
                  <a:lnTo>
                    <a:pt x="0" y="200"/>
                  </a:lnTo>
                  <a:lnTo>
                    <a:pt x="1" y="195"/>
                  </a:lnTo>
                  <a:lnTo>
                    <a:pt x="2" y="192"/>
                  </a:lnTo>
                  <a:lnTo>
                    <a:pt x="4" y="189"/>
                  </a:lnTo>
                  <a:lnTo>
                    <a:pt x="7" y="185"/>
                  </a:lnTo>
                  <a:lnTo>
                    <a:pt x="14" y="178"/>
                  </a:lnTo>
                  <a:lnTo>
                    <a:pt x="23" y="173"/>
                  </a:lnTo>
                  <a:lnTo>
                    <a:pt x="32" y="166"/>
                  </a:lnTo>
                  <a:lnTo>
                    <a:pt x="44" y="162"/>
                  </a:lnTo>
                  <a:lnTo>
                    <a:pt x="56" y="158"/>
                  </a:lnTo>
                  <a:lnTo>
                    <a:pt x="69" y="153"/>
                  </a:lnTo>
                  <a:lnTo>
                    <a:pt x="96" y="147"/>
                  </a:lnTo>
                  <a:lnTo>
                    <a:pt x="123" y="141"/>
                  </a:lnTo>
                  <a:lnTo>
                    <a:pt x="148" y="139"/>
                  </a:lnTo>
                  <a:lnTo>
                    <a:pt x="169" y="138"/>
                  </a:lnTo>
                  <a:lnTo>
                    <a:pt x="182" y="138"/>
                  </a:lnTo>
                  <a:lnTo>
                    <a:pt x="192" y="138"/>
                  </a:lnTo>
                  <a:lnTo>
                    <a:pt x="200" y="138"/>
                  </a:lnTo>
                  <a:lnTo>
                    <a:pt x="204" y="138"/>
                  </a:lnTo>
                  <a:lnTo>
                    <a:pt x="207" y="138"/>
                  </a:lnTo>
                  <a:lnTo>
                    <a:pt x="209" y="137"/>
                  </a:lnTo>
                  <a:lnTo>
                    <a:pt x="213" y="135"/>
                  </a:lnTo>
                  <a:lnTo>
                    <a:pt x="215" y="134"/>
                  </a:lnTo>
                  <a:lnTo>
                    <a:pt x="217" y="131"/>
                  </a:lnTo>
                  <a:lnTo>
                    <a:pt x="218" y="128"/>
                  </a:lnTo>
                  <a:lnTo>
                    <a:pt x="219" y="126"/>
                  </a:lnTo>
                  <a:lnTo>
                    <a:pt x="219" y="123"/>
                  </a:lnTo>
                  <a:lnTo>
                    <a:pt x="229" y="122"/>
                  </a:lnTo>
                  <a:lnTo>
                    <a:pt x="236" y="121"/>
                  </a:lnTo>
                  <a:lnTo>
                    <a:pt x="243" y="120"/>
                  </a:lnTo>
                  <a:lnTo>
                    <a:pt x="247" y="116"/>
                  </a:lnTo>
                  <a:lnTo>
                    <a:pt x="251" y="114"/>
                  </a:lnTo>
                  <a:lnTo>
                    <a:pt x="255" y="111"/>
                  </a:lnTo>
                  <a:lnTo>
                    <a:pt x="257" y="107"/>
                  </a:lnTo>
                  <a:lnTo>
                    <a:pt x="259" y="104"/>
                  </a:lnTo>
                  <a:lnTo>
                    <a:pt x="263" y="97"/>
                  </a:lnTo>
                  <a:lnTo>
                    <a:pt x="268" y="91"/>
                  </a:lnTo>
                  <a:lnTo>
                    <a:pt x="271" y="88"/>
                  </a:lnTo>
                  <a:lnTo>
                    <a:pt x="274" y="86"/>
                  </a:lnTo>
                  <a:lnTo>
                    <a:pt x="280" y="85"/>
                  </a:lnTo>
                  <a:lnTo>
                    <a:pt x="285" y="84"/>
                  </a:lnTo>
                  <a:lnTo>
                    <a:pt x="299" y="86"/>
                  </a:lnTo>
                  <a:lnTo>
                    <a:pt x="315" y="89"/>
                  </a:lnTo>
                  <a:lnTo>
                    <a:pt x="332" y="96"/>
                  </a:lnTo>
                  <a:lnTo>
                    <a:pt x="350" y="102"/>
                  </a:lnTo>
                  <a:lnTo>
                    <a:pt x="381" y="115"/>
                  </a:lnTo>
                  <a:lnTo>
                    <a:pt x="400" y="123"/>
                  </a:lnTo>
                  <a:lnTo>
                    <a:pt x="407" y="109"/>
                  </a:lnTo>
                  <a:lnTo>
                    <a:pt x="413" y="95"/>
                  </a:lnTo>
                  <a:lnTo>
                    <a:pt x="421" y="82"/>
                  </a:lnTo>
                  <a:lnTo>
                    <a:pt x="430" y="70"/>
                  </a:lnTo>
                  <a:lnTo>
                    <a:pt x="435" y="65"/>
                  </a:lnTo>
                  <a:lnTo>
                    <a:pt x="440" y="60"/>
                  </a:lnTo>
                  <a:lnTo>
                    <a:pt x="447" y="56"/>
                  </a:lnTo>
                  <a:lnTo>
                    <a:pt x="453" y="53"/>
                  </a:lnTo>
                  <a:lnTo>
                    <a:pt x="460" y="49"/>
                  </a:lnTo>
                  <a:lnTo>
                    <a:pt x="468" y="47"/>
                  </a:lnTo>
                  <a:lnTo>
                    <a:pt x="476" y="46"/>
                  </a:lnTo>
                  <a:lnTo>
                    <a:pt x="486" y="46"/>
                  </a:lnTo>
                  <a:lnTo>
                    <a:pt x="494" y="46"/>
                  </a:lnTo>
                  <a:lnTo>
                    <a:pt x="501" y="48"/>
                  </a:lnTo>
                  <a:lnTo>
                    <a:pt x="504" y="49"/>
                  </a:lnTo>
                  <a:lnTo>
                    <a:pt x="505" y="52"/>
                  </a:lnTo>
                  <a:lnTo>
                    <a:pt x="507" y="52"/>
                  </a:lnTo>
                  <a:lnTo>
                    <a:pt x="509" y="50"/>
                  </a:lnTo>
                  <a:lnTo>
                    <a:pt x="513" y="47"/>
                  </a:lnTo>
                  <a:lnTo>
                    <a:pt x="520" y="42"/>
                  </a:lnTo>
                  <a:lnTo>
                    <a:pt x="524" y="36"/>
                  </a:lnTo>
                  <a:lnTo>
                    <a:pt x="527" y="32"/>
                  </a:lnTo>
                  <a:lnTo>
                    <a:pt x="532" y="29"/>
                  </a:lnTo>
                  <a:lnTo>
                    <a:pt x="536" y="27"/>
                  </a:lnTo>
                  <a:lnTo>
                    <a:pt x="542" y="25"/>
                  </a:lnTo>
                  <a:lnTo>
                    <a:pt x="547" y="23"/>
                  </a:lnTo>
                  <a:lnTo>
                    <a:pt x="553" y="23"/>
                  </a:lnTo>
                  <a:lnTo>
                    <a:pt x="559" y="22"/>
                  </a:lnTo>
                  <a:lnTo>
                    <a:pt x="589" y="22"/>
                  </a:lnTo>
                  <a:lnTo>
                    <a:pt x="614" y="22"/>
                  </a:lnTo>
                  <a:lnTo>
                    <a:pt x="637" y="22"/>
                  </a:lnTo>
                  <a:lnTo>
                    <a:pt x="657" y="22"/>
                  </a:lnTo>
                  <a:lnTo>
                    <a:pt x="678" y="22"/>
                  </a:lnTo>
                  <a:lnTo>
                    <a:pt x="699" y="22"/>
                  </a:lnTo>
                  <a:lnTo>
                    <a:pt x="725" y="22"/>
                  </a:lnTo>
                  <a:lnTo>
                    <a:pt x="756" y="22"/>
                  </a:lnTo>
                  <a:lnTo>
                    <a:pt x="759" y="18"/>
                  </a:lnTo>
                  <a:lnTo>
                    <a:pt x="763" y="14"/>
                  </a:lnTo>
                  <a:lnTo>
                    <a:pt x="769" y="12"/>
                  </a:lnTo>
                  <a:lnTo>
                    <a:pt x="774" y="12"/>
                  </a:lnTo>
                  <a:lnTo>
                    <a:pt x="785" y="13"/>
                  </a:lnTo>
                  <a:lnTo>
                    <a:pt x="793" y="15"/>
                  </a:lnTo>
                  <a:lnTo>
                    <a:pt x="802" y="17"/>
                  </a:lnTo>
                  <a:lnTo>
                    <a:pt x="809" y="21"/>
                  </a:lnTo>
                  <a:lnTo>
                    <a:pt x="815" y="25"/>
                  </a:lnTo>
                  <a:lnTo>
                    <a:pt x="823" y="28"/>
                  </a:lnTo>
                  <a:lnTo>
                    <a:pt x="830" y="30"/>
                  </a:lnTo>
                  <a:lnTo>
                    <a:pt x="840" y="31"/>
                  </a:lnTo>
                  <a:lnTo>
                    <a:pt x="844" y="30"/>
                  </a:lnTo>
                  <a:lnTo>
                    <a:pt x="848" y="29"/>
                  </a:lnTo>
                  <a:lnTo>
                    <a:pt x="852" y="28"/>
                  </a:lnTo>
                  <a:lnTo>
                    <a:pt x="855" y="26"/>
                  </a:lnTo>
                  <a:lnTo>
                    <a:pt x="861" y="21"/>
                  </a:lnTo>
                  <a:lnTo>
                    <a:pt x="867" y="15"/>
                  </a:lnTo>
                  <a:lnTo>
                    <a:pt x="873" y="9"/>
                  </a:lnTo>
                  <a:lnTo>
                    <a:pt x="879" y="5"/>
                  </a:lnTo>
                  <a:lnTo>
                    <a:pt x="882" y="3"/>
                  </a:lnTo>
                  <a:lnTo>
                    <a:pt x="886" y="1"/>
                  </a:lnTo>
                  <a:lnTo>
                    <a:pt x="890" y="0"/>
                  </a:lnTo>
                  <a:lnTo>
                    <a:pt x="894" y="0"/>
                  </a:lnTo>
                  <a:lnTo>
                    <a:pt x="904" y="1"/>
                  </a:lnTo>
                  <a:lnTo>
                    <a:pt x="911" y="2"/>
                  </a:lnTo>
                  <a:lnTo>
                    <a:pt x="918" y="3"/>
                  </a:lnTo>
                  <a:lnTo>
                    <a:pt x="923" y="5"/>
                  </a:lnTo>
                  <a:lnTo>
                    <a:pt x="928" y="7"/>
                  </a:lnTo>
                  <a:lnTo>
                    <a:pt x="934" y="9"/>
                  </a:lnTo>
                  <a:lnTo>
                    <a:pt x="938" y="10"/>
                  </a:lnTo>
                  <a:lnTo>
                    <a:pt x="945" y="12"/>
                  </a:lnTo>
                  <a:lnTo>
                    <a:pt x="958" y="12"/>
                  </a:lnTo>
                  <a:lnTo>
                    <a:pt x="969" y="12"/>
                  </a:lnTo>
                  <a:lnTo>
                    <a:pt x="981" y="12"/>
                  </a:lnTo>
                  <a:lnTo>
                    <a:pt x="994" y="12"/>
                  </a:lnTo>
                  <a:lnTo>
                    <a:pt x="1014" y="12"/>
                  </a:lnTo>
                  <a:lnTo>
                    <a:pt x="1040" y="12"/>
                  </a:lnTo>
                  <a:lnTo>
                    <a:pt x="1071" y="12"/>
                  </a:lnTo>
                  <a:lnTo>
                    <a:pt x="1105" y="14"/>
                  </a:lnTo>
                  <a:lnTo>
                    <a:pt x="1123" y="15"/>
                  </a:lnTo>
                  <a:lnTo>
                    <a:pt x="1139" y="17"/>
                  </a:lnTo>
                  <a:lnTo>
                    <a:pt x="1155" y="19"/>
                  </a:lnTo>
                  <a:lnTo>
                    <a:pt x="1170" y="22"/>
                  </a:lnTo>
                  <a:lnTo>
                    <a:pt x="1184" y="27"/>
                  </a:lnTo>
                  <a:lnTo>
                    <a:pt x="1196" y="31"/>
                  </a:lnTo>
                  <a:lnTo>
                    <a:pt x="1206" y="36"/>
                  </a:lnTo>
                  <a:lnTo>
                    <a:pt x="1213" y="4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9" name="Freeform 58"/>
            <p:cNvSpPr>
              <a:spLocks/>
            </p:cNvSpPr>
            <p:nvPr/>
          </p:nvSpPr>
          <p:spPr bwMode="auto">
            <a:xfrm>
              <a:off x="7381875" y="2270125"/>
              <a:ext cx="2309812" cy="1758950"/>
            </a:xfrm>
            <a:custGeom>
              <a:avLst/>
              <a:gdLst>
                <a:gd name="T0" fmla="*/ 968 w 2910"/>
                <a:gd name="T1" fmla="*/ 1411 h 2217"/>
                <a:gd name="T2" fmla="*/ 986 w 2910"/>
                <a:gd name="T3" fmla="*/ 1379 h 2217"/>
                <a:gd name="T4" fmla="*/ 956 w 2910"/>
                <a:gd name="T5" fmla="*/ 1278 h 2217"/>
                <a:gd name="T6" fmla="*/ 849 w 2910"/>
                <a:gd name="T7" fmla="*/ 1293 h 2217"/>
                <a:gd name="T8" fmla="*/ 869 w 2910"/>
                <a:gd name="T9" fmla="*/ 1184 h 2217"/>
                <a:gd name="T10" fmla="*/ 714 w 2910"/>
                <a:gd name="T11" fmla="*/ 947 h 2217"/>
                <a:gd name="T12" fmla="*/ 440 w 2910"/>
                <a:gd name="T13" fmla="*/ 845 h 2217"/>
                <a:gd name="T14" fmla="*/ 287 w 2910"/>
                <a:gd name="T15" fmla="*/ 857 h 2217"/>
                <a:gd name="T16" fmla="*/ 190 w 2910"/>
                <a:gd name="T17" fmla="*/ 822 h 2217"/>
                <a:gd name="T18" fmla="*/ 74 w 2910"/>
                <a:gd name="T19" fmla="*/ 771 h 2217"/>
                <a:gd name="T20" fmla="*/ 193 w 2910"/>
                <a:gd name="T21" fmla="*/ 737 h 2217"/>
                <a:gd name="T22" fmla="*/ 236 w 2910"/>
                <a:gd name="T23" fmla="*/ 712 h 2217"/>
                <a:gd name="T24" fmla="*/ 1 w 2910"/>
                <a:gd name="T25" fmla="*/ 631 h 2217"/>
                <a:gd name="T26" fmla="*/ 213 w 2910"/>
                <a:gd name="T27" fmla="*/ 550 h 2217"/>
                <a:gd name="T28" fmla="*/ 284 w 2910"/>
                <a:gd name="T29" fmla="*/ 445 h 2217"/>
                <a:gd name="T30" fmla="*/ 322 w 2910"/>
                <a:gd name="T31" fmla="*/ 375 h 2217"/>
                <a:gd name="T32" fmla="*/ 523 w 2910"/>
                <a:gd name="T33" fmla="*/ 265 h 2217"/>
                <a:gd name="T34" fmla="*/ 777 w 2910"/>
                <a:gd name="T35" fmla="*/ 177 h 2217"/>
                <a:gd name="T36" fmla="*/ 905 w 2910"/>
                <a:gd name="T37" fmla="*/ 189 h 2217"/>
                <a:gd name="T38" fmla="*/ 1012 w 2910"/>
                <a:gd name="T39" fmla="*/ 170 h 2217"/>
                <a:gd name="T40" fmla="*/ 1284 w 2910"/>
                <a:gd name="T41" fmla="*/ 204 h 2217"/>
                <a:gd name="T42" fmla="*/ 1255 w 2910"/>
                <a:gd name="T43" fmla="*/ 116 h 2217"/>
                <a:gd name="T44" fmla="*/ 1505 w 2910"/>
                <a:gd name="T45" fmla="*/ 69 h 2217"/>
                <a:gd name="T46" fmla="*/ 1809 w 2910"/>
                <a:gd name="T47" fmla="*/ 0 h 2217"/>
                <a:gd name="T48" fmla="*/ 2280 w 2910"/>
                <a:gd name="T49" fmla="*/ 87 h 2217"/>
                <a:gd name="T50" fmla="*/ 2411 w 2910"/>
                <a:gd name="T51" fmla="*/ 161 h 2217"/>
                <a:gd name="T52" fmla="*/ 1954 w 2910"/>
                <a:gd name="T53" fmla="*/ 212 h 2217"/>
                <a:gd name="T54" fmla="*/ 2194 w 2910"/>
                <a:gd name="T55" fmla="*/ 289 h 2217"/>
                <a:gd name="T56" fmla="*/ 2424 w 2910"/>
                <a:gd name="T57" fmla="*/ 206 h 2217"/>
                <a:gd name="T58" fmla="*/ 2362 w 2910"/>
                <a:gd name="T59" fmla="*/ 369 h 2217"/>
                <a:gd name="T60" fmla="*/ 2742 w 2910"/>
                <a:gd name="T61" fmla="*/ 220 h 2217"/>
                <a:gd name="T62" fmla="*/ 2907 w 2910"/>
                <a:gd name="T63" fmla="*/ 249 h 2217"/>
                <a:gd name="T64" fmla="*/ 2742 w 2910"/>
                <a:gd name="T65" fmla="*/ 358 h 2217"/>
                <a:gd name="T66" fmla="*/ 2711 w 2910"/>
                <a:gd name="T67" fmla="*/ 408 h 2217"/>
                <a:gd name="T68" fmla="*/ 2623 w 2910"/>
                <a:gd name="T69" fmla="*/ 473 h 2217"/>
                <a:gd name="T70" fmla="*/ 2504 w 2910"/>
                <a:gd name="T71" fmla="*/ 594 h 2217"/>
                <a:gd name="T72" fmla="*/ 2600 w 2910"/>
                <a:gd name="T73" fmla="*/ 681 h 2217"/>
                <a:gd name="T74" fmla="*/ 2649 w 2910"/>
                <a:gd name="T75" fmla="*/ 756 h 2217"/>
                <a:gd name="T76" fmla="*/ 2495 w 2910"/>
                <a:gd name="T77" fmla="*/ 811 h 2217"/>
                <a:gd name="T78" fmla="*/ 2576 w 2910"/>
                <a:gd name="T79" fmla="*/ 910 h 2217"/>
                <a:gd name="T80" fmla="*/ 2526 w 2910"/>
                <a:gd name="T81" fmla="*/ 980 h 2217"/>
                <a:gd name="T82" fmla="*/ 2529 w 2910"/>
                <a:gd name="T83" fmla="*/ 1072 h 2217"/>
                <a:gd name="T84" fmla="*/ 2391 w 2910"/>
                <a:gd name="T85" fmla="*/ 1106 h 2217"/>
                <a:gd name="T86" fmla="*/ 2451 w 2910"/>
                <a:gd name="T87" fmla="*/ 1191 h 2217"/>
                <a:gd name="T88" fmla="*/ 2339 w 2910"/>
                <a:gd name="T89" fmla="*/ 1152 h 2217"/>
                <a:gd name="T90" fmla="*/ 2478 w 2910"/>
                <a:gd name="T91" fmla="*/ 1324 h 2217"/>
                <a:gd name="T92" fmla="*/ 2385 w 2910"/>
                <a:gd name="T93" fmla="*/ 1361 h 2217"/>
                <a:gd name="T94" fmla="*/ 2286 w 2910"/>
                <a:gd name="T95" fmla="*/ 1320 h 2217"/>
                <a:gd name="T96" fmla="*/ 2279 w 2910"/>
                <a:gd name="T97" fmla="*/ 1385 h 2217"/>
                <a:gd name="T98" fmla="*/ 2336 w 2910"/>
                <a:gd name="T99" fmla="*/ 1465 h 2217"/>
                <a:gd name="T100" fmla="*/ 2028 w 2910"/>
                <a:gd name="T101" fmla="*/ 1573 h 2217"/>
                <a:gd name="T102" fmla="*/ 1875 w 2910"/>
                <a:gd name="T103" fmla="*/ 1695 h 2217"/>
                <a:gd name="T104" fmla="*/ 1705 w 2910"/>
                <a:gd name="T105" fmla="*/ 1732 h 2217"/>
                <a:gd name="T106" fmla="*/ 1559 w 2910"/>
                <a:gd name="T107" fmla="*/ 1822 h 2217"/>
                <a:gd name="T108" fmla="*/ 1558 w 2910"/>
                <a:gd name="T109" fmla="*/ 1921 h 2217"/>
                <a:gd name="T110" fmla="*/ 1478 w 2910"/>
                <a:gd name="T111" fmla="*/ 2110 h 2217"/>
                <a:gd name="T112" fmla="*/ 1397 w 2910"/>
                <a:gd name="T113" fmla="*/ 2207 h 2217"/>
                <a:gd name="T114" fmla="*/ 1292 w 2910"/>
                <a:gd name="T115" fmla="*/ 2140 h 2217"/>
                <a:gd name="T116" fmla="*/ 1147 w 2910"/>
                <a:gd name="T117" fmla="*/ 2106 h 2217"/>
                <a:gd name="T118" fmla="*/ 1041 w 2910"/>
                <a:gd name="T119" fmla="*/ 1911 h 2217"/>
                <a:gd name="T120" fmla="*/ 997 w 2910"/>
                <a:gd name="T121" fmla="*/ 1876 h 2217"/>
                <a:gd name="T122" fmla="*/ 935 w 2910"/>
                <a:gd name="T123" fmla="*/ 1712 h 2217"/>
                <a:gd name="T124" fmla="*/ 981 w 2910"/>
                <a:gd name="T125" fmla="*/ 1554 h 2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0" h="2217">
                  <a:moveTo>
                    <a:pt x="981" y="1554"/>
                  </a:moveTo>
                  <a:lnTo>
                    <a:pt x="995" y="1547"/>
                  </a:lnTo>
                  <a:lnTo>
                    <a:pt x="1005" y="1545"/>
                  </a:lnTo>
                  <a:lnTo>
                    <a:pt x="1009" y="1545"/>
                  </a:lnTo>
                  <a:lnTo>
                    <a:pt x="1013" y="1546"/>
                  </a:lnTo>
                  <a:lnTo>
                    <a:pt x="1020" y="1547"/>
                  </a:lnTo>
                  <a:lnTo>
                    <a:pt x="1027" y="1550"/>
                  </a:lnTo>
                  <a:lnTo>
                    <a:pt x="1033" y="1533"/>
                  </a:lnTo>
                  <a:lnTo>
                    <a:pt x="1038" y="1518"/>
                  </a:lnTo>
                  <a:lnTo>
                    <a:pt x="1045" y="1505"/>
                  </a:lnTo>
                  <a:lnTo>
                    <a:pt x="1051" y="1492"/>
                  </a:lnTo>
                  <a:lnTo>
                    <a:pt x="1058" y="1480"/>
                  </a:lnTo>
                  <a:lnTo>
                    <a:pt x="1065" y="1467"/>
                  </a:lnTo>
                  <a:lnTo>
                    <a:pt x="1072" y="1452"/>
                  </a:lnTo>
                  <a:lnTo>
                    <a:pt x="1078" y="1435"/>
                  </a:lnTo>
                  <a:lnTo>
                    <a:pt x="1054" y="1429"/>
                  </a:lnTo>
                  <a:lnTo>
                    <a:pt x="1027" y="1424"/>
                  </a:lnTo>
                  <a:lnTo>
                    <a:pt x="998" y="1417"/>
                  </a:lnTo>
                  <a:lnTo>
                    <a:pt x="968" y="1411"/>
                  </a:lnTo>
                  <a:lnTo>
                    <a:pt x="954" y="1406"/>
                  </a:lnTo>
                  <a:lnTo>
                    <a:pt x="941" y="1402"/>
                  </a:lnTo>
                  <a:lnTo>
                    <a:pt x="929" y="1398"/>
                  </a:lnTo>
                  <a:lnTo>
                    <a:pt x="919" y="1391"/>
                  </a:lnTo>
                  <a:lnTo>
                    <a:pt x="910" y="1385"/>
                  </a:lnTo>
                  <a:lnTo>
                    <a:pt x="903" y="1378"/>
                  </a:lnTo>
                  <a:lnTo>
                    <a:pt x="901" y="1374"/>
                  </a:lnTo>
                  <a:lnTo>
                    <a:pt x="899" y="1370"/>
                  </a:lnTo>
                  <a:lnTo>
                    <a:pt x="898" y="1365"/>
                  </a:lnTo>
                  <a:lnTo>
                    <a:pt x="897" y="1361"/>
                  </a:lnTo>
                  <a:lnTo>
                    <a:pt x="905" y="1360"/>
                  </a:lnTo>
                  <a:lnTo>
                    <a:pt x="910" y="1360"/>
                  </a:lnTo>
                  <a:lnTo>
                    <a:pt x="915" y="1361"/>
                  </a:lnTo>
                  <a:lnTo>
                    <a:pt x="924" y="1361"/>
                  </a:lnTo>
                  <a:lnTo>
                    <a:pt x="938" y="1362"/>
                  </a:lnTo>
                  <a:lnTo>
                    <a:pt x="951" y="1365"/>
                  </a:lnTo>
                  <a:lnTo>
                    <a:pt x="963" y="1370"/>
                  </a:lnTo>
                  <a:lnTo>
                    <a:pt x="975" y="1375"/>
                  </a:lnTo>
                  <a:lnTo>
                    <a:pt x="986" y="1379"/>
                  </a:lnTo>
                  <a:lnTo>
                    <a:pt x="999" y="1384"/>
                  </a:lnTo>
                  <a:lnTo>
                    <a:pt x="1012" y="1387"/>
                  </a:lnTo>
                  <a:lnTo>
                    <a:pt x="1027" y="1388"/>
                  </a:lnTo>
                  <a:lnTo>
                    <a:pt x="1033" y="1387"/>
                  </a:lnTo>
                  <a:lnTo>
                    <a:pt x="1036" y="1386"/>
                  </a:lnTo>
                  <a:lnTo>
                    <a:pt x="1039" y="1383"/>
                  </a:lnTo>
                  <a:lnTo>
                    <a:pt x="1041" y="1379"/>
                  </a:lnTo>
                  <a:lnTo>
                    <a:pt x="1043" y="1371"/>
                  </a:lnTo>
                  <a:lnTo>
                    <a:pt x="1044" y="1361"/>
                  </a:lnTo>
                  <a:lnTo>
                    <a:pt x="1034" y="1358"/>
                  </a:lnTo>
                  <a:lnTo>
                    <a:pt x="1025" y="1352"/>
                  </a:lnTo>
                  <a:lnTo>
                    <a:pt x="1018" y="1347"/>
                  </a:lnTo>
                  <a:lnTo>
                    <a:pt x="1011" y="1339"/>
                  </a:lnTo>
                  <a:lnTo>
                    <a:pt x="997" y="1324"/>
                  </a:lnTo>
                  <a:lnTo>
                    <a:pt x="984" y="1307"/>
                  </a:lnTo>
                  <a:lnTo>
                    <a:pt x="978" y="1299"/>
                  </a:lnTo>
                  <a:lnTo>
                    <a:pt x="971" y="1292"/>
                  </a:lnTo>
                  <a:lnTo>
                    <a:pt x="964" y="1284"/>
                  </a:lnTo>
                  <a:lnTo>
                    <a:pt x="956" y="1278"/>
                  </a:lnTo>
                  <a:lnTo>
                    <a:pt x="949" y="1272"/>
                  </a:lnTo>
                  <a:lnTo>
                    <a:pt x="940" y="1268"/>
                  </a:lnTo>
                  <a:lnTo>
                    <a:pt x="930" y="1266"/>
                  </a:lnTo>
                  <a:lnTo>
                    <a:pt x="919" y="1265"/>
                  </a:lnTo>
                  <a:lnTo>
                    <a:pt x="917" y="1265"/>
                  </a:lnTo>
                  <a:lnTo>
                    <a:pt x="914" y="1266"/>
                  </a:lnTo>
                  <a:lnTo>
                    <a:pt x="912" y="1268"/>
                  </a:lnTo>
                  <a:lnTo>
                    <a:pt x="910" y="1270"/>
                  </a:lnTo>
                  <a:lnTo>
                    <a:pt x="905" y="1274"/>
                  </a:lnTo>
                  <a:lnTo>
                    <a:pt x="901" y="1280"/>
                  </a:lnTo>
                  <a:lnTo>
                    <a:pt x="897" y="1286"/>
                  </a:lnTo>
                  <a:lnTo>
                    <a:pt x="891" y="1291"/>
                  </a:lnTo>
                  <a:lnTo>
                    <a:pt x="888" y="1293"/>
                  </a:lnTo>
                  <a:lnTo>
                    <a:pt x="885" y="1294"/>
                  </a:lnTo>
                  <a:lnTo>
                    <a:pt x="882" y="1295"/>
                  </a:lnTo>
                  <a:lnTo>
                    <a:pt x="877" y="1296"/>
                  </a:lnTo>
                  <a:lnTo>
                    <a:pt x="867" y="1295"/>
                  </a:lnTo>
                  <a:lnTo>
                    <a:pt x="857" y="1295"/>
                  </a:lnTo>
                  <a:lnTo>
                    <a:pt x="849" y="1293"/>
                  </a:lnTo>
                  <a:lnTo>
                    <a:pt x="843" y="1291"/>
                  </a:lnTo>
                  <a:lnTo>
                    <a:pt x="837" y="1286"/>
                  </a:lnTo>
                  <a:lnTo>
                    <a:pt x="834" y="1281"/>
                  </a:lnTo>
                  <a:lnTo>
                    <a:pt x="832" y="1273"/>
                  </a:lnTo>
                  <a:lnTo>
                    <a:pt x="831" y="1265"/>
                  </a:lnTo>
                  <a:lnTo>
                    <a:pt x="832" y="1258"/>
                  </a:lnTo>
                  <a:lnTo>
                    <a:pt x="833" y="1252"/>
                  </a:lnTo>
                  <a:lnTo>
                    <a:pt x="835" y="1247"/>
                  </a:lnTo>
                  <a:lnTo>
                    <a:pt x="837" y="1242"/>
                  </a:lnTo>
                  <a:lnTo>
                    <a:pt x="844" y="1234"/>
                  </a:lnTo>
                  <a:lnTo>
                    <a:pt x="850" y="1228"/>
                  </a:lnTo>
                  <a:lnTo>
                    <a:pt x="858" y="1221"/>
                  </a:lnTo>
                  <a:lnTo>
                    <a:pt x="863" y="1214"/>
                  </a:lnTo>
                  <a:lnTo>
                    <a:pt x="867" y="1210"/>
                  </a:lnTo>
                  <a:lnTo>
                    <a:pt x="868" y="1204"/>
                  </a:lnTo>
                  <a:lnTo>
                    <a:pt x="870" y="1199"/>
                  </a:lnTo>
                  <a:lnTo>
                    <a:pt x="870" y="1191"/>
                  </a:lnTo>
                  <a:lnTo>
                    <a:pt x="870" y="1188"/>
                  </a:lnTo>
                  <a:lnTo>
                    <a:pt x="869" y="1184"/>
                  </a:lnTo>
                  <a:lnTo>
                    <a:pt x="868" y="1180"/>
                  </a:lnTo>
                  <a:lnTo>
                    <a:pt x="865" y="1177"/>
                  </a:lnTo>
                  <a:lnTo>
                    <a:pt x="860" y="1173"/>
                  </a:lnTo>
                  <a:lnTo>
                    <a:pt x="855" y="1170"/>
                  </a:lnTo>
                  <a:lnTo>
                    <a:pt x="847" y="1167"/>
                  </a:lnTo>
                  <a:lnTo>
                    <a:pt x="841" y="1165"/>
                  </a:lnTo>
                  <a:lnTo>
                    <a:pt x="834" y="1165"/>
                  </a:lnTo>
                  <a:lnTo>
                    <a:pt x="828" y="1164"/>
                  </a:lnTo>
                  <a:lnTo>
                    <a:pt x="828" y="1141"/>
                  </a:lnTo>
                  <a:lnTo>
                    <a:pt x="828" y="1137"/>
                  </a:lnTo>
                  <a:lnTo>
                    <a:pt x="818" y="1110"/>
                  </a:lnTo>
                  <a:lnTo>
                    <a:pt x="807" y="1083"/>
                  </a:lnTo>
                  <a:lnTo>
                    <a:pt x="794" y="1056"/>
                  </a:lnTo>
                  <a:lnTo>
                    <a:pt x="779" y="1030"/>
                  </a:lnTo>
                  <a:lnTo>
                    <a:pt x="763" y="1005"/>
                  </a:lnTo>
                  <a:lnTo>
                    <a:pt x="745" y="980"/>
                  </a:lnTo>
                  <a:lnTo>
                    <a:pt x="735" y="968"/>
                  </a:lnTo>
                  <a:lnTo>
                    <a:pt x="725" y="957"/>
                  </a:lnTo>
                  <a:lnTo>
                    <a:pt x="714" y="947"/>
                  </a:lnTo>
                  <a:lnTo>
                    <a:pt x="704" y="936"/>
                  </a:lnTo>
                  <a:lnTo>
                    <a:pt x="692" y="926"/>
                  </a:lnTo>
                  <a:lnTo>
                    <a:pt x="680" y="916"/>
                  </a:lnTo>
                  <a:lnTo>
                    <a:pt x="668" y="908"/>
                  </a:lnTo>
                  <a:lnTo>
                    <a:pt x="655" y="899"/>
                  </a:lnTo>
                  <a:lnTo>
                    <a:pt x="642" y="890"/>
                  </a:lnTo>
                  <a:lnTo>
                    <a:pt x="628" y="883"/>
                  </a:lnTo>
                  <a:lnTo>
                    <a:pt x="614" y="876"/>
                  </a:lnTo>
                  <a:lnTo>
                    <a:pt x="600" y="870"/>
                  </a:lnTo>
                  <a:lnTo>
                    <a:pt x="585" y="864"/>
                  </a:lnTo>
                  <a:lnTo>
                    <a:pt x="570" y="859"/>
                  </a:lnTo>
                  <a:lnTo>
                    <a:pt x="555" y="855"/>
                  </a:lnTo>
                  <a:lnTo>
                    <a:pt x="538" y="851"/>
                  </a:lnTo>
                  <a:lnTo>
                    <a:pt x="521" y="848"/>
                  </a:lnTo>
                  <a:lnTo>
                    <a:pt x="505" y="846"/>
                  </a:lnTo>
                  <a:lnTo>
                    <a:pt x="488" y="845"/>
                  </a:lnTo>
                  <a:lnTo>
                    <a:pt x="469" y="845"/>
                  </a:lnTo>
                  <a:lnTo>
                    <a:pt x="452" y="845"/>
                  </a:lnTo>
                  <a:lnTo>
                    <a:pt x="440" y="845"/>
                  </a:lnTo>
                  <a:lnTo>
                    <a:pt x="430" y="845"/>
                  </a:lnTo>
                  <a:lnTo>
                    <a:pt x="420" y="845"/>
                  </a:lnTo>
                  <a:lnTo>
                    <a:pt x="411" y="845"/>
                  </a:lnTo>
                  <a:lnTo>
                    <a:pt x="404" y="847"/>
                  </a:lnTo>
                  <a:lnTo>
                    <a:pt x="398" y="850"/>
                  </a:lnTo>
                  <a:lnTo>
                    <a:pt x="393" y="854"/>
                  </a:lnTo>
                  <a:lnTo>
                    <a:pt x="386" y="858"/>
                  </a:lnTo>
                  <a:lnTo>
                    <a:pt x="381" y="861"/>
                  </a:lnTo>
                  <a:lnTo>
                    <a:pt x="373" y="863"/>
                  </a:lnTo>
                  <a:lnTo>
                    <a:pt x="366" y="863"/>
                  </a:lnTo>
                  <a:lnTo>
                    <a:pt x="354" y="862"/>
                  </a:lnTo>
                  <a:lnTo>
                    <a:pt x="342" y="858"/>
                  </a:lnTo>
                  <a:lnTo>
                    <a:pt x="335" y="856"/>
                  </a:lnTo>
                  <a:lnTo>
                    <a:pt x="329" y="854"/>
                  </a:lnTo>
                  <a:lnTo>
                    <a:pt x="322" y="853"/>
                  </a:lnTo>
                  <a:lnTo>
                    <a:pt x="315" y="853"/>
                  </a:lnTo>
                  <a:lnTo>
                    <a:pt x="303" y="853"/>
                  </a:lnTo>
                  <a:lnTo>
                    <a:pt x="293" y="855"/>
                  </a:lnTo>
                  <a:lnTo>
                    <a:pt x="287" y="857"/>
                  </a:lnTo>
                  <a:lnTo>
                    <a:pt x="280" y="860"/>
                  </a:lnTo>
                  <a:lnTo>
                    <a:pt x="297" y="871"/>
                  </a:lnTo>
                  <a:lnTo>
                    <a:pt x="291" y="877"/>
                  </a:lnTo>
                  <a:lnTo>
                    <a:pt x="288" y="880"/>
                  </a:lnTo>
                  <a:lnTo>
                    <a:pt x="284" y="880"/>
                  </a:lnTo>
                  <a:lnTo>
                    <a:pt x="277" y="880"/>
                  </a:lnTo>
                  <a:lnTo>
                    <a:pt x="262" y="878"/>
                  </a:lnTo>
                  <a:lnTo>
                    <a:pt x="246" y="876"/>
                  </a:lnTo>
                  <a:lnTo>
                    <a:pt x="230" y="873"/>
                  </a:lnTo>
                  <a:lnTo>
                    <a:pt x="213" y="868"/>
                  </a:lnTo>
                  <a:lnTo>
                    <a:pt x="199" y="862"/>
                  </a:lnTo>
                  <a:lnTo>
                    <a:pt x="185" y="855"/>
                  </a:lnTo>
                  <a:lnTo>
                    <a:pt x="179" y="850"/>
                  </a:lnTo>
                  <a:lnTo>
                    <a:pt x="173" y="846"/>
                  </a:lnTo>
                  <a:lnTo>
                    <a:pt x="169" y="842"/>
                  </a:lnTo>
                  <a:lnTo>
                    <a:pt x="165" y="836"/>
                  </a:lnTo>
                  <a:lnTo>
                    <a:pt x="176" y="830"/>
                  </a:lnTo>
                  <a:lnTo>
                    <a:pt x="185" y="824"/>
                  </a:lnTo>
                  <a:lnTo>
                    <a:pt x="190" y="822"/>
                  </a:lnTo>
                  <a:lnTo>
                    <a:pt x="193" y="819"/>
                  </a:lnTo>
                  <a:lnTo>
                    <a:pt x="197" y="815"/>
                  </a:lnTo>
                  <a:lnTo>
                    <a:pt x="200" y="809"/>
                  </a:lnTo>
                  <a:lnTo>
                    <a:pt x="180" y="801"/>
                  </a:lnTo>
                  <a:lnTo>
                    <a:pt x="163" y="790"/>
                  </a:lnTo>
                  <a:lnTo>
                    <a:pt x="154" y="785"/>
                  </a:lnTo>
                  <a:lnTo>
                    <a:pt x="145" y="782"/>
                  </a:lnTo>
                  <a:lnTo>
                    <a:pt x="138" y="780"/>
                  </a:lnTo>
                  <a:lnTo>
                    <a:pt x="130" y="779"/>
                  </a:lnTo>
                  <a:lnTo>
                    <a:pt x="118" y="780"/>
                  </a:lnTo>
                  <a:lnTo>
                    <a:pt x="110" y="781"/>
                  </a:lnTo>
                  <a:lnTo>
                    <a:pt x="103" y="783"/>
                  </a:lnTo>
                  <a:lnTo>
                    <a:pt x="99" y="784"/>
                  </a:lnTo>
                  <a:lnTo>
                    <a:pt x="95" y="785"/>
                  </a:lnTo>
                  <a:lnTo>
                    <a:pt x="89" y="785"/>
                  </a:lnTo>
                  <a:lnTo>
                    <a:pt x="83" y="783"/>
                  </a:lnTo>
                  <a:lnTo>
                    <a:pt x="73" y="779"/>
                  </a:lnTo>
                  <a:lnTo>
                    <a:pt x="73" y="775"/>
                  </a:lnTo>
                  <a:lnTo>
                    <a:pt x="74" y="771"/>
                  </a:lnTo>
                  <a:lnTo>
                    <a:pt x="76" y="767"/>
                  </a:lnTo>
                  <a:lnTo>
                    <a:pt x="78" y="765"/>
                  </a:lnTo>
                  <a:lnTo>
                    <a:pt x="85" y="759"/>
                  </a:lnTo>
                  <a:lnTo>
                    <a:pt x="92" y="755"/>
                  </a:lnTo>
                  <a:lnTo>
                    <a:pt x="100" y="752"/>
                  </a:lnTo>
                  <a:lnTo>
                    <a:pt x="109" y="750"/>
                  </a:lnTo>
                  <a:lnTo>
                    <a:pt x="116" y="749"/>
                  </a:lnTo>
                  <a:lnTo>
                    <a:pt x="123" y="748"/>
                  </a:lnTo>
                  <a:lnTo>
                    <a:pt x="136" y="748"/>
                  </a:lnTo>
                  <a:lnTo>
                    <a:pt x="146" y="748"/>
                  </a:lnTo>
                  <a:lnTo>
                    <a:pt x="156" y="748"/>
                  </a:lnTo>
                  <a:lnTo>
                    <a:pt x="165" y="748"/>
                  </a:lnTo>
                  <a:lnTo>
                    <a:pt x="170" y="748"/>
                  </a:lnTo>
                  <a:lnTo>
                    <a:pt x="176" y="748"/>
                  </a:lnTo>
                  <a:lnTo>
                    <a:pt x="180" y="747"/>
                  </a:lnTo>
                  <a:lnTo>
                    <a:pt x="183" y="744"/>
                  </a:lnTo>
                  <a:lnTo>
                    <a:pt x="187" y="742"/>
                  </a:lnTo>
                  <a:lnTo>
                    <a:pt x="190" y="740"/>
                  </a:lnTo>
                  <a:lnTo>
                    <a:pt x="193" y="737"/>
                  </a:lnTo>
                  <a:lnTo>
                    <a:pt x="196" y="732"/>
                  </a:lnTo>
                  <a:lnTo>
                    <a:pt x="251" y="732"/>
                  </a:lnTo>
                  <a:lnTo>
                    <a:pt x="280" y="732"/>
                  </a:lnTo>
                  <a:lnTo>
                    <a:pt x="291" y="732"/>
                  </a:lnTo>
                  <a:lnTo>
                    <a:pt x="292" y="732"/>
                  </a:lnTo>
                  <a:lnTo>
                    <a:pt x="298" y="728"/>
                  </a:lnTo>
                  <a:lnTo>
                    <a:pt x="301" y="725"/>
                  </a:lnTo>
                  <a:lnTo>
                    <a:pt x="304" y="721"/>
                  </a:lnTo>
                  <a:lnTo>
                    <a:pt x="306" y="716"/>
                  </a:lnTo>
                  <a:lnTo>
                    <a:pt x="311" y="706"/>
                  </a:lnTo>
                  <a:lnTo>
                    <a:pt x="315" y="695"/>
                  </a:lnTo>
                  <a:lnTo>
                    <a:pt x="275" y="695"/>
                  </a:lnTo>
                  <a:lnTo>
                    <a:pt x="254" y="695"/>
                  </a:lnTo>
                  <a:lnTo>
                    <a:pt x="247" y="695"/>
                  </a:lnTo>
                  <a:lnTo>
                    <a:pt x="246" y="695"/>
                  </a:lnTo>
                  <a:lnTo>
                    <a:pt x="244" y="702"/>
                  </a:lnTo>
                  <a:lnTo>
                    <a:pt x="240" y="708"/>
                  </a:lnTo>
                  <a:lnTo>
                    <a:pt x="238" y="711"/>
                  </a:lnTo>
                  <a:lnTo>
                    <a:pt x="236" y="712"/>
                  </a:lnTo>
                  <a:lnTo>
                    <a:pt x="234" y="713"/>
                  </a:lnTo>
                  <a:lnTo>
                    <a:pt x="231" y="713"/>
                  </a:lnTo>
                  <a:lnTo>
                    <a:pt x="213" y="713"/>
                  </a:lnTo>
                  <a:lnTo>
                    <a:pt x="198" y="713"/>
                  </a:lnTo>
                  <a:lnTo>
                    <a:pt x="184" y="713"/>
                  </a:lnTo>
                  <a:lnTo>
                    <a:pt x="169" y="713"/>
                  </a:lnTo>
                  <a:lnTo>
                    <a:pt x="159" y="712"/>
                  </a:lnTo>
                  <a:lnTo>
                    <a:pt x="139" y="705"/>
                  </a:lnTo>
                  <a:lnTo>
                    <a:pt x="112" y="698"/>
                  </a:lnTo>
                  <a:lnTo>
                    <a:pt x="82" y="687"/>
                  </a:lnTo>
                  <a:lnTo>
                    <a:pt x="51" y="675"/>
                  </a:lnTo>
                  <a:lnTo>
                    <a:pt x="26" y="663"/>
                  </a:lnTo>
                  <a:lnTo>
                    <a:pt x="15" y="657"/>
                  </a:lnTo>
                  <a:lnTo>
                    <a:pt x="7" y="651"/>
                  </a:lnTo>
                  <a:lnTo>
                    <a:pt x="4" y="648"/>
                  </a:lnTo>
                  <a:lnTo>
                    <a:pt x="2" y="646"/>
                  </a:lnTo>
                  <a:lnTo>
                    <a:pt x="1" y="643"/>
                  </a:lnTo>
                  <a:lnTo>
                    <a:pt x="0" y="640"/>
                  </a:lnTo>
                  <a:lnTo>
                    <a:pt x="1" y="631"/>
                  </a:lnTo>
                  <a:lnTo>
                    <a:pt x="3" y="623"/>
                  </a:lnTo>
                  <a:lnTo>
                    <a:pt x="6" y="617"/>
                  </a:lnTo>
                  <a:lnTo>
                    <a:pt x="9" y="611"/>
                  </a:lnTo>
                  <a:lnTo>
                    <a:pt x="15" y="608"/>
                  </a:lnTo>
                  <a:lnTo>
                    <a:pt x="21" y="605"/>
                  </a:lnTo>
                  <a:lnTo>
                    <a:pt x="28" y="603"/>
                  </a:lnTo>
                  <a:lnTo>
                    <a:pt x="35" y="602"/>
                  </a:lnTo>
                  <a:lnTo>
                    <a:pt x="67" y="598"/>
                  </a:lnTo>
                  <a:lnTo>
                    <a:pt x="96" y="594"/>
                  </a:lnTo>
                  <a:lnTo>
                    <a:pt x="117" y="584"/>
                  </a:lnTo>
                  <a:lnTo>
                    <a:pt x="137" y="573"/>
                  </a:lnTo>
                  <a:lnTo>
                    <a:pt x="145" y="568"/>
                  </a:lnTo>
                  <a:lnTo>
                    <a:pt x="155" y="563"/>
                  </a:lnTo>
                  <a:lnTo>
                    <a:pt x="166" y="558"/>
                  </a:lnTo>
                  <a:lnTo>
                    <a:pt x="177" y="555"/>
                  </a:lnTo>
                  <a:lnTo>
                    <a:pt x="185" y="553"/>
                  </a:lnTo>
                  <a:lnTo>
                    <a:pt x="195" y="551"/>
                  </a:lnTo>
                  <a:lnTo>
                    <a:pt x="204" y="551"/>
                  </a:lnTo>
                  <a:lnTo>
                    <a:pt x="213" y="550"/>
                  </a:lnTo>
                  <a:lnTo>
                    <a:pt x="233" y="550"/>
                  </a:lnTo>
                  <a:lnTo>
                    <a:pt x="253" y="551"/>
                  </a:lnTo>
                  <a:lnTo>
                    <a:pt x="272" y="552"/>
                  </a:lnTo>
                  <a:lnTo>
                    <a:pt x="290" y="552"/>
                  </a:lnTo>
                  <a:lnTo>
                    <a:pt x="300" y="551"/>
                  </a:lnTo>
                  <a:lnTo>
                    <a:pt x="307" y="550"/>
                  </a:lnTo>
                  <a:lnTo>
                    <a:pt x="316" y="546"/>
                  </a:lnTo>
                  <a:lnTo>
                    <a:pt x="323" y="544"/>
                  </a:lnTo>
                  <a:lnTo>
                    <a:pt x="333" y="536"/>
                  </a:lnTo>
                  <a:lnTo>
                    <a:pt x="342" y="527"/>
                  </a:lnTo>
                  <a:lnTo>
                    <a:pt x="349" y="517"/>
                  </a:lnTo>
                  <a:lnTo>
                    <a:pt x="356" y="506"/>
                  </a:lnTo>
                  <a:lnTo>
                    <a:pt x="361" y="494"/>
                  </a:lnTo>
                  <a:lnTo>
                    <a:pt x="366" y="480"/>
                  </a:lnTo>
                  <a:lnTo>
                    <a:pt x="369" y="466"/>
                  </a:lnTo>
                  <a:lnTo>
                    <a:pt x="369" y="451"/>
                  </a:lnTo>
                  <a:lnTo>
                    <a:pt x="336" y="449"/>
                  </a:lnTo>
                  <a:lnTo>
                    <a:pt x="294" y="446"/>
                  </a:lnTo>
                  <a:lnTo>
                    <a:pt x="284" y="445"/>
                  </a:lnTo>
                  <a:lnTo>
                    <a:pt x="274" y="442"/>
                  </a:lnTo>
                  <a:lnTo>
                    <a:pt x="265" y="440"/>
                  </a:lnTo>
                  <a:lnTo>
                    <a:pt x="258" y="438"/>
                  </a:lnTo>
                  <a:lnTo>
                    <a:pt x="251" y="434"/>
                  </a:lnTo>
                  <a:lnTo>
                    <a:pt x="247" y="431"/>
                  </a:lnTo>
                  <a:lnTo>
                    <a:pt x="245" y="428"/>
                  </a:lnTo>
                  <a:lnTo>
                    <a:pt x="244" y="426"/>
                  </a:lnTo>
                  <a:lnTo>
                    <a:pt x="243" y="423"/>
                  </a:lnTo>
                  <a:lnTo>
                    <a:pt x="243" y="421"/>
                  </a:lnTo>
                  <a:lnTo>
                    <a:pt x="244" y="414"/>
                  </a:lnTo>
                  <a:lnTo>
                    <a:pt x="246" y="410"/>
                  </a:lnTo>
                  <a:lnTo>
                    <a:pt x="250" y="405"/>
                  </a:lnTo>
                  <a:lnTo>
                    <a:pt x="255" y="401"/>
                  </a:lnTo>
                  <a:lnTo>
                    <a:pt x="261" y="398"/>
                  </a:lnTo>
                  <a:lnTo>
                    <a:pt x="266" y="395"/>
                  </a:lnTo>
                  <a:lnTo>
                    <a:pt x="272" y="394"/>
                  </a:lnTo>
                  <a:lnTo>
                    <a:pt x="277" y="394"/>
                  </a:lnTo>
                  <a:lnTo>
                    <a:pt x="299" y="385"/>
                  </a:lnTo>
                  <a:lnTo>
                    <a:pt x="322" y="375"/>
                  </a:lnTo>
                  <a:lnTo>
                    <a:pt x="345" y="364"/>
                  </a:lnTo>
                  <a:lnTo>
                    <a:pt x="369" y="352"/>
                  </a:lnTo>
                  <a:lnTo>
                    <a:pt x="390" y="339"/>
                  </a:lnTo>
                  <a:lnTo>
                    <a:pt x="410" y="326"/>
                  </a:lnTo>
                  <a:lnTo>
                    <a:pt x="428" y="313"/>
                  </a:lnTo>
                  <a:lnTo>
                    <a:pt x="442" y="301"/>
                  </a:lnTo>
                  <a:lnTo>
                    <a:pt x="453" y="306"/>
                  </a:lnTo>
                  <a:lnTo>
                    <a:pt x="464" y="309"/>
                  </a:lnTo>
                  <a:lnTo>
                    <a:pt x="476" y="312"/>
                  </a:lnTo>
                  <a:lnTo>
                    <a:pt x="489" y="313"/>
                  </a:lnTo>
                  <a:lnTo>
                    <a:pt x="498" y="312"/>
                  </a:lnTo>
                  <a:lnTo>
                    <a:pt x="506" y="309"/>
                  </a:lnTo>
                  <a:lnTo>
                    <a:pt x="511" y="305"/>
                  </a:lnTo>
                  <a:lnTo>
                    <a:pt x="516" y="300"/>
                  </a:lnTo>
                  <a:lnTo>
                    <a:pt x="519" y="294"/>
                  </a:lnTo>
                  <a:lnTo>
                    <a:pt x="520" y="288"/>
                  </a:lnTo>
                  <a:lnTo>
                    <a:pt x="522" y="280"/>
                  </a:lnTo>
                  <a:lnTo>
                    <a:pt x="523" y="273"/>
                  </a:lnTo>
                  <a:lnTo>
                    <a:pt x="523" y="265"/>
                  </a:lnTo>
                  <a:lnTo>
                    <a:pt x="525" y="257"/>
                  </a:lnTo>
                  <a:lnTo>
                    <a:pt x="526" y="251"/>
                  </a:lnTo>
                  <a:lnTo>
                    <a:pt x="530" y="245"/>
                  </a:lnTo>
                  <a:lnTo>
                    <a:pt x="533" y="238"/>
                  </a:lnTo>
                  <a:lnTo>
                    <a:pt x="538" y="234"/>
                  </a:lnTo>
                  <a:lnTo>
                    <a:pt x="545" y="229"/>
                  </a:lnTo>
                  <a:lnTo>
                    <a:pt x="555" y="227"/>
                  </a:lnTo>
                  <a:lnTo>
                    <a:pt x="578" y="224"/>
                  </a:lnTo>
                  <a:lnTo>
                    <a:pt x="600" y="220"/>
                  </a:lnTo>
                  <a:lnTo>
                    <a:pt x="618" y="215"/>
                  </a:lnTo>
                  <a:lnTo>
                    <a:pt x="636" y="211"/>
                  </a:lnTo>
                  <a:lnTo>
                    <a:pt x="653" y="207"/>
                  </a:lnTo>
                  <a:lnTo>
                    <a:pt x="671" y="203"/>
                  </a:lnTo>
                  <a:lnTo>
                    <a:pt x="691" y="201"/>
                  </a:lnTo>
                  <a:lnTo>
                    <a:pt x="712" y="200"/>
                  </a:lnTo>
                  <a:lnTo>
                    <a:pt x="729" y="196"/>
                  </a:lnTo>
                  <a:lnTo>
                    <a:pt x="747" y="189"/>
                  </a:lnTo>
                  <a:lnTo>
                    <a:pt x="762" y="183"/>
                  </a:lnTo>
                  <a:lnTo>
                    <a:pt x="777" y="177"/>
                  </a:lnTo>
                  <a:lnTo>
                    <a:pt x="792" y="171"/>
                  </a:lnTo>
                  <a:lnTo>
                    <a:pt x="807" y="167"/>
                  </a:lnTo>
                  <a:lnTo>
                    <a:pt x="822" y="163"/>
                  </a:lnTo>
                  <a:lnTo>
                    <a:pt x="840" y="162"/>
                  </a:lnTo>
                  <a:lnTo>
                    <a:pt x="845" y="162"/>
                  </a:lnTo>
                  <a:lnTo>
                    <a:pt x="849" y="164"/>
                  </a:lnTo>
                  <a:lnTo>
                    <a:pt x="855" y="167"/>
                  </a:lnTo>
                  <a:lnTo>
                    <a:pt x="859" y="171"/>
                  </a:lnTo>
                  <a:lnTo>
                    <a:pt x="868" y="180"/>
                  </a:lnTo>
                  <a:lnTo>
                    <a:pt x="875" y="189"/>
                  </a:lnTo>
                  <a:lnTo>
                    <a:pt x="884" y="199"/>
                  </a:lnTo>
                  <a:lnTo>
                    <a:pt x="892" y="208"/>
                  </a:lnTo>
                  <a:lnTo>
                    <a:pt x="897" y="211"/>
                  </a:lnTo>
                  <a:lnTo>
                    <a:pt x="901" y="213"/>
                  </a:lnTo>
                  <a:lnTo>
                    <a:pt x="906" y="215"/>
                  </a:lnTo>
                  <a:lnTo>
                    <a:pt x="912" y="216"/>
                  </a:lnTo>
                  <a:lnTo>
                    <a:pt x="911" y="206"/>
                  </a:lnTo>
                  <a:lnTo>
                    <a:pt x="909" y="197"/>
                  </a:lnTo>
                  <a:lnTo>
                    <a:pt x="905" y="189"/>
                  </a:lnTo>
                  <a:lnTo>
                    <a:pt x="904" y="182"/>
                  </a:lnTo>
                  <a:lnTo>
                    <a:pt x="918" y="164"/>
                  </a:lnTo>
                  <a:lnTo>
                    <a:pt x="919" y="162"/>
                  </a:lnTo>
                  <a:lnTo>
                    <a:pt x="924" y="168"/>
                  </a:lnTo>
                  <a:lnTo>
                    <a:pt x="928" y="173"/>
                  </a:lnTo>
                  <a:lnTo>
                    <a:pt x="931" y="177"/>
                  </a:lnTo>
                  <a:lnTo>
                    <a:pt x="937" y="182"/>
                  </a:lnTo>
                  <a:lnTo>
                    <a:pt x="945" y="187"/>
                  </a:lnTo>
                  <a:lnTo>
                    <a:pt x="956" y="191"/>
                  </a:lnTo>
                  <a:lnTo>
                    <a:pt x="978" y="198"/>
                  </a:lnTo>
                  <a:lnTo>
                    <a:pt x="1000" y="204"/>
                  </a:lnTo>
                  <a:lnTo>
                    <a:pt x="1017" y="204"/>
                  </a:lnTo>
                  <a:lnTo>
                    <a:pt x="1027" y="204"/>
                  </a:lnTo>
                  <a:lnTo>
                    <a:pt x="1023" y="196"/>
                  </a:lnTo>
                  <a:lnTo>
                    <a:pt x="1019" y="187"/>
                  </a:lnTo>
                  <a:lnTo>
                    <a:pt x="1016" y="183"/>
                  </a:lnTo>
                  <a:lnTo>
                    <a:pt x="1014" y="179"/>
                  </a:lnTo>
                  <a:lnTo>
                    <a:pt x="1012" y="174"/>
                  </a:lnTo>
                  <a:lnTo>
                    <a:pt x="1012" y="170"/>
                  </a:lnTo>
                  <a:lnTo>
                    <a:pt x="1012" y="166"/>
                  </a:lnTo>
                  <a:lnTo>
                    <a:pt x="1013" y="162"/>
                  </a:lnTo>
                  <a:lnTo>
                    <a:pt x="1014" y="159"/>
                  </a:lnTo>
                  <a:lnTo>
                    <a:pt x="1017" y="156"/>
                  </a:lnTo>
                  <a:lnTo>
                    <a:pt x="1022" y="153"/>
                  </a:lnTo>
                  <a:lnTo>
                    <a:pt x="1027" y="149"/>
                  </a:lnTo>
                  <a:lnTo>
                    <a:pt x="1041" y="147"/>
                  </a:lnTo>
                  <a:lnTo>
                    <a:pt x="1054" y="146"/>
                  </a:lnTo>
                  <a:lnTo>
                    <a:pt x="1067" y="147"/>
                  </a:lnTo>
                  <a:lnTo>
                    <a:pt x="1080" y="148"/>
                  </a:lnTo>
                  <a:lnTo>
                    <a:pt x="1092" y="150"/>
                  </a:lnTo>
                  <a:lnTo>
                    <a:pt x="1104" y="153"/>
                  </a:lnTo>
                  <a:lnTo>
                    <a:pt x="1125" y="160"/>
                  </a:lnTo>
                  <a:lnTo>
                    <a:pt x="1143" y="169"/>
                  </a:lnTo>
                  <a:lnTo>
                    <a:pt x="1177" y="187"/>
                  </a:lnTo>
                  <a:lnTo>
                    <a:pt x="1209" y="204"/>
                  </a:lnTo>
                  <a:lnTo>
                    <a:pt x="1253" y="204"/>
                  </a:lnTo>
                  <a:lnTo>
                    <a:pt x="1276" y="204"/>
                  </a:lnTo>
                  <a:lnTo>
                    <a:pt x="1284" y="204"/>
                  </a:lnTo>
                  <a:lnTo>
                    <a:pt x="1285" y="204"/>
                  </a:lnTo>
                  <a:lnTo>
                    <a:pt x="1260" y="194"/>
                  </a:lnTo>
                  <a:lnTo>
                    <a:pt x="1227" y="179"/>
                  </a:lnTo>
                  <a:lnTo>
                    <a:pt x="1220" y="174"/>
                  </a:lnTo>
                  <a:lnTo>
                    <a:pt x="1213" y="170"/>
                  </a:lnTo>
                  <a:lnTo>
                    <a:pt x="1207" y="166"/>
                  </a:lnTo>
                  <a:lnTo>
                    <a:pt x="1200" y="160"/>
                  </a:lnTo>
                  <a:lnTo>
                    <a:pt x="1196" y="156"/>
                  </a:lnTo>
                  <a:lnTo>
                    <a:pt x="1193" y="150"/>
                  </a:lnTo>
                  <a:lnTo>
                    <a:pt x="1190" y="145"/>
                  </a:lnTo>
                  <a:lnTo>
                    <a:pt x="1189" y="138"/>
                  </a:lnTo>
                  <a:lnTo>
                    <a:pt x="1190" y="134"/>
                  </a:lnTo>
                  <a:lnTo>
                    <a:pt x="1192" y="130"/>
                  </a:lnTo>
                  <a:lnTo>
                    <a:pt x="1194" y="127"/>
                  </a:lnTo>
                  <a:lnTo>
                    <a:pt x="1197" y="124"/>
                  </a:lnTo>
                  <a:lnTo>
                    <a:pt x="1206" y="121"/>
                  </a:lnTo>
                  <a:lnTo>
                    <a:pt x="1216" y="119"/>
                  </a:lnTo>
                  <a:lnTo>
                    <a:pt x="1238" y="117"/>
                  </a:lnTo>
                  <a:lnTo>
                    <a:pt x="1255" y="116"/>
                  </a:lnTo>
                  <a:lnTo>
                    <a:pt x="1238" y="104"/>
                  </a:lnTo>
                  <a:lnTo>
                    <a:pt x="1224" y="93"/>
                  </a:lnTo>
                  <a:lnTo>
                    <a:pt x="1241" y="84"/>
                  </a:lnTo>
                  <a:lnTo>
                    <a:pt x="1258" y="78"/>
                  </a:lnTo>
                  <a:lnTo>
                    <a:pt x="1275" y="71"/>
                  </a:lnTo>
                  <a:lnTo>
                    <a:pt x="1292" y="67"/>
                  </a:lnTo>
                  <a:lnTo>
                    <a:pt x="1310" y="63"/>
                  </a:lnTo>
                  <a:lnTo>
                    <a:pt x="1328" y="61"/>
                  </a:lnTo>
                  <a:lnTo>
                    <a:pt x="1347" y="58"/>
                  </a:lnTo>
                  <a:lnTo>
                    <a:pt x="1366" y="57"/>
                  </a:lnTo>
                  <a:lnTo>
                    <a:pt x="1396" y="58"/>
                  </a:lnTo>
                  <a:lnTo>
                    <a:pt x="1421" y="60"/>
                  </a:lnTo>
                  <a:lnTo>
                    <a:pt x="1433" y="61"/>
                  </a:lnTo>
                  <a:lnTo>
                    <a:pt x="1445" y="63"/>
                  </a:lnTo>
                  <a:lnTo>
                    <a:pt x="1458" y="66"/>
                  </a:lnTo>
                  <a:lnTo>
                    <a:pt x="1470" y="69"/>
                  </a:lnTo>
                  <a:lnTo>
                    <a:pt x="1491" y="69"/>
                  </a:lnTo>
                  <a:lnTo>
                    <a:pt x="1500" y="69"/>
                  </a:lnTo>
                  <a:lnTo>
                    <a:pt x="1505" y="69"/>
                  </a:lnTo>
                  <a:lnTo>
                    <a:pt x="1505" y="69"/>
                  </a:lnTo>
                  <a:lnTo>
                    <a:pt x="1505" y="53"/>
                  </a:lnTo>
                  <a:lnTo>
                    <a:pt x="1505" y="50"/>
                  </a:lnTo>
                  <a:lnTo>
                    <a:pt x="1523" y="49"/>
                  </a:lnTo>
                  <a:lnTo>
                    <a:pt x="1540" y="49"/>
                  </a:lnTo>
                  <a:lnTo>
                    <a:pt x="1556" y="50"/>
                  </a:lnTo>
                  <a:lnTo>
                    <a:pt x="1575" y="50"/>
                  </a:lnTo>
                  <a:lnTo>
                    <a:pt x="1589" y="50"/>
                  </a:lnTo>
                  <a:lnTo>
                    <a:pt x="1604" y="48"/>
                  </a:lnTo>
                  <a:lnTo>
                    <a:pt x="1618" y="45"/>
                  </a:lnTo>
                  <a:lnTo>
                    <a:pt x="1633" y="42"/>
                  </a:lnTo>
                  <a:lnTo>
                    <a:pt x="1661" y="35"/>
                  </a:lnTo>
                  <a:lnTo>
                    <a:pt x="1689" y="25"/>
                  </a:lnTo>
                  <a:lnTo>
                    <a:pt x="1717" y="16"/>
                  </a:lnTo>
                  <a:lnTo>
                    <a:pt x="1746" y="8"/>
                  </a:lnTo>
                  <a:lnTo>
                    <a:pt x="1762" y="4"/>
                  </a:lnTo>
                  <a:lnTo>
                    <a:pt x="1777" y="2"/>
                  </a:lnTo>
                  <a:lnTo>
                    <a:pt x="1793" y="1"/>
                  </a:lnTo>
                  <a:lnTo>
                    <a:pt x="1809" y="0"/>
                  </a:lnTo>
                  <a:lnTo>
                    <a:pt x="1844" y="0"/>
                  </a:lnTo>
                  <a:lnTo>
                    <a:pt x="1876" y="0"/>
                  </a:lnTo>
                  <a:lnTo>
                    <a:pt x="1907" y="0"/>
                  </a:lnTo>
                  <a:lnTo>
                    <a:pt x="1936" y="0"/>
                  </a:lnTo>
                  <a:lnTo>
                    <a:pt x="1966" y="0"/>
                  </a:lnTo>
                  <a:lnTo>
                    <a:pt x="1995" y="0"/>
                  </a:lnTo>
                  <a:lnTo>
                    <a:pt x="2025" y="0"/>
                  </a:lnTo>
                  <a:lnTo>
                    <a:pt x="2055" y="0"/>
                  </a:lnTo>
                  <a:lnTo>
                    <a:pt x="2074" y="1"/>
                  </a:lnTo>
                  <a:lnTo>
                    <a:pt x="2092" y="3"/>
                  </a:lnTo>
                  <a:lnTo>
                    <a:pt x="2109" y="6"/>
                  </a:lnTo>
                  <a:lnTo>
                    <a:pt x="2126" y="11"/>
                  </a:lnTo>
                  <a:lnTo>
                    <a:pt x="2143" y="16"/>
                  </a:lnTo>
                  <a:lnTo>
                    <a:pt x="2159" y="23"/>
                  </a:lnTo>
                  <a:lnTo>
                    <a:pt x="2174" y="29"/>
                  </a:lnTo>
                  <a:lnTo>
                    <a:pt x="2190" y="37"/>
                  </a:lnTo>
                  <a:lnTo>
                    <a:pt x="2220" y="53"/>
                  </a:lnTo>
                  <a:lnTo>
                    <a:pt x="2250" y="70"/>
                  </a:lnTo>
                  <a:lnTo>
                    <a:pt x="2280" y="87"/>
                  </a:lnTo>
                  <a:lnTo>
                    <a:pt x="2310" y="101"/>
                  </a:lnTo>
                  <a:lnTo>
                    <a:pt x="2319" y="104"/>
                  </a:lnTo>
                  <a:lnTo>
                    <a:pt x="2327" y="106"/>
                  </a:lnTo>
                  <a:lnTo>
                    <a:pt x="2337" y="108"/>
                  </a:lnTo>
                  <a:lnTo>
                    <a:pt x="2346" y="109"/>
                  </a:lnTo>
                  <a:lnTo>
                    <a:pt x="2365" y="111"/>
                  </a:lnTo>
                  <a:lnTo>
                    <a:pt x="2385" y="113"/>
                  </a:lnTo>
                  <a:lnTo>
                    <a:pt x="2403" y="113"/>
                  </a:lnTo>
                  <a:lnTo>
                    <a:pt x="2422" y="113"/>
                  </a:lnTo>
                  <a:lnTo>
                    <a:pt x="2440" y="114"/>
                  </a:lnTo>
                  <a:lnTo>
                    <a:pt x="2456" y="116"/>
                  </a:lnTo>
                  <a:lnTo>
                    <a:pt x="2455" y="121"/>
                  </a:lnTo>
                  <a:lnTo>
                    <a:pt x="2454" y="127"/>
                  </a:lnTo>
                  <a:lnTo>
                    <a:pt x="2451" y="131"/>
                  </a:lnTo>
                  <a:lnTo>
                    <a:pt x="2448" y="136"/>
                  </a:lnTo>
                  <a:lnTo>
                    <a:pt x="2442" y="144"/>
                  </a:lnTo>
                  <a:lnTo>
                    <a:pt x="2433" y="150"/>
                  </a:lnTo>
                  <a:lnTo>
                    <a:pt x="2422" y="156"/>
                  </a:lnTo>
                  <a:lnTo>
                    <a:pt x="2411" y="161"/>
                  </a:lnTo>
                  <a:lnTo>
                    <a:pt x="2399" y="164"/>
                  </a:lnTo>
                  <a:lnTo>
                    <a:pt x="2386" y="168"/>
                  </a:lnTo>
                  <a:lnTo>
                    <a:pt x="2359" y="173"/>
                  </a:lnTo>
                  <a:lnTo>
                    <a:pt x="2332" y="176"/>
                  </a:lnTo>
                  <a:lnTo>
                    <a:pt x="2307" y="181"/>
                  </a:lnTo>
                  <a:lnTo>
                    <a:pt x="2286" y="185"/>
                  </a:lnTo>
                  <a:lnTo>
                    <a:pt x="2163" y="191"/>
                  </a:lnTo>
                  <a:lnTo>
                    <a:pt x="2070" y="196"/>
                  </a:lnTo>
                  <a:lnTo>
                    <a:pt x="2004" y="200"/>
                  </a:lnTo>
                  <a:lnTo>
                    <a:pt x="1960" y="202"/>
                  </a:lnTo>
                  <a:lnTo>
                    <a:pt x="1933" y="203"/>
                  </a:lnTo>
                  <a:lnTo>
                    <a:pt x="1919" y="204"/>
                  </a:lnTo>
                  <a:lnTo>
                    <a:pt x="1914" y="204"/>
                  </a:lnTo>
                  <a:lnTo>
                    <a:pt x="1913" y="204"/>
                  </a:lnTo>
                  <a:lnTo>
                    <a:pt x="1917" y="207"/>
                  </a:lnTo>
                  <a:lnTo>
                    <a:pt x="1921" y="208"/>
                  </a:lnTo>
                  <a:lnTo>
                    <a:pt x="1928" y="210"/>
                  </a:lnTo>
                  <a:lnTo>
                    <a:pt x="1935" y="211"/>
                  </a:lnTo>
                  <a:lnTo>
                    <a:pt x="1954" y="212"/>
                  </a:lnTo>
                  <a:lnTo>
                    <a:pt x="1976" y="212"/>
                  </a:lnTo>
                  <a:lnTo>
                    <a:pt x="2028" y="212"/>
                  </a:lnTo>
                  <a:lnTo>
                    <a:pt x="2087" y="209"/>
                  </a:lnTo>
                  <a:lnTo>
                    <a:pt x="2145" y="206"/>
                  </a:lnTo>
                  <a:lnTo>
                    <a:pt x="2197" y="202"/>
                  </a:lnTo>
                  <a:lnTo>
                    <a:pt x="2219" y="202"/>
                  </a:lnTo>
                  <a:lnTo>
                    <a:pt x="2238" y="202"/>
                  </a:lnTo>
                  <a:lnTo>
                    <a:pt x="2251" y="202"/>
                  </a:lnTo>
                  <a:lnTo>
                    <a:pt x="2259" y="204"/>
                  </a:lnTo>
                  <a:lnTo>
                    <a:pt x="2255" y="212"/>
                  </a:lnTo>
                  <a:lnTo>
                    <a:pt x="2246" y="224"/>
                  </a:lnTo>
                  <a:lnTo>
                    <a:pt x="2234" y="238"/>
                  </a:lnTo>
                  <a:lnTo>
                    <a:pt x="2221" y="252"/>
                  </a:lnTo>
                  <a:lnTo>
                    <a:pt x="2209" y="266"/>
                  </a:lnTo>
                  <a:lnTo>
                    <a:pt x="2199" y="278"/>
                  </a:lnTo>
                  <a:lnTo>
                    <a:pt x="2196" y="282"/>
                  </a:lnTo>
                  <a:lnTo>
                    <a:pt x="2193" y="287"/>
                  </a:lnTo>
                  <a:lnTo>
                    <a:pt x="2193" y="289"/>
                  </a:lnTo>
                  <a:lnTo>
                    <a:pt x="2194" y="289"/>
                  </a:lnTo>
                  <a:lnTo>
                    <a:pt x="2203" y="288"/>
                  </a:lnTo>
                  <a:lnTo>
                    <a:pt x="2213" y="286"/>
                  </a:lnTo>
                  <a:lnTo>
                    <a:pt x="2224" y="280"/>
                  </a:lnTo>
                  <a:lnTo>
                    <a:pt x="2236" y="274"/>
                  </a:lnTo>
                  <a:lnTo>
                    <a:pt x="2261" y="259"/>
                  </a:lnTo>
                  <a:lnTo>
                    <a:pt x="2288" y="241"/>
                  </a:lnTo>
                  <a:lnTo>
                    <a:pt x="2316" y="223"/>
                  </a:lnTo>
                  <a:lnTo>
                    <a:pt x="2345" y="208"/>
                  </a:lnTo>
                  <a:lnTo>
                    <a:pt x="2359" y="201"/>
                  </a:lnTo>
                  <a:lnTo>
                    <a:pt x="2370" y="197"/>
                  </a:lnTo>
                  <a:lnTo>
                    <a:pt x="2383" y="194"/>
                  </a:lnTo>
                  <a:lnTo>
                    <a:pt x="2394" y="193"/>
                  </a:lnTo>
                  <a:lnTo>
                    <a:pt x="2400" y="194"/>
                  </a:lnTo>
                  <a:lnTo>
                    <a:pt x="2405" y="194"/>
                  </a:lnTo>
                  <a:lnTo>
                    <a:pt x="2409" y="196"/>
                  </a:lnTo>
                  <a:lnTo>
                    <a:pt x="2414" y="198"/>
                  </a:lnTo>
                  <a:lnTo>
                    <a:pt x="2418" y="200"/>
                  </a:lnTo>
                  <a:lnTo>
                    <a:pt x="2421" y="202"/>
                  </a:lnTo>
                  <a:lnTo>
                    <a:pt x="2424" y="206"/>
                  </a:lnTo>
                  <a:lnTo>
                    <a:pt x="2427" y="210"/>
                  </a:lnTo>
                  <a:lnTo>
                    <a:pt x="2431" y="217"/>
                  </a:lnTo>
                  <a:lnTo>
                    <a:pt x="2434" y="227"/>
                  </a:lnTo>
                  <a:lnTo>
                    <a:pt x="2436" y="237"/>
                  </a:lnTo>
                  <a:lnTo>
                    <a:pt x="2436" y="247"/>
                  </a:lnTo>
                  <a:lnTo>
                    <a:pt x="2435" y="250"/>
                  </a:lnTo>
                  <a:lnTo>
                    <a:pt x="2432" y="255"/>
                  </a:lnTo>
                  <a:lnTo>
                    <a:pt x="2427" y="263"/>
                  </a:lnTo>
                  <a:lnTo>
                    <a:pt x="2420" y="272"/>
                  </a:lnTo>
                  <a:lnTo>
                    <a:pt x="2402" y="293"/>
                  </a:lnTo>
                  <a:lnTo>
                    <a:pt x="2382" y="317"/>
                  </a:lnTo>
                  <a:lnTo>
                    <a:pt x="2361" y="342"/>
                  </a:lnTo>
                  <a:lnTo>
                    <a:pt x="2342" y="364"/>
                  </a:lnTo>
                  <a:lnTo>
                    <a:pt x="2328" y="382"/>
                  </a:lnTo>
                  <a:lnTo>
                    <a:pt x="2321" y="394"/>
                  </a:lnTo>
                  <a:lnTo>
                    <a:pt x="2331" y="391"/>
                  </a:lnTo>
                  <a:lnTo>
                    <a:pt x="2340" y="385"/>
                  </a:lnTo>
                  <a:lnTo>
                    <a:pt x="2351" y="378"/>
                  </a:lnTo>
                  <a:lnTo>
                    <a:pt x="2362" y="369"/>
                  </a:lnTo>
                  <a:lnTo>
                    <a:pt x="2385" y="348"/>
                  </a:lnTo>
                  <a:lnTo>
                    <a:pt x="2407" y="325"/>
                  </a:lnTo>
                  <a:lnTo>
                    <a:pt x="2449" y="278"/>
                  </a:lnTo>
                  <a:lnTo>
                    <a:pt x="2480" y="247"/>
                  </a:lnTo>
                  <a:lnTo>
                    <a:pt x="2515" y="247"/>
                  </a:lnTo>
                  <a:lnTo>
                    <a:pt x="2553" y="247"/>
                  </a:lnTo>
                  <a:lnTo>
                    <a:pt x="2582" y="247"/>
                  </a:lnTo>
                  <a:lnTo>
                    <a:pt x="2595" y="247"/>
                  </a:lnTo>
                  <a:lnTo>
                    <a:pt x="2599" y="248"/>
                  </a:lnTo>
                  <a:lnTo>
                    <a:pt x="2611" y="251"/>
                  </a:lnTo>
                  <a:lnTo>
                    <a:pt x="2624" y="253"/>
                  </a:lnTo>
                  <a:lnTo>
                    <a:pt x="2633" y="254"/>
                  </a:lnTo>
                  <a:lnTo>
                    <a:pt x="2644" y="250"/>
                  </a:lnTo>
                  <a:lnTo>
                    <a:pt x="2652" y="246"/>
                  </a:lnTo>
                  <a:lnTo>
                    <a:pt x="2659" y="241"/>
                  </a:lnTo>
                  <a:lnTo>
                    <a:pt x="2665" y="237"/>
                  </a:lnTo>
                  <a:lnTo>
                    <a:pt x="2678" y="228"/>
                  </a:lnTo>
                  <a:lnTo>
                    <a:pt x="2694" y="220"/>
                  </a:lnTo>
                  <a:lnTo>
                    <a:pt x="2742" y="220"/>
                  </a:lnTo>
                  <a:lnTo>
                    <a:pt x="2766" y="220"/>
                  </a:lnTo>
                  <a:lnTo>
                    <a:pt x="2774" y="220"/>
                  </a:lnTo>
                  <a:lnTo>
                    <a:pt x="2775" y="220"/>
                  </a:lnTo>
                  <a:lnTo>
                    <a:pt x="2779" y="213"/>
                  </a:lnTo>
                  <a:lnTo>
                    <a:pt x="2782" y="208"/>
                  </a:lnTo>
                  <a:lnTo>
                    <a:pt x="2786" y="204"/>
                  </a:lnTo>
                  <a:lnTo>
                    <a:pt x="2790" y="201"/>
                  </a:lnTo>
                  <a:lnTo>
                    <a:pt x="2795" y="199"/>
                  </a:lnTo>
                  <a:lnTo>
                    <a:pt x="2799" y="198"/>
                  </a:lnTo>
                  <a:lnTo>
                    <a:pt x="2804" y="197"/>
                  </a:lnTo>
                  <a:lnTo>
                    <a:pt x="2810" y="197"/>
                  </a:lnTo>
                  <a:lnTo>
                    <a:pt x="2821" y="198"/>
                  </a:lnTo>
                  <a:lnTo>
                    <a:pt x="2836" y="203"/>
                  </a:lnTo>
                  <a:lnTo>
                    <a:pt x="2852" y="210"/>
                  </a:lnTo>
                  <a:lnTo>
                    <a:pt x="2869" y="219"/>
                  </a:lnTo>
                  <a:lnTo>
                    <a:pt x="2884" y="228"/>
                  </a:lnTo>
                  <a:lnTo>
                    <a:pt x="2898" y="239"/>
                  </a:lnTo>
                  <a:lnTo>
                    <a:pt x="2903" y="245"/>
                  </a:lnTo>
                  <a:lnTo>
                    <a:pt x="2907" y="249"/>
                  </a:lnTo>
                  <a:lnTo>
                    <a:pt x="2909" y="254"/>
                  </a:lnTo>
                  <a:lnTo>
                    <a:pt x="2910" y="259"/>
                  </a:lnTo>
                  <a:lnTo>
                    <a:pt x="2910" y="262"/>
                  </a:lnTo>
                  <a:lnTo>
                    <a:pt x="2909" y="265"/>
                  </a:lnTo>
                  <a:lnTo>
                    <a:pt x="2907" y="268"/>
                  </a:lnTo>
                  <a:lnTo>
                    <a:pt x="2905" y="272"/>
                  </a:lnTo>
                  <a:lnTo>
                    <a:pt x="2899" y="278"/>
                  </a:lnTo>
                  <a:lnTo>
                    <a:pt x="2893" y="283"/>
                  </a:lnTo>
                  <a:lnTo>
                    <a:pt x="2879" y="292"/>
                  </a:lnTo>
                  <a:lnTo>
                    <a:pt x="2868" y="296"/>
                  </a:lnTo>
                  <a:lnTo>
                    <a:pt x="2849" y="305"/>
                  </a:lnTo>
                  <a:lnTo>
                    <a:pt x="2830" y="315"/>
                  </a:lnTo>
                  <a:lnTo>
                    <a:pt x="2812" y="326"/>
                  </a:lnTo>
                  <a:lnTo>
                    <a:pt x="2794" y="336"/>
                  </a:lnTo>
                  <a:lnTo>
                    <a:pt x="2784" y="342"/>
                  </a:lnTo>
                  <a:lnTo>
                    <a:pt x="2774" y="347"/>
                  </a:lnTo>
                  <a:lnTo>
                    <a:pt x="2765" y="352"/>
                  </a:lnTo>
                  <a:lnTo>
                    <a:pt x="2753" y="355"/>
                  </a:lnTo>
                  <a:lnTo>
                    <a:pt x="2742" y="358"/>
                  </a:lnTo>
                  <a:lnTo>
                    <a:pt x="2729" y="360"/>
                  </a:lnTo>
                  <a:lnTo>
                    <a:pt x="2716" y="362"/>
                  </a:lnTo>
                  <a:lnTo>
                    <a:pt x="2703" y="362"/>
                  </a:lnTo>
                  <a:lnTo>
                    <a:pt x="2709" y="367"/>
                  </a:lnTo>
                  <a:lnTo>
                    <a:pt x="2715" y="369"/>
                  </a:lnTo>
                  <a:lnTo>
                    <a:pt x="2719" y="371"/>
                  </a:lnTo>
                  <a:lnTo>
                    <a:pt x="2722" y="371"/>
                  </a:lnTo>
                  <a:lnTo>
                    <a:pt x="2726" y="371"/>
                  </a:lnTo>
                  <a:lnTo>
                    <a:pt x="2730" y="369"/>
                  </a:lnTo>
                  <a:lnTo>
                    <a:pt x="2733" y="367"/>
                  </a:lnTo>
                  <a:lnTo>
                    <a:pt x="2738" y="362"/>
                  </a:lnTo>
                  <a:lnTo>
                    <a:pt x="2736" y="371"/>
                  </a:lnTo>
                  <a:lnTo>
                    <a:pt x="2735" y="379"/>
                  </a:lnTo>
                  <a:lnTo>
                    <a:pt x="2732" y="386"/>
                  </a:lnTo>
                  <a:lnTo>
                    <a:pt x="2729" y="392"/>
                  </a:lnTo>
                  <a:lnTo>
                    <a:pt x="2726" y="397"/>
                  </a:lnTo>
                  <a:lnTo>
                    <a:pt x="2721" y="400"/>
                  </a:lnTo>
                  <a:lnTo>
                    <a:pt x="2716" y="405"/>
                  </a:lnTo>
                  <a:lnTo>
                    <a:pt x="2711" y="408"/>
                  </a:lnTo>
                  <a:lnTo>
                    <a:pt x="2698" y="412"/>
                  </a:lnTo>
                  <a:lnTo>
                    <a:pt x="2685" y="415"/>
                  </a:lnTo>
                  <a:lnTo>
                    <a:pt x="2673" y="418"/>
                  </a:lnTo>
                  <a:lnTo>
                    <a:pt x="2660" y="421"/>
                  </a:lnTo>
                  <a:lnTo>
                    <a:pt x="2663" y="427"/>
                  </a:lnTo>
                  <a:lnTo>
                    <a:pt x="2665" y="431"/>
                  </a:lnTo>
                  <a:lnTo>
                    <a:pt x="2665" y="433"/>
                  </a:lnTo>
                  <a:lnTo>
                    <a:pt x="2664" y="433"/>
                  </a:lnTo>
                  <a:lnTo>
                    <a:pt x="2663" y="433"/>
                  </a:lnTo>
                  <a:lnTo>
                    <a:pt x="2662" y="434"/>
                  </a:lnTo>
                  <a:lnTo>
                    <a:pt x="2661" y="435"/>
                  </a:lnTo>
                  <a:lnTo>
                    <a:pt x="2660" y="439"/>
                  </a:lnTo>
                  <a:lnTo>
                    <a:pt x="2660" y="445"/>
                  </a:lnTo>
                  <a:lnTo>
                    <a:pt x="2659" y="449"/>
                  </a:lnTo>
                  <a:lnTo>
                    <a:pt x="2655" y="453"/>
                  </a:lnTo>
                  <a:lnTo>
                    <a:pt x="2653" y="457"/>
                  </a:lnTo>
                  <a:lnTo>
                    <a:pt x="2645" y="463"/>
                  </a:lnTo>
                  <a:lnTo>
                    <a:pt x="2635" y="468"/>
                  </a:lnTo>
                  <a:lnTo>
                    <a:pt x="2623" y="473"/>
                  </a:lnTo>
                  <a:lnTo>
                    <a:pt x="2610" y="476"/>
                  </a:lnTo>
                  <a:lnTo>
                    <a:pt x="2596" y="479"/>
                  </a:lnTo>
                  <a:lnTo>
                    <a:pt x="2583" y="483"/>
                  </a:lnTo>
                  <a:lnTo>
                    <a:pt x="2584" y="493"/>
                  </a:lnTo>
                  <a:lnTo>
                    <a:pt x="2584" y="500"/>
                  </a:lnTo>
                  <a:lnTo>
                    <a:pt x="2583" y="504"/>
                  </a:lnTo>
                  <a:lnTo>
                    <a:pt x="2583" y="508"/>
                  </a:lnTo>
                  <a:lnTo>
                    <a:pt x="2583" y="515"/>
                  </a:lnTo>
                  <a:lnTo>
                    <a:pt x="2581" y="521"/>
                  </a:lnTo>
                  <a:lnTo>
                    <a:pt x="2580" y="526"/>
                  </a:lnTo>
                  <a:lnTo>
                    <a:pt x="2577" y="531"/>
                  </a:lnTo>
                  <a:lnTo>
                    <a:pt x="2570" y="540"/>
                  </a:lnTo>
                  <a:lnTo>
                    <a:pt x="2562" y="549"/>
                  </a:lnTo>
                  <a:lnTo>
                    <a:pt x="2541" y="563"/>
                  </a:lnTo>
                  <a:lnTo>
                    <a:pt x="2517" y="579"/>
                  </a:lnTo>
                  <a:lnTo>
                    <a:pt x="2514" y="582"/>
                  </a:lnTo>
                  <a:lnTo>
                    <a:pt x="2510" y="585"/>
                  </a:lnTo>
                  <a:lnTo>
                    <a:pt x="2508" y="590"/>
                  </a:lnTo>
                  <a:lnTo>
                    <a:pt x="2504" y="594"/>
                  </a:lnTo>
                  <a:lnTo>
                    <a:pt x="2501" y="605"/>
                  </a:lnTo>
                  <a:lnTo>
                    <a:pt x="2498" y="616"/>
                  </a:lnTo>
                  <a:lnTo>
                    <a:pt x="2496" y="625"/>
                  </a:lnTo>
                  <a:lnTo>
                    <a:pt x="2494" y="636"/>
                  </a:lnTo>
                  <a:lnTo>
                    <a:pt x="2490" y="645"/>
                  </a:lnTo>
                  <a:lnTo>
                    <a:pt x="2487" y="651"/>
                  </a:lnTo>
                  <a:lnTo>
                    <a:pt x="2494" y="655"/>
                  </a:lnTo>
                  <a:lnTo>
                    <a:pt x="2501" y="657"/>
                  </a:lnTo>
                  <a:lnTo>
                    <a:pt x="2506" y="657"/>
                  </a:lnTo>
                  <a:lnTo>
                    <a:pt x="2513" y="656"/>
                  </a:lnTo>
                  <a:lnTo>
                    <a:pt x="2525" y="653"/>
                  </a:lnTo>
                  <a:lnTo>
                    <a:pt x="2537" y="651"/>
                  </a:lnTo>
                  <a:lnTo>
                    <a:pt x="2548" y="652"/>
                  </a:lnTo>
                  <a:lnTo>
                    <a:pt x="2558" y="655"/>
                  </a:lnTo>
                  <a:lnTo>
                    <a:pt x="2568" y="659"/>
                  </a:lnTo>
                  <a:lnTo>
                    <a:pt x="2578" y="663"/>
                  </a:lnTo>
                  <a:lnTo>
                    <a:pt x="2585" y="669"/>
                  </a:lnTo>
                  <a:lnTo>
                    <a:pt x="2593" y="674"/>
                  </a:lnTo>
                  <a:lnTo>
                    <a:pt x="2600" y="681"/>
                  </a:lnTo>
                  <a:lnTo>
                    <a:pt x="2606" y="686"/>
                  </a:lnTo>
                  <a:lnTo>
                    <a:pt x="2599" y="689"/>
                  </a:lnTo>
                  <a:lnTo>
                    <a:pt x="2592" y="691"/>
                  </a:lnTo>
                  <a:lnTo>
                    <a:pt x="2584" y="693"/>
                  </a:lnTo>
                  <a:lnTo>
                    <a:pt x="2576" y="695"/>
                  </a:lnTo>
                  <a:lnTo>
                    <a:pt x="2578" y="699"/>
                  </a:lnTo>
                  <a:lnTo>
                    <a:pt x="2581" y="703"/>
                  </a:lnTo>
                  <a:lnTo>
                    <a:pt x="2585" y="706"/>
                  </a:lnTo>
                  <a:lnTo>
                    <a:pt x="2590" y="710"/>
                  </a:lnTo>
                  <a:lnTo>
                    <a:pt x="2602" y="714"/>
                  </a:lnTo>
                  <a:lnTo>
                    <a:pt x="2614" y="719"/>
                  </a:lnTo>
                  <a:lnTo>
                    <a:pt x="2621" y="722"/>
                  </a:lnTo>
                  <a:lnTo>
                    <a:pt x="2627" y="725"/>
                  </a:lnTo>
                  <a:lnTo>
                    <a:pt x="2633" y="728"/>
                  </a:lnTo>
                  <a:lnTo>
                    <a:pt x="2638" y="732"/>
                  </a:lnTo>
                  <a:lnTo>
                    <a:pt x="2643" y="737"/>
                  </a:lnTo>
                  <a:lnTo>
                    <a:pt x="2646" y="742"/>
                  </a:lnTo>
                  <a:lnTo>
                    <a:pt x="2648" y="749"/>
                  </a:lnTo>
                  <a:lnTo>
                    <a:pt x="2649" y="756"/>
                  </a:lnTo>
                  <a:lnTo>
                    <a:pt x="2648" y="763"/>
                  </a:lnTo>
                  <a:lnTo>
                    <a:pt x="2645" y="768"/>
                  </a:lnTo>
                  <a:lnTo>
                    <a:pt x="2640" y="772"/>
                  </a:lnTo>
                  <a:lnTo>
                    <a:pt x="2634" y="776"/>
                  </a:lnTo>
                  <a:lnTo>
                    <a:pt x="2627" y="778"/>
                  </a:lnTo>
                  <a:lnTo>
                    <a:pt x="2619" y="780"/>
                  </a:lnTo>
                  <a:lnTo>
                    <a:pt x="2610" y="781"/>
                  </a:lnTo>
                  <a:lnTo>
                    <a:pt x="2600" y="782"/>
                  </a:lnTo>
                  <a:lnTo>
                    <a:pt x="2560" y="781"/>
                  </a:lnTo>
                  <a:lnTo>
                    <a:pt x="2529" y="779"/>
                  </a:lnTo>
                  <a:lnTo>
                    <a:pt x="2522" y="780"/>
                  </a:lnTo>
                  <a:lnTo>
                    <a:pt x="2515" y="781"/>
                  </a:lnTo>
                  <a:lnTo>
                    <a:pt x="2510" y="784"/>
                  </a:lnTo>
                  <a:lnTo>
                    <a:pt x="2504" y="788"/>
                  </a:lnTo>
                  <a:lnTo>
                    <a:pt x="2500" y="792"/>
                  </a:lnTo>
                  <a:lnTo>
                    <a:pt x="2497" y="797"/>
                  </a:lnTo>
                  <a:lnTo>
                    <a:pt x="2496" y="802"/>
                  </a:lnTo>
                  <a:lnTo>
                    <a:pt x="2495" y="806"/>
                  </a:lnTo>
                  <a:lnTo>
                    <a:pt x="2495" y="811"/>
                  </a:lnTo>
                  <a:lnTo>
                    <a:pt x="2496" y="816"/>
                  </a:lnTo>
                  <a:lnTo>
                    <a:pt x="2498" y="820"/>
                  </a:lnTo>
                  <a:lnTo>
                    <a:pt x="2500" y="823"/>
                  </a:lnTo>
                  <a:lnTo>
                    <a:pt x="2502" y="827"/>
                  </a:lnTo>
                  <a:lnTo>
                    <a:pt x="2505" y="829"/>
                  </a:lnTo>
                  <a:lnTo>
                    <a:pt x="2510" y="831"/>
                  </a:lnTo>
                  <a:lnTo>
                    <a:pt x="2513" y="833"/>
                  </a:lnTo>
                  <a:lnTo>
                    <a:pt x="2523" y="835"/>
                  </a:lnTo>
                  <a:lnTo>
                    <a:pt x="2532" y="836"/>
                  </a:lnTo>
                  <a:lnTo>
                    <a:pt x="2542" y="836"/>
                  </a:lnTo>
                  <a:lnTo>
                    <a:pt x="2552" y="836"/>
                  </a:lnTo>
                  <a:lnTo>
                    <a:pt x="2553" y="849"/>
                  </a:lnTo>
                  <a:lnTo>
                    <a:pt x="2556" y="859"/>
                  </a:lnTo>
                  <a:lnTo>
                    <a:pt x="2559" y="868"/>
                  </a:lnTo>
                  <a:lnTo>
                    <a:pt x="2564" y="876"/>
                  </a:lnTo>
                  <a:lnTo>
                    <a:pt x="2568" y="884"/>
                  </a:lnTo>
                  <a:lnTo>
                    <a:pt x="2571" y="893"/>
                  </a:lnTo>
                  <a:lnTo>
                    <a:pt x="2575" y="900"/>
                  </a:lnTo>
                  <a:lnTo>
                    <a:pt x="2576" y="910"/>
                  </a:lnTo>
                  <a:lnTo>
                    <a:pt x="2575" y="920"/>
                  </a:lnTo>
                  <a:lnTo>
                    <a:pt x="2572" y="929"/>
                  </a:lnTo>
                  <a:lnTo>
                    <a:pt x="2572" y="934"/>
                  </a:lnTo>
                  <a:lnTo>
                    <a:pt x="2572" y="938"/>
                  </a:lnTo>
                  <a:lnTo>
                    <a:pt x="2573" y="941"/>
                  </a:lnTo>
                  <a:lnTo>
                    <a:pt x="2576" y="944"/>
                  </a:lnTo>
                  <a:lnTo>
                    <a:pt x="2565" y="944"/>
                  </a:lnTo>
                  <a:lnTo>
                    <a:pt x="2555" y="946"/>
                  </a:lnTo>
                  <a:lnTo>
                    <a:pt x="2546" y="946"/>
                  </a:lnTo>
                  <a:lnTo>
                    <a:pt x="2538" y="948"/>
                  </a:lnTo>
                  <a:lnTo>
                    <a:pt x="2531" y="950"/>
                  </a:lnTo>
                  <a:lnTo>
                    <a:pt x="2526" y="954"/>
                  </a:lnTo>
                  <a:lnTo>
                    <a:pt x="2524" y="957"/>
                  </a:lnTo>
                  <a:lnTo>
                    <a:pt x="2523" y="961"/>
                  </a:lnTo>
                  <a:lnTo>
                    <a:pt x="2522" y="964"/>
                  </a:lnTo>
                  <a:lnTo>
                    <a:pt x="2522" y="968"/>
                  </a:lnTo>
                  <a:lnTo>
                    <a:pt x="2522" y="973"/>
                  </a:lnTo>
                  <a:lnTo>
                    <a:pt x="2524" y="977"/>
                  </a:lnTo>
                  <a:lnTo>
                    <a:pt x="2526" y="980"/>
                  </a:lnTo>
                  <a:lnTo>
                    <a:pt x="2529" y="983"/>
                  </a:lnTo>
                  <a:lnTo>
                    <a:pt x="2538" y="989"/>
                  </a:lnTo>
                  <a:lnTo>
                    <a:pt x="2548" y="992"/>
                  </a:lnTo>
                  <a:lnTo>
                    <a:pt x="2570" y="998"/>
                  </a:lnTo>
                  <a:lnTo>
                    <a:pt x="2591" y="1003"/>
                  </a:lnTo>
                  <a:lnTo>
                    <a:pt x="2585" y="1013"/>
                  </a:lnTo>
                  <a:lnTo>
                    <a:pt x="2578" y="1020"/>
                  </a:lnTo>
                  <a:lnTo>
                    <a:pt x="2569" y="1028"/>
                  </a:lnTo>
                  <a:lnTo>
                    <a:pt x="2559" y="1034"/>
                  </a:lnTo>
                  <a:lnTo>
                    <a:pt x="2549" y="1040"/>
                  </a:lnTo>
                  <a:lnTo>
                    <a:pt x="2537" y="1044"/>
                  </a:lnTo>
                  <a:lnTo>
                    <a:pt x="2526" y="1047"/>
                  </a:lnTo>
                  <a:lnTo>
                    <a:pt x="2514" y="1048"/>
                  </a:lnTo>
                  <a:lnTo>
                    <a:pt x="2514" y="1053"/>
                  </a:lnTo>
                  <a:lnTo>
                    <a:pt x="2515" y="1057"/>
                  </a:lnTo>
                  <a:lnTo>
                    <a:pt x="2516" y="1060"/>
                  </a:lnTo>
                  <a:lnTo>
                    <a:pt x="2518" y="1063"/>
                  </a:lnTo>
                  <a:lnTo>
                    <a:pt x="2524" y="1068"/>
                  </a:lnTo>
                  <a:lnTo>
                    <a:pt x="2529" y="1072"/>
                  </a:lnTo>
                  <a:lnTo>
                    <a:pt x="2526" y="1081"/>
                  </a:lnTo>
                  <a:lnTo>
                    <a:pt x="2523" y="1088"/>
                  </a:lnTo>
                  <a:lnTo>
                    <a:pt x="2517" y="1095"/>
                  </a:lnTo>
                  <a:lnTo>
                    <a:pt x="2512" y="1100"/>
                  </a:lnTo>
                  <a:lnTo>
                    <a:pt x="2505" y="1105"/>
                  </a:lnTo>
                  <a:lnTo>
                    <a:pt x="2499" y="1108"/>
                  </a:lnTo>
                  <a:lnTo>
                    <a:pt x="2491" y="1110"/>
                  </a:lnTo>
                  <a:lnTo>
                    <a:pt x="2485" y="1112"/>
                  </a:lnTo>
                  <a:lnTo>
                    <a:pt x="2470" y="1115"/>
                  </a:lnTo>
                  <a:lnTo>
                    <a:pt x="2456" y="1120"/>
                  </a:lnTo>
                  <a:lnTo>
                    <a:pt x="2450" y="1123"/>
                  </a:lnTo>
                  <a:lnTo>
                    <a:pt x="2445" y="1127"/>
                  </a:lnTo>
                  <a:lnTo>
                    <a:pt x="2441" y="1132"/>
                  </a:lnTo>
                  <a:lnTo>
                    <a:pt x="2436" y="1137"/>
                  </a:lnTo>
                  <a:lnTo>
                    <a:pt x="2422" y="1129"/>
                  </a:lnTo>
                  <a:lnTo>
                    <a:pt x="2409" y="1121"/>
                  </a:lnTo>
                  <a:lnTo>
                    <a:pt x="2403" y="1117"/>
                  </a:lnTo>
                  <a:lnTo>
                    <a:pt x="2396" y="1111"/>
                  </a:lnTo>
                  <a:lnTo>
                    <a:pt x="2391" y="1106"/>
                  </a:lnTo>
                  <a:lnTo>
                    <a:pt x="2387" y="1099"/>
                  </a:lnTo>
                  <a:lnTo>
                    <a:pt x="2363" y="1099"/>
                  </a:lnTo>
                  <a:lnTo>
                    <a:pt x="2360" y="1099"/>
                  </a:lnTo>
                  <a:lnTo>
                    <a:pt x="2364" y="1107"/>
                  </a:lnTo>
                  <a:lnTo>
                    <a:pt x="2369" y="1113"/>
                  </a:lnTo>
                  <a:lnTo>
                    <a:pt x="2376" y="1120"/>
                  </a:lnTo>
                  <a:lnTo>
                    <a:pt x="2382" y="1124"/>
                  </a:lnTo>
                  <a:lnTo>
                    <a:pt x="2397" y="1132"/>
                  </a:lnTo>
                  <a:lnTo>
                    <a:pt x="2414" y="1137"/>
                  </a:lnTo>
                  <a:lnTo>
                    <a:pt x="2421" y="1140"/>
                  </a:lnTo>
                  <a:lnTo>
                    <a:pt x="2428" y="1144"/>
                  </a:lnTo>
                  <a:lnTo>
                    <a:pt x="2434" y="1147"/>
                  </a:lnTo>
                  <a:lnTo>
                    <a:pt x="2441" y="1151"/>
                  </a:lnTo>
                  <a:lnTo>
                    <a:pt x="2445" y="1155"/>
                  </a:lnTo>
                  <a:lnTo>
                    <a:pt x="2449" y="1161"/>
                  </a:lnTo>
                  <a:lnTo>
                    <a:pt x="2451" y="1168"/>
                  </a:lnTo>
                  <a:lnTo>
                    <a:pt x="2453" y="1176"/>
                  </a:lnTo>
                  <a:lnTo>
                    <a:pt x="2451" y="1184"/>
                  </a:lnTo>
                  <a:lnTo>
                    <a:pt x="2451" y="1191"/>
                  </a:lnTo>
                  <a:lnTo>
                    <a:pt x="2450" y="1199"/>
                  </a:lnTo>
                  <a:lnTo>
                    <a:pt x="2448" y="1206"/>
                  </a:lnTo>
                  <a:lnTo>
                    <a:pt x="2445" y="1213"/>
                  </a:lnTo>
                  <a:lnTo>
                    <a:pt x="2441" y="1218"/>
                  </a:lnTo>
                  <a:lnTo>
                    <a:pt x="2438" y="1219"/>
                  </a:lnTo>
                  <a:lnTo>
                    <a:pt x="2435" y="1221"/>
                  </a:lnTo>
                  <a:lnTo>
                    <a:pt x="2432" y="1223"/>
                  </a:lnTo>
                  <a:lnTo>
                    <a:pt x="2429" y="1223"/>
                  </a:lnTo>
                  <a:lnTo>
                    <a:pt x="2423" y="1221"/>
                  </a:lnTo>
                  <a:lnTo>
                    <a:pt x="2417" y="1220"/>
                  </a:lnTo>
                  <a:lnTo>
                    <a:pt x="2409" y="1218"/>
                  </a:lnTo>
                  <a:lnTo>
                    <a:pt x="2403" y="1215"/>
                  </a:lnTo>
                  <a:lnTo>
                    <a:pt x="2389" y="1207"/>
                  </a:lnTo>
                  <a:lnTo>
                    <a:pt x="2374" y="1197"/>
                  </a:lnTo>
                  <a:lnTo>
                    <a:pt x="2361" y="1185"/>
                  </a:lnTo>
                  <a:lnTo>
                    <a:pt x="2350" y="1172"/>
                  </a:lnTo>
                  <a:lnTo>
                    <a:pt x="2346" y="1165"/>
                  </a:lnTo>
                  <a:lnTo>
                    <a:pt x="2341" y="1159"/>
                  </a:lnTo>
                  <a:lnTo>
                    <a:pt x="2339" y="1152"/>
                  </a:lnTo>
                  <a:lnTo>
                    <a:pt x="2337" y="1146"/>
                  </a:lnTo>
                  <a:lnTo>
                    <a:pt x="2327" y="1147"/>
                  </a:lnTo>
                  <a:lnTo>
                    <a:pt x="2321" y="1147"/>
                  </a:lnTo>
                  <a:lnTo>
                    <a:pt x="2316" y="1146"/>
                  </a:lnTo>
                  <a:lnTo>
                    <a:pt x="2313" y="1146"/>
                  </a:lnTo>
                  <a:lnTo>
                    <a:pt x="2313" y="1168"/>
                  </a:lnTo>
                  <a:lnTo>
                    <a:pt x="2313" y="1173"/>
                  </a:lnTo>
                  <a:lnTo>
                    <a:pt x="2325" y="1184"/>
                  </a:lnTo>
                  <a:lnTo>
                    <a:pt x="2338" y="1194"/>
                  </a:lnTo>
                  <a:lnTo>
                    <a:pt x="2352" y="1204"/>
                  </a:lnTo>
                  <a:lnTo>
                    <a:pt x="2366" y="1214"/>
                  </a:lnTo>
                  <a:lnTo>
                    <a:pt x="2394" y="1232"/>
                  </a:lnTo>
                  <a:lnTo>
                    <a:pt x="2421" y="1252"/>
                  </a:lnTo>
                  <a:lnTo>
                    <a:pt x="2434" y="1261"/>
                  </a:lnTo>
                  <a:lnTo>
                    <a:pt x="2446" y="1272"/>
                  </a:lnTo>
                  <a:lnTo>
                    <a:pt x="2456" y="1284"/>
                  </a:lnTo>
                  <a:lnTo>
                    <a:pt x="2465" y="1296"/>
                  </a:lnTo>
                  <a:lnTo>
                    <a:pt x="2473" y="1310"/>
                  </a:lnTo>
                  <a:lnTo>
                    <a:pt x="2478" y="1324"/>
                  </a:lnTo>
                  <a:lnTo>
                    <a:pt x="2481" y="1332"/>
                  </a:lnTo>
                  <a:lnTo>
                    <a:pt x="2482" y="1340"/>
                  </a:lnTo>
                  <a:lnTo>
                    <a:pt x="2483" y="1348"/>
                  </a:lnTo>
                  <a:lnTo>
                    <a:pt x="2483" y="1358"/>
                  </a:lnTo>
                  <a:lnTo>
                    <a:pt x="2483" y="1361"/>
                  </a:lnTo>
                  <a:lnTo>
                    <a:pt x="2482" y="1364"/>
                  </a:lnTo>
                  <a:lnTo>
                    <a:pt x="2481" y="1366"/>
                  </a:lnTo>
                  <a:lnTo>
                    <a:pt x="2478" y="1369"/>
                  </a:lnTo>
                  <a:lnTo>
                    <a:pt x="2473" y="1373"/>
                  </a:lnTo>
                  <a:lnTo>
                    <a:pt x="2467" y="1376"/>
                  </a:lnTo>
                  <a:lnTo>
                    <a:pt x="2460" y="1378"/>
                  </a:lnTo>
                  <a:lnTo>
                    <a:pt x="2453" y="1379"/>
                  </a:lnTo>
                  <a:lnTo>
                    <a:pt x="2444" y="1380"/>
                  </a:lnTo>
                  <a:lnTo>
                    <a:pt x="2436" y="1380"/>
                  </a:lnTo>
                  <a:lnTo>
                    <a:pt x="2422" y="1379"/>
                  </a:lnTo>
                  <a:lnTo>
                    <a:pt x="2410" y="1377"/>
                  </a:lnTo>
                  <a:lnTo>
                    <a:pt x="2401" y="1373"/>
                  </a:lnTo>
                  <a:lnTo>
                    <a:pt x="2392" y="1368"/>
                  </a:lnTo>
                  <a:lnTo>
                    <a:pt x="2385" y="1361"/>
                  </a:lnTo>
                  <a:lnTo>
                    <a:pt x="2378" y="1353"/>
                  </a:lnTo>
                  <a:lnTo>
                    <a:pt x="2373" y="1346"/>
                  </a:lnTo>
                  <a:lnTo>
                    <a:pt x="2367" y="1338"/>
                  </a:lnTo>
                  <a:lnTo>
                    <a:pt x="2362" y="1330"/>
                  </a:lnTo>
                  <a:lnTo>
                    <a:pt x="2356" y="1322"/>
                  </a:lnTo>
                  <a:lnTo>
                    <a:pt x="2351" y="1316"/>
                  </a:lnTo>
                  <a:lnTo>
                    <a:pt x="2345" y="1309"/>
                  </a:lnTo>
                  <a:lnTo>
                    <a:pt x="2337" y="1304"/>
                  </a:lnTo>
                  <a:lnTo>
                    <a:pt x="2328" y="1299"/>
                  </a:lnTo>
                  <a:lnTo>
                    <a:pt x="2318" y="1296"/>
                  </a:lnTo>
                  <a:lnTo>
                    <a:pt x="2306" y="1296"/>
                  </a:lnTo>
                  <a:lnTo>
                    <a:pt x="2298" y="1296"/>
                  </a:lnTo>
                  <a:lnTo>
                    <a:pt x="2291" y="1297"/>
                  </a:lnTo>
                  <a:lnTo>
                    <a:pt x="2285" y="1297"/>
                  </a:lnTo>
                  <a:lnTo>
                    <a:pt x="2279" y="1296"/>
                  </a:lnTo>
                  <a:lnTo>
                    <a:pt x="2280" y="1304"/>
                  </a:lnTo>
                  <a:lnTo>
                    <a:pt x="2281" y="1310"/>
                  </a:lnTo>
                  <a:lnTo>
                    <a:pt x="2284" y="1316"/>
                  </a:lnTo>
                  <a:lnTo>
                    <a:pt x="2286" y="1320"/>
                  </a:lnTo>
                  <a:lnTo>
                    <a:pt x="2289" y="1324"/>
                  </a:lnTo>
                  <a:lnTo>
                    <a:pt x="2292" y="1329"/>
                  </a:lnTo>
                  <a:lnTo>
                    <a:pt x="2294" y="1333"/>
                  </a:lnTo>
                  <a:lnTo>
                    <a:pt x="2294" y="1338"/>
                  </a:lnTo>
                  <a:lnTo>
                    <a:pt x="2294" y="1340"/>
                  </a:lnTo>
                  <a:lnTo>
                    <a:pt x="2293" y="1344"/>
                  </a:lnTo>
                  <a:lnTo>
                    <a:pt x="2292" y="1346"/>
                  </a:lnTo>
                  <a:lnTo>
                    <a:pt x="2289" y="1348"/>
                  </a:lnTo>
                  <a:lnTo>
                    <a:pt x="2285" y="1351"/>
                  </a:lnTo>
                  <a:lnTo>
                    <a:pt x="2280" y="1353"/>
                  </a:lnTo>
                  <a:lnTo>
                    <a:pt x="2268" y="1357"/>
                  </a:lnTo>
                  <a:lnTo>
                    <a:pt x="2259" y="1358"/>
                  </a:lnTo>
                  <a:lnTo>
                    <a:pt x="2260" y="1362"/>
                  </a:lnTo>
                  <a:lnTo>
                    <a:pt x="2261" y="1366"/>
                  </a:lnTo>
                  <a:lnTo>
                    <a:pt x="2264" y="1371"/>
                  </a:lnTo>
                  <a:lnTo>
                    <a:pt x="2266" y="1375"/>
                  </a:lnTo>
                  <a:lnTo>
                    <a:pt x="2270" y="1378"/>
                  </a:lnTo>
                  <a:lnTo>
                    <a:pt x="2273" y="1382"/>
                  </a:lnTo>
                  <a:lnTo>
                    <a:pt x="2279" y="1385"/>
                  </a:lnTo>
                  <a:lnTo>
                    <a:pt x="2284" y="1388"/>
                  </a:lnTo>
                  <a:lnTo>
                    <a:pt x="2296" y="1392"/>
                  </a:lnTo>
                  <a:lnTo>
                    <a:pt x="2309" y="1397"/>
                  </a:lnTo>
                  <a:lnTo>
                    <a:pt x="2324" y="1400"/>
                  </a:lnTo>
                  <a:lnTo>
                    <a:pt x="2339" y="1402"/>
                  </a:lnTo>
                  <a:lnTo>
                    <a:pt x="2370" y="1406"/>
                  </a:lnTo>
                  <a:lnTo>
                    <a:pt x="2401" y="1409"/>
                  </a:lnTo>
                  <a:lnTo>
                    <a:pt x="2427" y="1412"/>
                  </a:lnTo>
                  <a:lnTo>
                    <a:pt x="2445" y="1415"/>
                  </a:lnTo>
                  <a:lnTo>
                    <a:pt x="2436" y="1422"/>
                  </a:lnTo>
                  <a:lnTo>
                    <a:pt x="2428" y="1427"/>
                  </a:lnTo>
                  <a:lnTo>
                    <a:pt x="2419" y="1431"/>
                  </a:lnTo>
                  <a:lnTo>
                    <a:pt x="2410" y="1435"/>
                  </a:lnTo>
                  <a:lnTo>
                    <a:pt x="2392" y="1441"/>
                  </a:lnTo>
                  <a:lnTo>
                    <a:pt x="2372" y="1446"/>
                  </a:lnTo>
                  <a:lnTo>
                    <a:pt x="2362" y="1450"/>
                  </a:lnTo>
                  <a:lnTo>
                    <a:pt x="2352" y="1454"/>
                  </a:lnTo>
                  <a:lnTo>
                    <a:pt x="2345" y="1459"/>
                  </a:lnTo>
                  <a:lnTo>
                    <a:pt x="2336" y="1465"/>
                  </a:lnTo>
                  <a:lnTo>
                    <a:pt x="2322" y="1477"/>
                  </a:lnTo>
                  <a:lnTo>
                    <a:pt x="2308" y="1490"/>
                  </a:lnTo>
                  <a:lnTo>
                    <a:pt x="2295" y="1503"/>
                  </a:lnTo>
                  <a:lnTo>
                    <a:pt x="2281" y="1514"/>
                  </a:lnTo>
                  <a:lnTo>
                    <a:pt x="2273" y="1519"/>
                  </a:lnTo>
                  <a:lnTo>
                    <a:pt x="2266" y="1523"/>
                  </a:lnTo>
                  <a:lnTo>
                    <a:pt x="2257" y="1528"/>
                  </a:lnTo>
                  <a:lnTo>
                    <a:pt x="2248" y="1531"/>
                  </a:lnTo>
                  <a:lnTo>
                    <a:pt x="2227" y="1537"/>
                  </a:lnTo>
                  <a:lnTo>
                    <a:pt x="2206" y="1542"/>
                  </a:lnTo>
                  <a:lnTo>
                    <a:pt x="2185" y="1545"/>
                  </a:lnTo>
                  <a:lnTo>
                    <a:pt x="2164" y="1548"/>
                  </a:lnTo>
                  <a:lnTo>
                    <a:pt x="2143" y="1551"/>
                  </a:lnTo>
                  <a:lnTo>
                    <a:pt x="2121" y="1557"/>
                  </a:lnTo>
                  <a:lnTo>
                    <a:pt x="2110" y="1560"/>
                  </a:lnTo>
                  <a:lnTo>
                    <a:pt x="2098" y="1563"/>
                  </a:lnTo>
                  <a:lnTo>
                    <a:pt x="2087" y="1568"/>
                  </a:lnTo>
                  <a:lnTo>
                    <a:pt x="2075" y="1573"/>
                  </a:lnTo>
                  <a:lnTo>
                    <a:pt x="2028" y="1573"/>
                  </a:lnTo>
                  <a:lnTo>
                    <a:pt x="2004" y="1573"/>
                  </a:lnTo>
                  <a:lnTo>
                    <a:pt x="1995" y="1573"/>
                  </a:lnTo>
                  <a:lnTo>
                    <a:pt x="1994" y="1573"/>
                  </a:lnTo>
                  <a:lnTo>
                    <a:pt x="1983" y="1580"/>
                  </a:lnTo>
                  <a:lnTo>
                    <a:pt x="1973" y="1585"/>
                  </a:lnTo>
                  <a:lnTo>
                    <a:pt x="1969" y="1588"/>
                  </a:lnTo>
                  <a:lnTo>
                    <a:pt x="1966" y="1593"/>
                  </a:lnTo>
                  <a:lnTo>
                    <a:pt x="1963" y="1596"/>
                  </a:lnTo>
                  <a:lnTo>
                    <a:pt x="1963" y="1600"/>
                  </a:lnTo>
                  <a:lnTo>
                    <a:pt x="1936" y="1619"/>
                  </a:lnTo>
                  <a:lnTo>
                    <a:pt x="1922" y="1627"/>
                  </a:lnTo>
                  <a:lnTo>
                    <a:pt x="1918" y="1630"/>
                  </a:lnTo>
                  <a:lnTo>
                    <a:pt x="1917" y="1631"/>
                  </a:lnTo>
                  <a:lnTo>
                    <a:pt x="1907" y="1641"/>
                  </a:lnTo>
                  <a:lnTo>
                    <a:pt x="1899" y="1652"/>
                  </a:lnTo>
                  <a:lnTo>
                    <a:pt x="1892" y="1663"/>
                  </a:lnTo>
                  <a:lnTo>
                    <a:pt x="1887" y="1674"/>
                  </a:lnTo>
                  <a:lnTo>
                    <a:pt x="1881" y="1685"/>
                  </a:lnTo>
                  <a:lnTo>
                    <a:pt x="1875" y="1695"/>
                  </a:lnTo>
                  <a:lnTo>
                    <a:pt x="1868" y="1706"/>
                  </a:lnTo>
                  <a:lnTo>
                    <a:pt x="1860" y="1716"/>
                  </a:lnTo>
                  <a:lnTo>
                    <a:pt x="1852" y="1722"/>
                  </a:lnTo>
                  <a:lnTo>
                    <a:pt x="1846" y="1727"/>
                  </a:lnTo>
                  <a:lnTo>
                    <a:pt x="1837" y="1731"/>
                  </a:lnTo>
                  <a:lnTo>
                    <a:pt x="1830" y="1735"/>
                  </a:lnTo>
                  <a:lnTo>
                    <a:pt x="1813" y="1741"/>
                  </a:lnTo>
                  <a:lnTo>
                    <a:pt x="1796" y="1745"/>
                  </a:lnTo>
                  <a:lnTo>
                    <a:pt x="1779" y="1749"/>
                  </a:lnTo>
                  <a:lnTo>
                    <a:pt x="1762" y="1754"/>
                  </a:lnTo>
                  <a:lnTo>
                    <a:pt x="1754" y="1756"/>
                  </a:lnTo>
                  <a:lnTo>
                    <a:pt x="1746" y="1759"/>
                  </a:lnTo>
                  <a:lnTo>
                    <a:pt x="1739" y="1762"/>
                  </a:lnTo>
                  <a:lnTo>
                    <a:pt x="1732" y="1766"/>
                  </a:lnTo>
                  <a:lnTo>
                    <a:pt x="1709" y="1766"/>
                  </a:lnTo>
                  <a:lnTo>
                    <a:pt x="1705" y="1766"/>
                  </a:lnTo>
                  <a:lnTo>
                    <a:pt x="1705" y="1746"/>
                  </a:lnTo>
                  <a:lnTo>
                    <a:pt x="1705" y="1735"/>
                  </a:lnTo>
                  <a:lnTo>
                    <a:pt x="1705" y="1732"/>
                  </a:lnTo>
                  <a:lnTo>
                    <a:pt x="1705" y="1731"/>
                  </a:lnTo>
                  <a:lnTo>
                    <a:pt x="1698" y="1736"/>
                  </a:lnTo>
                  <a:lnTo>
                    <a:pt x="1692" y="1741"/>
                  </a:lnTo>
                  <a:lnTo>
                    <a:pt x="1688" y="1747"/>
                  </a:lnTo>
                  <a:lnTo>
                    <a:pt x="1686" y="1753"/>
                  </a:lnTo>
                  <a:lnTo>
                    <a:pt x="1683" y="1758"/>
                  </a:lnTo>
                  <a:lnTo>
                    <a:pt x="1681" y="1763"/>
                  </a:lnTo>
                  <a:lnTo>
                    <a:pt x="1678" y="1769"/>
                  </a:lnTo>
                  <a:lnTo>
                    <a:pt x="1674" y="1774"/>
                  </a:lnTo>
                  <a:lnTo>
                    <a:pt x="1667" y="1781"/>
                  </a:lnTo>
                  <a:lnTo>
                    <a:pt x="1658" y="1786"/>
                  </a:lnTo>
                  <a:lnTo>
                    <a:pt x="1648" y="1791"/>
                  </a:lnTo>
                  <a:lnTo>
                    <a:pt x="1637" y="1795"/>
                  </a:lnTo>
                  <a:lnTo>
                    <a:pt x="1616" y="1801"/>
                  </a:lnTo>
                  <a:lnTo>
                    <a:pt x="1594" y="1807"/>
                  </a:lnTo>
                  <a:lnTo>
                    <a:pt x="1584" y="1810"/>
                  </a:lnTo>
                  <a:lnTo>
                    <a:pt x="1575" y="1813"/>
                  </a:lnTo>
                  <a:lnTo>
                    <a:pt x="1566" y="1816"/>
                  </a:lnTo>
                  <a:lnTo>
                    <a:pt x="1559" y="1822"/>
                  </a:lnTo>
                  <a:lnTo>
                    <a:pt x="1552" y="1827"/>
                  </a:lnTo>
                  <a:lnTo>
                    <a:pt x="1548" y="1834"/>
                  </a:lnTo>
                  <a:lnTo>
                    <a:pt x="1546" y="1837"/>
                  </a:lnTo>
                  <a:lnTo>
                    <a:pt x="1545" y="1841"/>
                  </a:lnTo>
                  <a:lnTo>
                    <a:pt x="1543" y="1846"/>
                  </a:lnTo>
                  <a:lnTo>
                    <a:pt x="1543" y="1851"/>
                  </a:lnTo>
                  <a:lnTo>
                    <a:pt x="1546" y="1861"/>
                  </a:lnTo>
                  <a:lnTo>
                    <a:pt x="1548" y="1871"/>
                  </a:lnTo>
                  <a:lnTo>
                    <a:pt x="1543" y="1874"/>
                  </a:lnTo>
                  <a:lnTo>
                    <a:pt x="1540" y="1878"/>
                  </a:lnTo>
                  <a:lnTo>
                    <a:pt x="1537" y="1884"/>
                  </a:lnTo>
                  <a:lnTo>
                    <a:pt x="1536" y="1889"/>
                  </a:lnTo>
                  <a:lnTo>
                    <a:pt x="1537" y="1893"/>
                  </a:lnTo>
                  <a:lnTo>
                    <a:pt x="1539" y="1898"/>
                  </a:lnTo>
                  <a:lnTo>
                    <a:pt x="1543" y="1902"/>
                  </a:lnTo>
                  <a:lnTo>
                    <a:pt x="1548" y="1906"/>
                  </a:lnTo>
                  <a:lnTo>
                    <a:pt x="1552" y="1911"/>
                  </a:lnTo>
                  <a:lnTo>
                    <a:pt x="1555" y="1916"/>
                  </a:lnTo>
                  <a:lnTo>
                    <a:pt x="1558" y="1921"/>
                  </a:lnTo>
                  <a:lnTo>
                    <a:pt x="1559" y="1928"/>
                  </a:lnTo>
                  <a:lnTo>
                    <a:pt x="1559" y="1938"/>
                  </a:lnTo>
                  <a:lnTo>
                    <a:pt x="1555" y="1946"/>
                  </a:lnTo>
                  <a:lnTo>
                    <a:pt x="1551" y="1954"/>
                  </a:lnTo>
                  <a:lnTo>
                    <a:pt x="1547" y="1959"/>
                  </a:lnTo>
                  <a:lnTo>
                    <a:pt x="1540" y="1964"/>
                  </a:lnTo>
                  <a:lnTo>
                    <a:pt x="1534" y="1968"/>
                  </a:lnTo>
                  <a:lnTo>
                    <a:pt x="1526" y="1972"/>
                  </a:lnTo>
                  <a:lnTo>
                    <a:pt x="1519" y="1976"/>
                  </a:lnTo>
                  <a:lnTo>
                    <a:pt x="1504" y="1982"/>
                  </a:lnTo>
                  <a:lnTo>
                    <a:pt x="1491" y="1990"/>
                  </a:lnTo>
                  <a:lnTo>
                    <a:pt x="1485" y="1995"/>
                  </a:lnTo>
                  <a:lnTo>
                    <a:pt x="1482" y="2000"/>
                  </a:lnTo>
                  <a:lnTo>
                    <a:pt x="1479" y="2008"/>
                  </a:lnTo>
                  <a:lnTo>
                    <a:pt x="1478" y="2017"/>
                  </a:lnTo>
                  <a:lnTo>
                    <a:pt x="1478" y="2042"/>
                  </a:lnTo>
                  <a:lnTo>
                    <a:pt x="1477" y="2069"/>
                  </a:lnTo>
                  <a:lnTo>
                    <a:pt x="1477" y="2092"/>
                  </a:lnTo>
                  <a:lnTo>
                    <a:pt x="1478" y="2110"/>
                  </a:lnTo>
                  <a:lnTo>
                    <a:pt x="1471" y="2114"/>
                  </a:lnTo>
                  <a:lnTo>
                    <a:pt x="1466" y="2119"/>
                  </a:lnTo>
                  <a:lnTo>
                    <a:pt x="1461" y="2126"/>
                  </a:lnTo>
                  <a:lnTo>
                    <a:pt x="1458" y="2135"/>
                  </a:lnTo>
                  <a:lnTo>
                    <a:pt x="1453" y="2152"/>
                  </a:lnTo>
                  <a:lnTo>
                    <a:pt x="1448" y="2170"/>
                  </a:lnTo>
                  <a:lnTo>
                    <a:pt x="1446" y="2180"/>
                  </a:lnTo>
                  <a:lnTo>
                    <a:pt x="1443" y="2189"/>
                  </a:lnTo>
                  <a:lnTo>
                    <a:pt x="1441" y="2196"/>
                  </a:lnTo>
                  <a:lnTo>
                    <a:pt x="1437" y="2203"/>
                  </a:lnTo>
                  <a:lnTo>
                    <a:pt x="1432" y="2209"/>
                  </a:lnTo>
                  <a:lnTo>
                    <a:pt x="1427" y="2214"/>
                  </a:lnTo>
                  <a:lnTo>
                    <a:pt x="1420" y="2216"/>
                  </a:lnTo>
                  <a:lnTo>
                    <a:pt x="1413" y="2217"/>
                  </a:lnTo>
                  <a:lnTo>
                    <a:pt x="1409" y="2217"/>
                  </a:lnTo>
                  <a:lnTo>
                    <a:pt x="1405" y="2216"/>
                  </a:lnTo>
                  <a:lnTo>
                    <a:pt x="1402" y="2215"/>
                  </a:lnTo>
                  <a:lnTo>
                    <a:pt x="1400" y="2212"/>
                  </a:lnTo>
                  <a:lnTo>
                    <a:pt x="1397" y="2207"/>
                  </a:lnTo>
                  <a:lnTo>
                    <a:pt x="1393" y="2202"/>
                  </a:lnTo>
                  <a:lnTo>
                    <a:pt x="1386" y="2203"/>
                  </a:lnTo>
                  <a:lnTo>
                    <a:pt x="1379" y="2204"/>
                  </a:lnTo>
                  <a:lnTo>
                    <a:pt x="1375" y="2206"/>
                  </a:lnTo>
                  <a:lnTo>
                    <a:pt x="1372" y="2207"/>
                  </a:lnTo>
                  <a:lnTo>
                    <a:pt x="1369" y="2209"/>
                  </a:lnTo>
                  <a:lnTo>
                    <a:pt x="1365" y="2211"/>
                  </a:lnTo>
                  <a:lnTo>
                    <a:pt x="1362" y="2212"/>
                  </a:lnTo>
                  <a:lnTo>
                    <a:pt x="1359" y="2214"/>
                  </a:lnTo>
                  <a:lnTo>
                    <a:pt x="1351" y="2212"/>
                  </a:lnTo>
                  <a:lnTo>
                    <a:pt x="1345" y="2210"/>
                  </a:lnTo>
                  <a:lnTo>
                    <a:pt x="1339" y="2206"/>
                  </a:lnTo>
                  <a:lnTo>
                    <a:pt x="1334" y="2202"/>
                  </a:lnTo>
                  <a:lnTo>
                    <a:pt x="1325" y="2189"/>
                  </a:lnTo>
                  <a:lnTo>
                    <a:pt x="1318" y="2175"/>
                  </a:lnTo>
                  <a:lnTo>
                    <a:pt x="1311" y="2161"/>
                  </a:lnTo>
                  <a:lnTo>
                    <a:pt x="1303" y="2149"/>
                  </a:lnTo>
                  <a:lnTo>
                    <a:pt x="1297" y="2143"/>
                  </a:lnTo>
                  <a:lnTo>
                    <a:pt x="1292" y="2140"/>
                  </a:lnTo>
                  <a:lnTo>
                    <a:pt x="1285" y="2137"/>
                  </a:lnTo>
                  <a:lnTo>
                    <a:pt x="1278" y="2137"/>
                  </a:lnTo>
                  <a:lnTo>
                    <a:pt x="1269" y="2137"/>
                  </a:lnTo>
                  <a:lnTo>
                    <a:pt x="1260" y="2139"/>
                  </a:lnTo>
                  <a:lnTo>
                    <a:pt x="1251" y="2142"/>
                  </a:lnTo>
                  <a:lnTo>
                    <a:pt x="1241" y="2146"/>
                  </a:lnTo>
                  <a:lnTo>
                    <a:pt x="1231" y="2151"/>
                  </a:lnTo>
                  <a:lnTo>
                    <a:pt x="1223" y="2154"/>
                  </a:lnTo>
                  <a:lnTo>
                    <a:pt x="1213" y="2157"/>
                  </a:lnTo>
                  <a:lnTo>
                    <a:pt x="1204" y="2159"/>
                  </a:lnTo>
                  <a:lnTo>
                    <a:pt x="1200" y="2148"/>
                  </a:lnTo>
                  <a:lnTo>
                    <a:pt x="1195" y="2139"/>
                  </a:lnTo>
                  <a:lnTo>
                    <a:pt x="1189" y="2132"/>
                  </a:lnTo>
                  <a:lnTo>
                    <a:pt x="1184" y="2128"/>
                  </a:lnTo>
                  <a:lnTo>
                    <a:pt x="1176" y="2125"/>
                  </a:lnTo>
                  <a:lnTo>
                    <a:pt x="1169" y="2122"/>
                  </a:lnTo>
                  <a:lnTo>
                    <a:pt x="1160" y="2116"/>
                  </a:lnTo>
                  <a:lnTo>
                    <a:pt x="1150" y="2110"/>
                  </a:lnTo>
                  <a:lnTo>
                    <a:pt x="1147" y="2106"/>
                  </a:lnTo>
                  <a:lnTo>
                    <a:pt x="1145" y="2103"/>
                  </a:lnTo>
                  <a:lnTo>
                    <a:pt x="1143" y="2098"/>
                  </a:lnTo>
                  <a:lnTo>
                    <a:pt x="1142" y="2092"/>
                  </a:lnTo>
                  <a:lnTo>
                    <a:pt x="1141" y="2083"/>
                  </a:lnTo>
                  <a:lnTo>
                    <a:pt x="1140" y="2078"/>
                  </a:lnTo>
                  <a:lnTo>
                    <a:pt x="1125" y="2065"/>
                  </a:lnTo>
                  <a:lnTo>
                    <a:pt x="1109" y="2048"/>
                  </a:lnTo>
                  <a:lnTo>
                    <a:pt x="1092" y="2030"/>
                  </a:lnTo>
                  <a:lnTo>
                    <a:pt x="1076" y="2008"/>
                  </a:lnTo>
                  <a:lnTo>
                    <a:pt x="1068" y="1998"/>
                  </a:lnTo>
                  <a:lnTo>
                    <a:pt x="1062" y="1986"/>
                  </a:lnTo>
                  <a:lnTo>
                    <a:pt x="1055" y="1976"/>
                  </a:lnTo>
                  <a:lnTo>
                    <a:pt x="1050" y="1965"/>
                  </a:lnTo>
                  <a:lnTo>
                    <a:pt x="1046" y="1954"/>
                  </a:lnTo>
                  <a:lnTo>
                    <a:pt x="1043" y="1944"/>
                  </a:lnTo>
                  <a:lnTo>
                    <a:pt x="1040" y="1933"/>
                  </a:lnTo>
                  <a:lnTo>
                    <a:pt x="1039" y="1925"/>
                  </a:lnTo>
                  <a:lnTo>
                    <a:pt x="1040" y="1917"/>
                  </a:lnTo>
                  <a:lnTo>
                    <a:pt x="1041" y="1911"/>
                  </a:lnTo>
                  <a:lnTo>
                    <a:pt x="1045" y="1907"/>
                  </a:lnTo>
                  <a:lnTo>
                    <a:pt x="1048" y="1904"/>
                  </a:lnTo>
                  <a:lnTo>
                    <a:pt x="1057" y="1898"/>
                  </a:lnTo>
                  <a:lnTo>
                    <a:pt x="1066" y="1889"/>
                  </a:lnTo>
                  <a:lnTo>
                    <a:pt x="1061" y="1885"/>
                  </a:lnTo>
                  <a:lnTo>
                    <a:pt x="1057" y="1881"/>
                  </a:lnTo>
                  <a:lnTo>
                    <a:pt x="1052" y="1879"/>
                  </a:lnTo>
                  <a:lnTo>
                    <a:pt x="1049" y="1878"/>
                  </a:lnTo>
                  <a:lnTo>
                    <a:pt x="1045" y="1878"/>
                  </a:lnTo>
                  <a:lnTo>
                    <a:pt x="1041" y="1879"/>
                  </a:lnTo>
                  <a:lnTo>
                    <a:pt x="1038" y="1880"/>
                  </a:lnTo>
                  <a:lnTo>
                    <a:pt x="1035" y="1881"/>
                  </a:lnTo>
                  <a:lnTo>
                    <a:pt x="1027" y="1886"/>
                  </a:lnTo>
                  <a:lnTo>
                    <a:pt x="1020" y="1888"/>
                  </a:lnTo>
                  <a:lnTo>
                    <a:pt x="1016" y="1889"/>
                  </a:lnTo>
                  <a:lnTo>
                    <a:pt x="1011" y="1889"/>
                  </a:lnTo>
                  <a:lnTo>
                    <a:pt x="1006" y="1888"/>
                  </a:lnTo>
                  <a:lnTo>
                    <a:pt x="1000" y="1886"/>
                  </a:lnTo>
                  <a:lnTo>
                    <a:pt x="997" y="1876"/>
                  </a:lnTo>
                  <a:lnTo>
                    <a:pt x="993" y="1862"/>
                  </a:lnTo>
                  <a:lnTo>
                    <a:pt x="989" y="1846"/>
                  </a:lnTo>
                  <a:lnTo>
                    <a:pt x="985" y="1832"/>
                  </a:lnTo>
                  <a:lnTo>
                    <a:pt x="983" y="1825"/>
                  </a:lnTo>
                  <a:lnTo>
                    <a:pt x="980" y="1820"/>
                  </a:lnTo>
                  <a:lnTo>
                    <a:pt x="976" y="1813"/>
                  </a:lnTo>
                  <a:lnTo>
                    <a:pt x="971" y="1808"/>
                  </a:lnTo>
                  <a:lnTo>
                    <a:pt x="962" y="1797"/>
                  </a:lnTo>
                  <a:lnTo>
                    <a:pt x="952" y="1786"/>
                  </a:lnTo>
                  <a:lnTo>
                    <a:pt x="943" y="1774"/>
                  </a:lnTo>
                  <a:lnTo>
                    <a:pt x="935" y="1761"/>
                  </a:lnTo>
                  <a:lnTo>
                    <a:pt x="932" y="1755"/>
                  </a:lnTo>
                  <a:lnTo>
                    <a:pt x="929" y="1747"/>
                  </a:lnTo>
                  <a:lnTo>
                    <a:pt x="928" y="1740"/>
                  </a:lnTo>
                  <a:lnTo>
                    <a:pt x="928" y="1731"/>
                  </a:lnTo>
                  <a:lnTo>
                    <a:pt x="928" y="1726"/>
                  </a:lnTo>
                  <a:lnTo>
                    <a:pt x="929" y="1721"/>
                  </a:lnTo>
                  <a:lnTo>
                    <a:pt x="931" y="1716"/>
                  </a:lnTo>
                  <a:lnTo>
                    <a:pt x="935" y="1712"/>
                  </a:lnTo>
                  <a:lnTo>
                    <a:pt x="941" y="1702"/>
                  </a:lnTo>
                  <a:lnTo>
                    <a:pt x="946" y="1689"/>
                  </a:lnTo>
                  <a:lnTo>
                    <a:pt x="938" y="1687"/>
                  </a:lnTo>
                  <a:lnTo>
                    <a:pt x="929" y="1685"/>
                  </a:lnTo>
                  <a:lnTo>
                    <a:pt x="925" y="1685"/>
                  </a:lnTo>
                  <a:lnTo>
                    <a:pt x="921" y="1686"/>
                  </a:lnTo>
                  <a:lnTo>
                    <a:pt x="916" y="1687"/>
                  </a:lnTo>
                  <a:lnTo>
                    <a:pt x="912" y="1689"/>
                  </a:lnTo>
                  <a:lnTo>
                    <a:pt x="912" y="1667"/>
                  </a:lnTo>
                  <a:lnTo>
                    <a:pt x="912" y="1655"/>
                  </a:lnTo>
                  <a:lnTo>
                    <a:pt x="912" y="1651"/>
                  </a:lnTo>
                  <a:lnTo>
                    <a:pt x="912" y="1650"/>
                  </a:lnTo>
                  <a:lnTo>
                    <a:pt x="928" y="1627"/>
                  </a:lnTo>
                  <a:lnTo>
                    <a:pt x="942" y="1602"/>
                  </a:lnTo>
                  <a:lnTo>
                    <a:pt x="951" y="1590"/>
                  </a:lnTo>
                  <a:lnTo>
                    <a:pt x="959" y="1580"/>
                  </a:lnTo>
                  <a:lnTo>
                    <a:pt x="969" y="1569"/>
                  </a:lnTo>
                  <a:lnTo>
                    <a:pt x="981" y="1558"/>
                  </a:lnTo>
                  <a:lnTo>
                    <a:pt x="981" y="155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60" name="Freeform 59"/>
            <p:cNvSpPr>
              <a:spLocks/>
            </p:cNvSpPr>
            <p:nvPr/>
          </p:nvSpPr>
          <p:spPr bwMode="auto">
            <a:xfrm>
              <a:off x="8072438" y="3379788"/>
              <a:ext cx="107950" cy="73025"/>
            </a:xfrm>
            <a:custGeom>
              <a:avLst/>
              <a:gdLst>
                <a:gd name="T0" fmla="*/ 33 w 135"/>
                <a:gd name="T1" fmla="*/ 92 h 92"/>
                <a:gd name="T2" fmla="*/ 30 w 135"/>
                <a:gd name="T3" fmla="*/ 91 h 92"/>
                <a:gd name="T4" fmla="*/ 28 w 135"/>
                <a:gd name="T5" fmla="*/ 90 h 92"/>
                <a:gd name="T6" fmla="*/ 25 w 135"/>
                <a:gd name="T7" fmla="*/ 88 h 92"/>
                <a:gd name="T8" fmla="*/ 21 w 135"/>
                <a:gd name="T9" fmla="*/ 85 h 92"/>
                <a:gd name="T10" fmla="*/ 16 w 135"/>
                <a:gd name="T11" fmla="*/ 79 h 92"/>
                <a:gd name="T12" fmla="*/ 11 w 135"/>
                <a:gd name="T13" fmla="*/ 70 h 92"/>
                <a:gd name="T14" fmla="*/ 6 w 135"/>
                <a:gd name="T15" fmla="*/ 60 h 92"/>
                <a:gd name="T16" fmla="*/ 3 w 135"/>
                <a:gd name="T17" fmla="*/ 52 h 92"/>
                <a:gd name="T18" fmla="*/ 0 w 135"/>
                <a:gd name="T19" fmla="*/ 42 h 92"/>
                <a:gd name="T20" fmla="*/ 0 w 135"/>
                <a:gd name="T21" fmla="*/ 35 h 92"/>
                <a:gd name="T22" fmla="*/ 1 w 135"/>
                <a:gd name="T23" fmla="*/ 25 h 92"/>
                <a:gd name="T24" fmla="*/ 3 w 135"/>
                <a:gd name="T25" fmla="*/ 17 h 92"/>
                <a:gd name="T26" fmla="*/ 7 w 135"/>
                <a:gd name="T27" fmla="*/ 12 h 92"/>
                <a:gd name="T28" fmla="*/ 13 w 135"/>
                <a:gd name="T29" fmla="*/ 7 h 92"/>
                <a:gd name="T30" fmla="*/ 18 w 135"/>
                <a:gd name="T31" fmla="*/ 4 h 92"/>
                <a:gd name="T32" fmla="*/ 25 w 135"/>
                <a:gd name="T33" fmla="*/ 2 h 92"/>
                <a:gd name="T34" fmla="*/ 31 w 135"/>
                <a:gd name="T35" fmla="*/ 0 h 92"/>
                <a:gd name="T36" fmla="*/ 38 w 135"/>
                <a:gd name="T37" fmla="*/ 0 h 92"/>
                <a:gd name="T38" fmla="*/ 44 w 135"/>
                <a:gd name="T39" fmla="*/ 1 h 92"/>
                <a:gd name="T40" fmla="*/ 52 w 135"/>
                <a:gd name="T41" fmla="*/ 2 h 92"/>
                <a:gd name="T42" fmla="*/ 58 w 135"/>
                <a:gd name="T43" fmla="*/ 4 h 92"/>
                <a:gd name="T44" fmla="*/ 64 w 135"/>
                <a:gd name="T45" fmla="*/ 7 h 92"/>
                <a:gd name="T46" fmla="*/ 75 w 135"/>
                <a:gd name="T47" fmla="*/ 15 h 92"/>
                <a:gd name="T48" fmla="*/ 86 w 135"/>
                <a:gd name="T49" fmla="*/ 25 h 92"/>
                <a:gd name="T50" fmla="*/ 97 w 135"/>
                <a:gd name="T51" fmla="*/ 35 h 92"/>
                <a:gd name="T52" fmla="*/ 108 w 135"/>
                <a:gd name="T53" fmla="*/ 45 h 92"/>
                <a:gd name="T54" fmla="*/ 114 w 135"/>
                <a:gd name="T55" fmla="*/ 50 h 92"/>
                <a:gd name="T56" fmla="*/ 121 w 135"/>
                <a:gd name="T57" fmla="*/ 54 h 92"/>
                <a:gd name="T58" fmla="*/ 127 w 135"/>
                <a:gd name="T59" fmla="*/ 58 h 92"/>
                <a:gd name="T60" fmla="*/ 135 w 135"/>
                <a:gd name="T61" fmla="*/ 62 h 92"/>
                <a:gd name="T62" fmla="*/ 134 w 135"/>
                <a:gd name="T63" fmla="*/ 66 h 92"/>
                <a:gd name="T64" fmla="*/ 133 w 135"/>
                <a:gd name="T65" fmla="*/ 70 h 92"/>
                <a:gd name="T66" fmla="*/ 131 w 135"/>
                <a:gd name="T67" fmla="*/ 73 h 92"/>
                <a:gd name="T68" fmla="*/ 127 w 135"/>
                <a:gd name="T69" fmla="*/ 77 h 92"/>
                <a:gd name="T70" fmla="*/ 120 w 135"/>
                <a:gd name="T71" fmla="*/ 82 h 92"/>
                <a:gd name="T72" fmla="*/ 111 w 135"/>
                <a:gd name="T73" fmla="*/ 86 h 92"/>
                <a:gd name="T74" fmla="*/ 101 w 135"/>
                <a:gd name="T75" fmla="*/ 89 h 92"/>
                <a:gd name="T76" fmla="*/ 92 w 135"/>
                <a:gd name="T77" fmla="*/ 91 h 92"/>
                <a:gd name="T78" fmla="*/ 81 w 135"/>
                <a:gd name="T79" fmla="*/ 92 h 92"/>
                <a:gd name="T80" fmla="*/ 71 w 135"/>
                <a:gd name="T81" fmla="*/ 92 h 92"/>
                <a:gd name="T82" fmla="*/ 33 w 135"/>
                <a:gd name="T83"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5" h="92">
                  <a:moveTo>
                    <a:pt x="33" y="92"/>
                  </a:moveTo>
                  <a:lnTo>
                    <a:pt x="30" y="91"/>
                  </a:lnTo>
                  <a:lnTo>
                    <a:pt x="28" y="90"/>
                  </a:lnTo>
                  <a:lnTo>
                    <a:pt x="25" y="88"/>
                  </a:lnTo>
                  <a:lnTo>
                    <a:pt x="21" y="85"/>
                  </a:lnTo>
                  <a:lnTo>
                    <a:pt x="16" y="79"/>
                  </a:lnTo>
                  <a:lnTo>
                    <a:pt x="11" y="70"/>
                  </a:lnTo>
                  <a:lnTo>
                    <a:pt x="6" y="60"/>
                  </a:lnTo>
                  <a:lnTo>
                    <a:pt x="3" y="52"/>
                  </a:lnTo>
                  <a:lnTo>
                    <a:pt x="0" y="42"/>
                  </a:lnTo>
                  <a:lnTo>
                    <a:pt x="0" y="35"/>
                  </a:lnTo>
                  <a:lnTo>
                    <a:pt x="1" y="25"/>
                  </a:lnTo>
                  <a:lnTo>
                    <a:pt x="3" y="17"/>
                  </a:lnTo>
                  <a:lnTo>
                    <a:pt x="7" y="12"/>
                  </a:lnTo>
                  <a:lnTo>
                    <a:pt x="13" y="7"/>
                  </a:lnTo>
                  <a:lnTo>
                    <a:pt x="18" y="4"/>
                  </a:lnTo>
                  <a:lnTo>
                    <a:pt x="25" y="2"/>
                  </a:lnTo>
                  <a:lnTo>
                    <a:pt x="31" y="0"/>
                  </a:lnTo>
                  <a:lnTo>
                    <a:pt x="38" y="0"/>
                  </a:lnTo>
                  <a:lnTo>
                    <a:pt x="44" y="1"/>
                  </a:lnTo>
                  <a:lnTo>
                    <a:pt x="52" y="2"/>
                  </a:lnTo>
                  <a:lnTo>
                    <a:pt x="58" y="4"/>
                  </a:lnTo>
                  <a:lnTo>
                    <a:pt x="64" y="7"/>
                  </a:lnTo>
                  <a:lnTo>
                    <a:pt x="75" y="15"/>
                  </a:lnTo>
                  <a:lnTo>
                    <a:pt x="86" y="25"/>
                  </a:lnTo>
                  <a:lnTo>
                    <a:pt x="97" y="35"/>
                  </a:lnTo>
                  <a:lnTo>
                    <a:pt x="108" y="45"/>
                  </a:lnTo>
                  <a:lnTo>
                    <a:pt x="114" y="50"/>
                  </a:lnTo>
                  <a:lnTo>
                    <a:pt x="121" y="54"/>
                  </a:lnTo>
                  <a:lnTo>
                    <a:pt x="127" y="58"/>
                  </a:lnTo>
                  <a:lnTo>
                    <a:pt x="135" y="62"/>
                  </a:lnTo>
                  <a:lnTo>
                    <a:pt x="134" y="66"/>
                  </a:lnTo>
                  <a:lnTo>
                    <a:pt x="133" y="70"/>
                  </a:lnTo>
                  <a:lnTo>
                    <a:pt x="131" y="73"/>
                  </a:lnTo>
                  <a:lnTo>
                    <a:pt x="127" y="77"/>
                  </a:lnTo>
                  <a:lnTo>
                    <a:pt x="120" y="82"/>
                  </a:lnTo>
                  <a:lnTo>
                    <a:pt x="111" y="86"/>
                  </a:lnTo>
                  <a:lnTo>
                    <a:pt x="101" y="89"/>
                  </a:lnTo>
                  <a:lnTo>
                    <a:pt x="92" y="91"/>
                  </a:lnTo>
                  <a:lnTo>
                    <a:pt x="81" y="92"/>
                  </a:lnTo>
                  <a:lnTo>
                    <a:pt x="71" y="92"/>
                  </a:lnTo>
                  <a:lnTo>
                    <a:pt x="33" y="9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61" name="Freeform 60"/>
            <p:cNvSpPr>
              <a:spLocks/>
            </p:cNvSpPr>
            <p:nvPr/>
          </p:nvSpPr>
          <p:spPr bwMode="auto">
            <a:xfrm>
              <a:off x="9450388" y="3000375"/>
              <a:ext cx="61912" cy="34925"/>
            </a:xfrm>
            <a:custGeom>
              <a:avLst/>
              <a:gdLst>
                <a:gd name="T0" fmla="*/ 22 w 78"/>
                <a:gd name="T1" fmla="*/ 43 h 43"/>
                <a:gd name="T2" fmla="*/ 17 w 78"/>
                <a:gd name="T3" fmla="*/ 43 h 43"/>
                <a:gd name="T4" fmla="*/ 13 w 78"/>
                <a:gd name="T5" fmla="*/ 41 h 43"/>
                <a:gd name="T6" fmla="*/ 8 w 78"/>
                <a:gd name="T7" fmla="*/ 38 h 43"/>
                <a:gd name="T8" fmla="*/ 5 w 78"/>
                <a:gd name="T9" fmla="*/ 34 h 43"/>
                <a:gd name="T10" fmla="*/ 3 w 78"/>
                <a:gd name="T11" fmla="*/ 31 h 43"/>
                <a:gd name="T12" fmla="*/ 1 w 78"/>
                <a:gd name="T13" fmla="*/ 27 h 43"/>
                <a:gd name="T14" fmla="*/ 0 w 78"/>
                <a:gd name="T15" fmla="*/ 22 h 43"/>
                <a:gd name="T16" fmla="*/ 0 w 78"/>
                <a:gd name="T17" fmla="*/ 18 h 43"/>
                <a:gd name="T18" fmla="*/ 0 w 78"/>
                <a:gd name="T19" fmla="*/ 15 h 43"/>
                <a:gd name="T20" fmla="*/ 1 w 78"/>
                <a:gd name="T21" fmla="*/ 12 h 43"/>
                <a:gd name="T22" fmla="*/ 3 w 78"/>
                <a:gd name="T23" fmla="*/ 9 h 43"/>
                <a:gd name="T24" fmla="*/ 5 w 78"/>
                <a:gd name="T25" fmla="*/ 7 h 43"/>
                <a:gd name="T26" fmla="*/ 11 w 78"/>
                <a:gd name="T27" fmla="*/ 3 h 43"/>
                <a:gd name="T28" fmla="*/ 15 w 78"/>
                <a:gd name="T29" fmla="*/ 0 h 43"/>
                <a:gd name="T30" fmla="*/ 42 w 78"/>
                <a:gd name="T31" fmla="*/ 0 h 43"/>
                <a:gd name="T32" fmla="*/ 46 w 78"/>
                <a:gd name="T33" fmla="*/ 0 h 43"/>
                <a:gd name="T34" fmla="*/ 46 w 78"/>
                <a:gd name="T35" fmla="*/ 12 h 43"/>
                <a:gd name="T36" fmla="*/ 46 w 78"/>
                <a:gd name="T37" fmla="*/ 18 h 43"/>
                <a:gd name="T38" fmla="*/ 73 w 78"/>
                <a:gd name="T39" fmla="*/ 18 h 43"/>
                <a:gd name="T40" fmla="*/ 78 w 78"/>
                <a:gd name="T41" fmla="*/ 18 h 43"/>
                <a:gd name="T42" fmla="*/ 66 w 78"/>
                <a:gd name="T43" fmla="*/ 25 h 43"/>
                <a:gd name="T44" fmla="*/ 52 w 78"/>
                <a:gd name="T45" fmla="*/ 33 h 43"/>
                <a:gd name="T46" fmla="*/ 44 w 78"/>
                <a:gd name="T47" fmla="*/ 38 h 43"/>
                <a:gd name="T48" fmla="*/ 37 w 78"/>
                <a:gd name="T49" fmla="*/ 41 h 43"/>
                <a:gd name="T50" fmla="*/ 29 w 78"/>
                <a:gd name="T51" fmla="*/ 43 h 43"/>
                <a:gd name="T52" fmla="*/ 22 w 78"/>
                <a:gd name="T53"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8" h="43">
                  <a:moveTo>
                    <a:pt x="22" y="43"/>
                  </a:moveTo>
                  <a:lnTo>
                    <a:pt x="17" y="43"/>
                  </a:lnTo>
                  <a:lnTo>
                    <a:pt x="13" y="41"/>
                  </a:lnTo>
                  <a:lnTo>
                    <a:pt x="8" y="38"/>
                  </a:lnTo>
                  <a:lnTo>
                    <a:pt x="5" y="34"/>
                  </a:lnTo>
                  <a:lnTo>
                    <a:pt x="3" y="31"/>
                  </a:lnTo>
                  <a:lnTo>
                    <a:pt x="1" y="27"/>
                  </a:lnTo>
                  <a:lnTo>
                    <a:pt x="0" y="22"/>
                  </a:lnTo>
                  <a:lnTo>
                    <a:pt x="0" y="18"/>
                  </a:lnTo>
                  <a:lnTo>
                    <a:pt x="0" y="15"/>
                  </a:lnTo>
                  <a:lnTo>
                    <a:pt x="1" y="12"/>
                  </a:lnTo>
                  <a:lnTo>
                    <a:pt x="3" y="9"/>
                  </a:lnTo>
                  <a:lnTo>
                    <a:pt x="5" y="7"/>
                  </a:lnTo>
                  <a:lnTo>
                    <a:pt x="11" y="3"/>
                  </a:lnTo>
                  <a:lnTo>
                    <a:pt x="15" y="0"/>
                  </a:lnTo>
                  <a:lnTo>
                    <a:pt x="42" y="0"/>
                  </a:lnTo>
                  <a:lnTo>
                    <a:pt x="46" y="0"/>
                  </a:lnTo>
                  <a:lnTo>
                    <a:pt x="46" y="12"/>
                  </a:lnTo>
                  <a:lnTo>
                    <a:pt x="46" y="18"/>
                  </a:lnTo>
                  <a:lnTo>
                    <a:pt x="73" y="18"/>
                  </a:lnTo>
                  <a:lnTo>
                    <a:pt x="78" y="18"/>
                  </a:lnTo>
                  <a:lnTo>
                    <a:pt x="66" y="25"/>
                  </a:lnTo>
                  <a:lnTo>
                    <a:pt x="52" y="33"/>
                  </a:lnTo>
                  <a:lnTo>
                    <a:pt x="44" y="38"/>
                  </a:lnTo>
                  <a:lnTo>
                    <a:pt x="37" y="41"/>
                  </a:lnTo>
                  <a:lnTo>
                    <a:pt x="29" y="43"/>
                  </a:lnTo>
                  <a:lnTo>
                    <a:pt x="22" y="4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62" name="Freeform 61"/>
            <p:cNvSpPr>
              <a:spLocks/>
            </p:cNvSpPr>
            <p:nvPr/>
          </p:nvSpPr>
          <p:spPr bwMode="auto">
            <a:xfrm>
              <a:off x="7904163" y="4495800"/>
              <a:ext cx="252412" cy="246063"/>
            </a:xfrm>
            <a:custGeom>
              <a:avLst/>
              <a:gdLst>
                <a:gd name="T0" fmla="*/ 10 w 319"/>
                <a:gd name="T1" fmla="*/ 258 h 310"/>
                <a:gd name="T2" fmla="*/ 1 w 319"/>
                <a:gd name="T3" fmla="*/ 246 h 310"/>
                <a:gd name="T4" fmla="*/ 31 w 319"/>
                <a:gd name="T5" fmla="*/ 199 h 310"/>
                <a:gd name="T6" fmla="*/ 22 w 319"/>
                <a:gd name="T7" fmla="*/ 196 h 310"/>
                <a:gd name="T8" fmla="*/ 25 w 319"/>
                <a:gd name="T9" fmla="*/ 185 h 310"/>
                <a:gd name="T10" fmla="*/ 48 w 319"/>
                <a:gd name="T11" fmla="*/ 164 h 310"/>
                <a:gd name="T12" fmla="*/ 66 w 319"/>
                <a:gd name="T13" fmla="*/ 137 h 310"/>
                <a:gd name="T14" fmla="*/ 90 w 319"/>
                <a:gd name="T15" fmla="*/ 86 h 310"/>
                <a:gd name="T16" fmla="*/ 120 w 319"/>
                <a:gd name="T17" fmla="*/ 33 h 310"/>
                <a:gd name="T18" fmla="*/ 143 w 319"/>
                <a:gd name="T19" fmla="*/ 6 h 310"/>
                <a:gd name="T20" fmla="*/ 154 w 319"/>
                <a:gd name="T21" fmla="*/ 1 h 310"/>
                <a:gd name="T22" fmla="*/ 164 w 319"/>
                <a:gd name="T23" fmla="*/ 2 h 310"/>
                <a:gd name="T24" fmla="*/ 171 w 319"/>
                <a:gd name="T25" fmla="*/ 12 h 310"/>
                <a:gd name="T26" fmla="*/ 170 w 319"/>
                <a:gd name="T27" fmla="*/ 29 h 310"/>
                <a:gd name="T28" fmla="*/ 159 w 319"/>
                <a:gd name="T29" fmla="*/ 53 h 310"/>
                <a:gd name="T30" fmla="*/ 136 w 319"/>
                <a:gd name="T31" fmla="*/ 84 h 310"/>
                <a:gd name="T32" fmla="*/ 124 w 319"/>
                <a:gd name="T33" fmla="*/ 118 h 310"/>
                <a:gd name="T34" fmla="*/ 151 w 319"/>
                <a:gd name="T35" fmla="*/ 105 h 310"/>
                <a:gd name="T36" fmla="*/ 173 w 319"/>
                <a:gd name="T37" fmla="*/ 110 h 310"/>
                <a:gd name="T38" fmla="*/ 171 w 319"/>
                <a:gd name="T39" fmla="*/ 125 h 310"/>
                <a:gd name="T40" fmla="*/ 198 w 319"/>
                <a:gd name="T41" fmla="*/ 140 h 310"/>
                <a:gd name="T42" fmla="*/ 219 w 319"/>
                <a:gd name="T43" fmla="*/ 141 h 310"/>
                <a:gd name="T44" fmla="*/ 251 w 319"/>
                <a:gd name="T45" fmla="*/ 143 h 310"/>
                <a:gd name="T46" fmla="*/ 271 w 319"/>
                <a:gd name="T47" fmla="*/ 152 h 310"/>
                <a:gd name="T48" fmla="*/ 268 w 319"/>
                <a:gd name="T49" fmla="*/ 197 h 310"/>
                <a:gd name="T50" fmla="*/ 285 w 319"/>
                <a:gd name="T51" fmla="*/ 199 h 310"/>
                <a:gd name="T52" fmla="*/ 276 w 319"/>
                <a:gd name="T53" fmla="*/ 209 h 310"/>
                <a:gd name="T54" fmla="*/ 272 w 319"/>
                <a:gd name="T55" fmla="*/ 217 h 310"/>
                <a:gd name="T56" fmla="*/ 288 w 319"/>
                <a:gd name="T57" fmla="*/ 244 h 310"/>
                <a:gd name="T58" fmla="*/ 297 w 319"/>
                <a:gd name="T59" fmla="*/ 242 h 310"/>
                <a:gd name="T60" fmla="*/ 308 w 319"/>
                <a:gd name="T61" fmla="*/ 239 h 310"/>
                <a:gd name="T62" fmla="*/ 313 w 319"/>
                <a:gd name="T63" fmla="*/ 253 h 310"/>
                <a:gd name="T64" fmla="*/ 318 w 319"/>
                <a:gd name="T65" fmla="*/ 264 h 310"/>
                <a:gd name="T66" fmla="*/ 316 w 319"/>
                <a:gd name="T67" fmla="*/ 285 h 310"/>
                <a:gd name="T68" fmla="*/ 307 w 319"/>
                <a:gd name="T69" fmla="*/ 302 h 310"/>
                <a:gd name="T70" fmla="*/ 292 w 319"/>
                <a:gd name="T71" fmla="*/ 310 h 310"/>
                <a:gd name="T72" fmla="*/ 281 w 319"/>
                <a:gd name="T73" fmla="*/ 305 h 310"/>
                <a:gd name="T74" fmla="*/ 275 w 319"/>
                <a:gd name="T75" fmla="*/ 290 h 310"/>
                <a:gd name="T76" fmla="*/ 258 w 319"/>
                <a:gd name="T77" fmla="*/ 286 h 310"/>
                <a:gd name="T78" fmla="*/ 255 w 319"/>
                <a:gd name="T79" fmla="*/ 282 h 310"/>
                <a:gd name="T80" fmla="*/ 252 w 319"/>
                <a:gd name="T81" fmla="*/ 261 h 310"/>
                <a:gd name="T82" fmla="*/ 245 w 319"/>
                <a:gd name="T83" fmla="*/ 240 h 310"/>
                <a:gd name="T84" fmla="*/ 215 w 319"/>
                <a:gd name="T85" fmla="*/ 277 h 310"/>
                <a:gd name="T86" fmla="*/ 194 w 319"/>
                <a:gd name="T87" fmla="*/ 286 h 310"/>
                <a:gd name="T88" fmla="*/ 185 w 319"/>
                <a:gd name="T89" fmla="*/ 277 h 310"/>
                <a:gd name="T90" fmla="*/ 194 w 319"/>
                <a:gd name="T91" fmla="*/ 269 h 310"/>
                <a:gd name="T92" fmla="*/ 202 w 319"/>
                <a:gd name="T93" fmla="*/ 259 h 310"/>
                <a:gd name="T94" fmla="*/ 170 w 319"/>
                <a:gd name="T95" fmla="*/ 262 h 310"/>
                <a:gd name="T96" fmla="*/ 159 w 319"/>
                <a:gd name="T97" fmla="*/ 258 h 310"/>
                <a:gd name="T98" fmla="*/ 147 w 319"/>
                <a:gd name="T99" fmla="*/ 255 h 310"/>
                <a:gd name="T100" fmla="*/ 120 w 319"/>
                <a:gd name="T101" fmla="*/ 259 h 310"/>
                <a:gd name="T102" fmla="*/ 99 w 319"/>
                <a:gd name="T103" fmla="*/ 256 h 310"/>
                <a:gd name="T104" fmla="*/ 83 w 319"/>
                <a:gd name="T105" fmla="*/ 249 h 310"/>
                <a:gd name="T106" fmla="*/ 61 w 319"/>
                <a:gd name="T107" fmla="*/ 248 h 310"/>
                <a:gd name="T108" fmla="*/ 40 w 319"/>
                <a:gd name="T109" fmla="*/ 253 h 310"/>
                <a:gd name="T110" fmla="*/ 23 w 319"/>
                <a:gd name="T111" fmla="*/ 259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310">
                  <a:moveTo>
                    <a:pt x="15" y="259"/>
                  </a:moveTo>
                  <a:lnTo>
                    <a:pt x="13" y="259"/>
                  </a:lnTo>
                  <a:lnTo>
                    <a:pt x="10" y="258"/>
                  </a:lnTo>
                  <a:lnTo>
                    <a:pt x="8" y="256"/>
                  </a:lnTo>
                  <a:lnTo>
                    <a:pt x="4" y="252"/>
                  </a:lnTo>
                  <a:lnTo>
                    <a:pt x="1" y="246"/>
                  </a:lnTo>
                  <a:lnTo>
                    <a:pt x="0" y="240"/>
                  </a:lnTo>
                  <a:lnTo>
                    <a:pt x="31" y="209"/>
                  </a:lnTo>
                  <a:lnTo>
                    <a:pt x="31" y="199"/>
                  </a:lnTo>
                  <a:lnTo>
                    <a:pt x="31" y="197"/>
                  </a:lnTo>
                  <a:lnTo>
                    <a:pt x="26" y="197"/>
                  </a:lnTo>
                  <a:lnTo>
                    <a:pt x="22" y="196"/>
                  </a:lnTo>
                  <a:lnTo>
                    <a:pt x="18" y="194"/>
                  </a:lnTo>
                  <a:lnTo>
                    <a:pt x="15" y="190"/>
                  </a:lnTo>
                  <a:lnTo>
                    <a:pt x="25" y="185"/>
                  </a:lnTo>
                  <a:lnTo>
                    <a:pt x="32" y="179"/>
                  </a:lnTo>
                  <a:lnTo>
                    <a:pt x="41" y="172"/>
                  </a:lnTo>
                  <a:lnTo>
                    <a:pt x="48" y="164"/>
                  </a:lnTo>
                  <a:lnTo>
                    <a:pt x="54" y="155"/>
                  </a:lnTo>
                  <a:lnTo>
                    <a:pt x="61" y="146"/>
                  </a:lnTo>
                  <a:lnTo>
                    <a:pt x="66" y="137"/>
                  </a:lnTo>
                  <a:lnTo>
                    <a:pt x="71" y="126"/>
                  </a:lnTo>
                  <a:lnTo>
                    <a:pt x="81" y="105"/>
                  </a:lnTo>
                  <a:lnTo>
                    <a:pt x="90" y="86"/>
                  </a:lnTo>
                  <a:lnTo>
                    <a:pt x="99" y="67"/>
                  </a:lnTo>
                  <a:lnTo>
                    <a:pt x="109" y="51"/>
                  </a:lnTo>
                  <a:lnTo>
                    <a:pt x="120" y="33"/>
                  </a:lnTo>
                  <a:lnTo>
                    <a:pt x="130" y="16"/>
                  </a:lnTo>
                  <a:lnTo>
                    <a:pt x="135" y="10"/>
                  </a:lnTo>
                  <a:lnTo>
                    <a:pt x="143" y="6"/>
                  </a:lnTo>
                  <a:lnTo>
                    <a:pt x="146" y="4"/>
                  </a:lnTo>
                  <a:lnTo>
                    <a:pt x="150" y="1"/>
                  </a:lnTo>
                  <a:lnTo>
                    <a:pt x="154" y="1"/>
                  </a:lnTo>
                  <a:lnTo>
                    <a:pt x="159" y="0"/>
                  </a:lnTo>
                  <a:lnTo>
                    <a:pt x="162" y="1"/>
                  </a:lnTo>
                  <a:lnTo>
                    <a:pt x="164" y="2"/>
                  </a:lnTo>
                  <a:lnTo>
                    <a:pt x="166" y="5"/>
                  </a:lnTo>
                  <a:lnTo>
                    <a:pt x="169" y="7"/>
                  </a:lnTo>
                  <a:lnTo>
                    <a:pt x="171" y="12"/>
                  </a:lnTo>
                  <a:lnTo>
                    <a:pt x="171" y="16"/>
                  </a:lnTo>
                  <a:lnTo>
                    <a:pt x="171" y="23"/>
                  </a:lnTo>
                  <a:lnTo>
                    <a:pt x="170" y="29"/>
                  </a:lnTo>
                  <a:lnTo>
                    <a:pt x="167" y="36"/>
                  </a:lnTo>
                  <a:lnTo>
                    <a:pt x="165" y="41"/>
                  </a:lnTo>
                  <a:lnTo>
                    <a:pt x="159" y="53"/>
                  </a:lnTo>
                  <a:lnTo>
                    <a:pt x="152" y="63"/>
                  </a:lnTo>
                  <a:lnTo>
                    <a:pt x="144" y="74"/>
                  </a:lnTo>
                  <a:lnTo>
                    <a:pt x="136" y="84"/>
                  </a:lnTo>
                  <a:lnTo>
                    <a:pt x="130" y="93"/>
                  </a:lnTo>
                  <a:lnTo>
                    <a:pt x="124" y="105"/>
                  </a:lnTo>
                  <a:lnTo>
                    <a:pt x="124" y="118"/>
                  </a:lnTo>
                  <a:lnTo>
                    <a:pt x="124" y="120"/>
                  </a:lnTo>
                  <a:lnTo>
                    <a:pt x="139" y="111"/>
                  </a:lnTo>
                  <a:lnTo>
                    <a:pt x="151" y="105"/>
                  </a:lnTo>
                  <a:lnTo>
                    <a:pt x="160" y="105"/>
                  </a:lnTo>
                  <a:lnTo>
                    <a:pt x="166" y="107"/>
                  </a:lnTo>
                  <a:lnTo>
                    <a:pt x="173" y="110"/>
                  </a:lnTo>
                  <a:lnTo>
                    <a:pt x="178" y="113"/>
                  </a:lnTo>
                  <a:lnTo>
                    <a:pt x="172" y="123"/>
                  </a:lnTo>
                  <a:lnTo>
                    <a:pt x="171" y="125"/>
                  </a:lnTo>
                  <a:lnTo>
                    <a:pt x="171" y="138"/>
                  </a:lnTo>
                  <a:lnTo>
                    <a:pt x="171" y="140"/>
                  </a:lnTo>
                  <a:lnTo>
                    <a:pt x="198" y="140"/>
                  </a:lnTo>
                  <a:lnTo>
                    <a:pt x="202" y="140"/>
                  </a:lnTo>
                  <a:lnTo>
                    <a:pt x="202" y="147"/>
                  </a:lnTo>
                  <a:lnTo>
                    <a:pt x="219" y="141"/>
                  </a:lnTo>
                  <a:lnTo>
                    <a:pt x="221" y="140"/>
                  </a:lnTo>
                  <a:lnTo>
                    <a:pt x="237" y="142"/>
                  </a:lnTo>
                  <a:lnTo>
                    <a:pt x="251" y="143"/>
                  </a:lnTo>
                  <a:lnTo>
                    <a:pt x="264" y="142"/>
                  </a:lnTo>
                  <a:lnTo>
                    <a:pt x="272" y="140"/>
                  </a:lnTo>
                  <a:lnTo>
                    <a:pt x="271" y="152"/>
                  </a:lnTo>
                  <a:lnTo>
                    <a:pt x="270" y="165"/>
                  </a:lnTo>
                  <a:lnTo>
                    <a:pt x="269" y="179"/>
                  </a:lnTo>
                  <a:lnTo>
                    <a:pt x="268" y="197"/>
                  </a:lnTo>
                  <a:lnTo>
                    <a:pt x="287" y="190"/>
                  </a:lnTo>
                  <a:lnTo>
                    <a:pt x="287" y="195"/>
                  </a:lnTo>
                  <a:lnTo>
                    <a:pt x="285" y="199"/>
                  </a:lnTo>
                  <a:lnTo>
                    <a:pt x="283" y="204"/>
                  </a:lnTo>
                  <a:lnTo>
                    <a:pt x="280" y="206"/>
                  </a:lnTo>
                  <a:lnTo>
                    <a:pt x="276" y="209"/>
                  </a:lnTo>
                  <a:lnTo>
                    <a:pt x="274" y="211"/>
                  </a:lnTo>
                  <a:lnTo>
                    <a:pt x="272" y="214"/>
                  </a:lnTo>
                  <a:lnTo>
                    <a:pt x="272" y="217"/>
                  </a:lnTo>
                  <a:lnTo>
                    <a:pt x="278" y="229"/>
                  </a:lnTo>
                  <a:lnTo>
                    <a:pt x="284" y="244"/>
                  </a:lnTo>
                  <a:lnTo>
                    <a:pt x="288" y="244"/>
                  </a:lnTo>
                  <a:lnTo>
                    <a:pt x="293" y="244"/>
                  </a:lnTo>
                  <a:lnTo>
                    <a:pt x="295" y="243"/>
                  </a:lnTo>
                  <a:lnTo>
                    <a:pt x="297" y="242"/>
                  </a:lnTo>
                  <a:lnTo>
                    <a:pt x="300" y="237"/>
                  </a:lnTo>
                  <a:lnTo>
                    <a:pt x="307" y="232"/>
                  </a:lnTo>
                  <a:lnTo>
                    <a:pt x="308" y="239"/>
                  </a:lnTo>
                  <a:lnTo>
                    <a:pt x="309" y="246"/>
                  </a:lnTo>
                  <a:lnTo>
                    <a:pt x="311" y="250"/>
                  </a:lnTo>
                  <a:lnTo>
                    <a:pt x="313" y="253"/>
                  </a:lnTo>
                  <a:lnTo>
                    <a:pt x="315" y="257"/>
                  </a:lnTo>
                  <a:lnTo>
                    <a:pt x="316" y="260"/>
                  </a:lnTo>
                  <a:lnTo>
                    <a:pt x="318" y="264"/>
                  </a:lnTo>
                  <a:lnTo>
                    <a:pt x="319" y="271"/>
                  </a:lnTo>
                  <a:lnTo>
                    <a:pt x="318" y="278"/>
                  </a:lnTo>
                  <a:lnTo>
                    <a:pt x="316" y="285"/>
                  </a:lnTo>
                  <a:lnTo>
                    <a:pt x="314" y="291"/>
                  </a:lnTo>
                  <a:lnTo>
                    <a:pt x="311" y="298"/>
                  </a:lnTo>
                  <a:lnTo>
                    <a:pt x="307" y="302"/>
                  </a:lnTo>
                  <a:lnTo>
                    <a:pt x="302" y="306"/>
                  </a:lnTo>
                  <a:lnTo>
                    <a:pt x="297" y="309"/>
                  </a:lnTo>
                  <a:lnTo>
                    <a:pt x="292" y="310"/>
                  </a:lnTo>
                  <a:lnTo>
                    <a:pt x="287" y="309"/>
                  </a:lnTo>
                  <a:lnTo>
                    <a:pt x="284" y="308"/>
                  </a:lnTo>
                  <a:lnTo>
                    <a:pt x="281" y="305"/>
                  </a:lnTo>
                  <a:lnTo>
                    <a:pt x="280" y="303"/>
                  </a:lnTo>
                  <a:lnTo>
                    <a:pt x="276" y="297"/>
                  </a:lnTo>
                  <a:lnTo>
                    <a:pt x="275" y="290"/>
                  </a:lnTo>
                  <a:lnTo>
                    <a:pt x="268" y="288"/>
                  </a:lnTo>
                  <a:lnTo>
                    <a:pt x="260" y="286"/>
                  </a:lnTo>
                  <a:lnTo>
                    <a:pt x="258" y="286"/>
                  </a:lnTo>
                  <a:lnTo>
                    <a:pt x="257" y="285"/>
                  </a:lnTo>
                  <a:lnTo>
                    <a:pt x="256" y="284"/>
                  </a:lnTo>
                  <a:lnTo>
                    <a:pt x="255" y="282"/>
                  </a:lnTo>
                  <a:lnTo>
                    <a:pt x="254" y="276"/>
                  </a:lnTo>
                  <a:lnTo>
                    <a:pt x="253" y="269"/>
                  </a:lnTo>
                  <a:lnTo>
                    <a:pt x="252" y="261"/>
                  </a:lnTo>
                  <a:lnTo>
                    <a:pt x="251" y="253"/>
                  </a:lnTo>
                  <a:lnTo>
                    <a:pt x="248" y="247"/>
                  </a:lnTo>
                  <a:lnTo>
                    <a:pt x="245" y="240"/>
                  </a:lnTo>
                  <a:lnTo>
                    <a:pt x="233" y="256"/>
                  </a:lnTo>
                  <a:lnTo>
                    <a:pt x="221" y="271"/>
                  </a:lnTo>
                  <a:lnTo>
                    <a:pt x="215" y="277"/>
                  </a:lnTo>
                  <a:lnTo>
                    <a:pt x="208" y="282"/>
                  </a:lnTo>
                  <a:lnTo>
                    <a:pt x="201" y="285"/>
                  </a:lnTo>
                  <a:lnTo>
                    <a:pt x="194" y="286"/>
                  </a:lnTo>
                  <a:lnTo>
                    <a:pt x="183" y="286"/>
                  </a:lnTo>
                  <a:lnTo>
                    <a:pt x="184" y="282"/>
                  </a:lnTo>
                  <a:lnTo>
                    <a:pt x="185" y="277"/>
                  </a:lnTo>
                  <a:lnTo>
                    <a:pt x="188" y="274"/>
                  </a:lnTo>
                  <a:lnTo>
                    <a:pt x="191" y="272"/>
                  </a:lnTo>
                  <a:lnTo>
                    <a:pt x="194" y="269"/>
                  </a:lnTo>
                  <a:lnTo>
                    <a:pt x="198" y="266"/>
                  </a:lnTo>
                  <a:lnTo>
                    <a:pt x="200" y="263"/>
                  </a:lnTo>
                  <a:lnTo>
                    <a:pt x="202" y="259"/>
                  </a:lnTo>
                  <a:lnTo>
                    <a:pt x="189" y="261"/>
                  </a:lnTo>
                  <a:lnTo>
                    <a:pt x="176" y="263"/>
                  </a:lnTo>
                  <a:lnTo>
                    <a:pt x="170" y="262"/>
                  </a:lnTo>
                  <a:lnTo>
                    <a:pt x="164" y="261"/>
                  </a:lnTo>
                  <a:lnTo>
                    <a:pt x="161" y="260"/>
                  </a:lnTo>
                  <a:lnTo>
                    <a:pt x="159" y="258"/>
                  </a:lnTo>
                  <a:lnTo>
                    <a:pt x="157" y="255"/>
                  </a:lnTo>
                  <a:lnTo>
                    <a:pt x="156" y="251"/>
                  </a:lnTo>
                  <a:lnTo>
                    <a:pt x="147" y="255"/>
                  </a:lnTo>
                  <a:lnTo>
                    <a:pt x="138" y="257"/>
                  </a:lnTo>
                  <a:lnTo>
                    <a:pt x="130" y="259"/>
                  </a:lnTo>
                  <a:lnTo>
                    <a:pt x="120" y="259"/>
                  </a:lnTo>
                  <a:lnTo>
                    <a:pt x="112" y="259"/>
                  </a:lnTo>
                  <a:lnTo>
                    <a:pt x="106" y="258"/>
                  </a:lnTo>
                  <a:lnTo>
                    <a:pt x="99" y="256"/>
                  </a:lnTo>
                  <a:lnTo>
                    <a:pt x="94" y="253"/>
                  </a:lnTo>
                  <a:lnTo>
                    <a:pt x="89" y="251"/>
                  </a:lnTo>
                  <a:lnTo>
                    <a:pt x="83" y="249"/>
                  </a:lnTo>
                  <a:lnTo>
                    <a:pt x="77" y="248"/>
                  </a:lnTo>
                  <a:lnTo>
                    <a:pt x="70" y="248"/>
                  </a:lnTo>
                  <a:lnTo>
                    <a:pt x="61" y="248"/>
                  </a:lnTo>
                  <a:lnTo>
                    <a:pt x="53" y="249"/>
                  </a:lnTo>
                  <a:lnTo>
                    <a:pt x="45" y="251"/>
                  </a:lnTo>
                  <a:lnTo>
                    <a:pt x="40" y="253"/>
                  </a:lnTo>
                  <a:lnTo>
                    <a:pt x="35" y="256"/>
                  </a:lnTo>
                  <a:lnTo>
                    <a:pt x="28" y="258"/>
                  </a:lnTo>
                  <a:lnTo>
                    <a:pt x="23" y="259"/>
                  </a:lnTo>
                  <a:lnTo>
                    <a:pt x="15" y="25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63" name="Freeform 63"/>
            <p:cNvSpPr>
              <a:spLocks/>
            </p:cNvSpPr>
            <p:nvPr/>
          </p:nvSpPr>
          <p:spPr bwMode="auto">
            <a:xfrm>
              <a:off x="5676900" y="5386388"/>
              <a:ext cx="1543050" cy="1033463"/>
            </a:xfrm>
            <a:custGeom>
              <a:avLst/>
              <a:gdLst>
                <a:gd name="T0" fmla="*/ 950 w 1946"/>
                <a:gd name="T1" fmla="*/ 532 h 1304"/>
                <a:gd name="T2" fmla="*/ 965 w 1946"/>
                <a:gd name="T3" fmla="*/ 594 h 1304"/>
                <a:gd name="T4" fmla="*/ 1007 w 1946"/>
                <a:gd name="T5" fmla="*/ 668 h 1304"/>
                <a:gd name="T6" fmla="*/ 1124 w 1946"/>
                <a:gd name="T7" fmla="*/ 758 h 1304"/>
                <a:gd name="T8" fmla="*/ 1227 w 1946"/>
                <a:gd name="T9" fmla="*/ 742 h 1304"/>
                <a:gd name="T10" fmla="*/ 1276 w 1946"/>
                <a:gd name="T11" fmla="*/ 697 h 1304"/>
                <a:gd name="T12" fmla="*/ 1317 w 1946"/>
                <a:gd name="T13" fmla="*/ 609 h 1304"/>
                <a:gd name="T14" fmla="*/ 1430 w 1946"/>
                <a:gd name="T15" fmla="*/ 588 h 1304"/>
                <a:gd name="T16" fmla="*/ 1453 w 1946"/>
                <a:gd name="T17" fmla="*/ 660 h 1304"/>
                <a:gd name="T18" fmla="*/ 1424 w 1946"/>
                <a:gd name="T19" fmla="*/ 752 h 1304"/>
                <a:gd name="T20" fmla="*/ 1398 w 1946"/>
                <a:gd name="T21" fmla="*/ 841 h 1304"/>
                <a:gd name="T22" fmla="*/ 1402 w 1946"/>
                <a:gd name="T23" fmla="*/ 883 h 1304"/>
                <a:gd name="T24" fmla="*/ 1583 w 1946"/>
                <a:gd name="T25" fmla="*/ 874 h 1304"/>
                <a:gd name="T26" fmla="*/ 1641 w 1946"/>
                <a:gd name="T27" fmla="*/ 971 h 1304"/>
                <a:gd name="T28" fmla="*/ 1636 w 1946"/>
                <a:gd name="T29" fmla="*/ 1133 h 1304"/>
                <a:gd name="T30" fmla="*/ 1725 w 1946"/>
                <a:gd name="T31" fmla="*/ 1214 h 1304"/>
                <a:gd name="T32" fmla="*/ 1810 w 1946"/>
                <a:gd name="T33" fmla="*/ 1196 h 1304"/>
                <a:gd name="T34" fmla="*/ 1905 w 1946"/>
                <a:gd name="T35" fmla="*/ 1204 h 1304"/>
                <a:gd name="T36" fmla="*/ 1878 w 1946"/>
                <a:gd name="T37" fmla="*/ 1237 h 1304"/>
                <a:gd name="T38" fmla="*/ 1799 w 1946"/>
                <a:gd name="T39" fmla="*/ 1253 h 1304"/>
                <a:gd name="T40" fmla="*/ 1800 w 1946"/>
                <a:gd name="T41" fmla="*/ 1295 h 1304"/>
                <a:gd name="T42" fmla="*/ 1746 w 1946"/>
                <a:gd name="T43" fmla="*/ 1286 h 1304"/>
                <a:gd name="T44" fmla="*/ 1648 w 1946"/>
                <a:gd name="T45" fmla="*/ 1241 h 1304"/>
                <a:gd name="T46" fmla="*/ 1565 w 1946"/>
                <a:gd name="T47" fmla="*/ 1170 h 1304"/>
                <a:gd name="T48" fmla="*/ 1535 w 1946"/>
                <a:gd name="T49" fmla="*/ 1152 h 1304"/>
                <a:gd name="T50" fmla="*/ 1489 w 1946"/>
                <a:gd name="T51" fmla="*/ 1066 h 1304"/>
                <a:gd name="T52" fmla="*/ 1391 w 1946"/>
                <a:gd name="T53" fmla="*/ 1009 h 1304"/>
                <a:gd name="T54" fmla="*/ 1263 w 1946"/>
                <a:gd name="T55" fmla="*/ 967 h 1304"/>
                <a:gd name="T56" fmla="*/ 1158 w 1946"/>
                <a:gd name="T57" fmla="*/ 886 h 1304"/>
                <a:gd name="T58" fmla="*/ 1078 w 1946"/>
                <a:gd name="T59" fmla="*/ 858 h 1304"/>
                <a:gd name="T60" fmla="*/ 1017 w 1946"/>
                <a:gd name="T61" fmla="*/ 890 h 1304"/>
                <a:gd name="T62" fmla="*/ 950 w 1946"/>
                <a:gd name="T63" fmla="*/ 872 h 1304"/>
                <a:gd name="T64" fmla="*/ 823 w 1946"/>
                <a:gd name="T65" fmla="*/ 821 h 1304"/>
                <a:gd name="T66" fmla="*/ 753 w 1946"/>
                <a:gd name="T67" fmla="*/ 783 h 1304"/>
                <a:gd name="T68" fmla="*/ 620 w 1946"/>
                <a:gd name="T69" fmla="*/ 721 h 1304"/>
                <a:gd name="T70" fmla="*/ 573 w 1946"/>
                <a:gd name="T71" fmla="*/ 675 h 1304"/>
                <a:gd name="T72" fmla="*/ 591 w 1946"/>
                <a:gd name="T73" fmla="*/ 609 h 1304"/>
                <a:gd name="T74" fmla="*/ 521 w 1946"/>
                <a:gd name="T75" fmla="*/ 495 h 1304"/>
                <a:gd name="T76" fmla="*/ 389 w 1946"/>
                <a:gd name="T77" fmla="*/ 372 h 1304"/>
                <a:gd name="T78" fmla="*/ 346 w 1946"/>
                <a:gd name="T79" fmla="*/ 305 h 1304"/>
                <a:gd name="T80" fmla="*/ 301 w 1946"/>
                <a:gd name="T81" fmla="*/ 261 h 1304"/>
                <a:gd name="T82" fmla="*/ 225 w 1946"/>
                <a:gd name="T83" fmla="*/ 160 h 1304"/>
                <a:gd name="T84" fmla="*/ 192 w 1946"/>
                <a:gd name="T85" fmla="*/ 87 h 1304"/>
                <a:gd name="T86" fmla="*/ 107 w 1946"/>
                <a:gd name="T87" fmla="*/ 63 h 1304"/>
                <a:gd name="T88" fmla="*/ 157 w 1946"/>
                <a:gd name="T89" fmla="*/ 180 h 1304"/>
                <a:gd name="T90" fmla="*/ 225 w 1946"/>
                <a:gd name="T91" fmla="*/ 274 h 1304"/>
                <a:gd name="T92" fmla="*/ 311 w 1946"/>
                <a:gd name="T93" fmla="*/ 440 h 1304"/>
                <a:gd name="T94" fmla="*/ 360 w 1946"/>
                <a:gd name="T95" fmla="*/ 476 h 1304"/>
                <a:gd name="T96" fmla="*/ 353 w 1946"/>
                <a:gd name="T97" fmla="*/ 520 h 1304"/>
                <a:gd name="T98" fmla="*/ 295 w 1946"/>
                <a:gd name="T99" fmla="*/ 469 h 1304"/>
                <a:gd name="T100" fmla="*/ 238 w 1946"/>
                <a:gd name="T101" fmla="*/ 364 h 1304"/>
                <a:gd name="T102" fmla="*/ 129 w 1946"/>
                <a:gd name="T103" fmla="*/ 287 h 1304"/>
                <a:gd name="T104" fmla="*/ 146 w 1946"/>
                <a:gd name="T105" fmla="*/ 252 h 1304"/>
                <a:gd name="T106" fmla="*/ 63 w 1946"/>
                <a:gd name="T107" fmla="*/ 157 h 1304"/>
                <a:gd name="T108" fmla="*/ 4 w 1946"/>
                <a:gd name="T109" fmla="*/ 25 h 1304"/>
                <a:gd name="T110" fmla="*/ 271 w 1946"/>
                <a:gd name="T111" fmla="*/ 54 h 1304"/>
                <a:gd name="T112" fmla="*/ 463 w 1946"/>
                <a:gd name="T113" fmla="*/ 39 h 1304"/>
                <a:gd name="T114" fmla="*/ 577 w 1946"/>
                <a:gd name="T115" fmla="*/ 95 h 1304"/>
                <a:gd name="T116" fmla="*/ 658 w 1946"/>
                <a:gd name="T117" fmla="*/ 193 h 1304"/>
                <a:gd name="T118" fmla="*/ 714 w 1946"/>
                <a:gd name="T119" fmla="*/ 148 h 1304"/>
                <a:gd name="T120" fmla="*/ 795 w 1946"/>
                <a:gd name="T121" fmla="*/ 176 h 1304"/>
                <a:gd name="T122" fmla="*/ 892 w 1946"/>
                <a:gd name="T123" fmla="*/ 332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6" h="1304">
                  <a:moveTo>
                    <a:pt x="958" y="351"/>
                  </a:moveTo>
                  <a:lnTo>
                    <a:pt x="963" y="366"/>
                  </a:lnTo>
                  <a:lnTo>
                    <a:pt x="965" y="378"/>
                  </a:lnTo>
                  <a:lnTo>
                    <a:pt x="964" y="388"/>
                  </a:lnTo>
                  <a:lnTo>
                    <a:pt x="963" y="398"/>
                  </a:lnTo>
                  <a:lnTo>
                    <a:pt x="961" y="407"/>
                  </a:lnTo>
                  <a:lnTo>
                    <a:pt x="959" y="414"/>
                  </a:lnTo>
                  <a:lnTo>
                    <a:pt x="953" y="430"/>
                  </a:lnTo>
                  <a:lnTo>
                    <a:pt x="950" y="448"/>
                  </a:lnTo>
                  <a:lnTo>
                    <a:pt x="950" y="503"/>
                  </a:lnTo>
                  <a:lnTo>
                    <a:pt x="950" y="532"/>
                  </a:lnTo>
                  <a:lnTo>
                    <a:pt x="950" y="542"/>
                  </a:lnTo>
                  <a:lnTo>
                    <a:pt x="950" y="544"/>
                  </a:lnTo>
                  <a:lnTo>
                    <a:pt x="949" y="549"/>
                  </a:lnTo>
                  <a:lnTo>
                    <a:pt x="949" y="553"/>
                  </a:lnTo>
                  <a:lnTo>
                    <a:pt x="950" y="558"/>
                  </a:lnTo>
                  <a:lnTo>
                    <a:pt x="952" y="563"/>
                  </a:lnTo>
                  <a:lnTo>
                    <a:pt x="958" y="571"/>
                  </a:lnTo>
                  <a:lnTo>
                    <a:pt x="961" y="579"/>
                  </a:lnTo>
                  <a:lnTo>
                    <a:pt x="963" y="584"/>
                  </a:lnTo>
                  <a:lnTo>
                    <a:pt x="964" y="589"/>
                  </a:lnTo>
                  <a:lnTo>
                    <a:pt x="965" y="594"/>
                  </a:lnTo>
                  <a:lnTo>
                    <a:pt x="965" y="598"/>
                  </a:lnTo>
                  <a:lnTo>
                    <a:pt x="965" y="603"/>
                  </a:lnTo>
                  <a:lnTo>
                    <a:pt x="965" y="607"/>
                  </a:lnTo>
                  <a:lnTo>
                    <a:pt x="966" y="611"/>
                  </a:lnTo>
                  <a:lnTo>
                    <a:pt x="969" y="617"/>
                  </a:lnTo>
                  <a:lnTo>
                    <a:pt x="972" y="623"/>
                  </a:lnTo>
                  <a:lnTo>
                    <a:pt x="975" y="630"/>
                  </a:lnTo>
                  <a:lnTo>
                    <a:pt x="979" y="637"/>
                  </a:lnTo>
                  <a:lnTo>
                    <a:pt x="986" y="644"/>
                  </a:lnTo>
                  <a:lnTo>
                    <a:pt x="998" y="657"/>
                  </a:lnTo>
                  <a:lnTo>
                    <a:pt x="1007" y="668"/>
                  </a:lnTo>
                  <a:lnTo>
                    <a:pt x="1026" y="689"/>
                  </a:lnTo>
                  <a:lnTo>
                    <a:pt x="1041" y="710"/>
                  </a:lnTo>
                  <a:lnTo>
                    <a:pt x="1048" y="718"/>
                  </a:lnTo>
                  <a:lnTo>
                    <a:pt x="1057" y="727"/>
                  </a:lnTo>
                  <a:lnTo>
                    <a:pt x="1064" y="730"/>
                  </a:lnTo>
                  <a:lnTo>
                    <a:pt x="1069" y="735"/>
                  </a:lnTo>
                  <a:lnTo>
                    <a:pt x="1077" y="738"/>
                  </a:lnTo>
                  <a:lnTo>
                    <a:pt x="1085" y="741"/>
                  </a:lnTo>
                  <a:lnTo>
                    <a:pt x="1100" y="752"/>
                  </a:lnTo>
                  <a:lnTo>
                    <a:pt x="1112" y="760"/>
                  </a:lnTo>
                  <a:lnTo>
                    <a:pt x="1124" y="758"/>
                  </a:lnTo>
                  <a:lnTo>
                    <a:pt x="1137" y="756"/>
                  </a:lnTo>
                  <a:lnTo>
                    <a:pt x="1148" y="753"/>
                  </a:lnTo>
                  <a:lnTo>
                    <a:pt x="1160" y="749"/>
                  </a:lnTo>
                  <a:lnTo>
                    <a:pt x="1170" y="744"/>
                  </a:lnTo>
                  <a:lnTo>
                    <a:pt x="1182" y="740"/>
                  </a:lnTo>
                  <a:lnTo>
                    <a:pt x="1193" y="738"/>
                  </a:lnTo>
                  <a:lnTo>
                    <a:pt x="1204" y="737"/>
                  </a:lnTo>
                  <a:lnTo>
                    <a:pt x="1211" y="737"/>
                  </a:lnTo>
                  <a:lnTo>
                    <a:pt x="1217" y="739"/>
                  </a:lnTo>
                  <a:lnTo>
                    <a:pt x="1222" y="740"/>
                  </a:lnTo>
                  <a:lnTo>
                    <a:pt x="1227" y="742"/>
                  </a:lnTo>
                  <a:lnTo>
                    <a:pt x="1233" y="747"/>
                  </a:lnTo>
                  <a:lnTo>
                    <a:pt x="1240" y="749"/>
                  </a:lnTo>
                  <a:lnTo>
                    <a:pt x="1244" y="748"/>
                  </a:lnTo>
                  <a:lnTo>
                    <a:pt x="1248" y="744"/>
                  </a:lnTo>
                  <a:lnTo>
                    <a:pt x="1251" y="741"/>
                  </a:lnTo>
                  <a:lnTo>
                    <a:pt x="1255" y="736"/>
                  </a:lnTo>
                  <a:lnTo>
                    <a:pt x="1260" y="727"/>
                  </a:lnTo>
                  <a:lnTo>
                    <a:pt x="1262" y="722"/>
                  </a:lnTo>
                  <a:lnTo>
                    <a:pt x="1267" y="713"/>
                  </a:lnTo>
                  <a:lnTo>
                    <a:pt x="1271" y="704"/>
                  </a:lnTo>
                  <a:lnTo>
                    <a:pt x="1276" y="697"/>
                  </a:lnTo>
                  <a:lnTo>
                    <a:pt x="1283" y="688"/>
                  </a:lnTo>
                  <a:lnTo>
                    <a:pt x="1288" y="680"/>
                  </a:lnTo>
                  <a:lnTo>
                    <a:pt x="1292" y="671"/>
                  </a:lnTo>
                  <a:lnTo>
                    <a:pt x="1296" y="662"/>
                  </a:lnTo>
                  <a:lnTo>
                    <a:pt x="1297" y="652"/>
                  </a:lnTo>
                  <a:lnTo>
                    <a:pt x="1298" y="643"/>
                  </a:lnTo>
                  <a:lnTo>
                    <a:pt x="1300" y="635"/>
                  </a:lnTo>
                  <a:lnTo>
                    <a:pt x="1303" y="628"/>
                  </a:lnTo>
                  <a:lnTo>
                    <a:pt x="1307" y="621"/>
                  </a:lnTo>
                  <a:lnTo>
                    <a:pt x="1312" y="615"/>
                  </a:lnTo>
                  <a:lnTo>
                    <a:pt x="1317" y="609"/>
                  </a:lnTo>
                  <a:lnTo>
                    <a:pt x="1325" y="605"/>
                  </a:lnTo>
                  <a:lnTo>
                    <a:pt x="1331" y="601"/>
                  </a:lnTo>
                  <a:lnTo>
                    <a:pt x="1340" y="597"/>
                  </a:lnTo>
                  <a:lnTo>
                    <a:pt x="1348" y="594"/>
                  </a:lnTo>
                  <a:lnTo>
                    <a:pt x="1356" y="592"/>
                  </a:lnTo>
                  <a:lnTo>
                    <a:pt x="1366" y="590"/>
                  </a:lnTo>
                  <a:lnTo>
                    <a:pt x="1383" y="588"/>
                  </a:lnTo>
                  <a:lnTo>
                    <a:pt x="1402" y="586"/>
                  </a:lnTo>
                  <a:lnTo>
                    <a:pt x="1412" y="586"/>
                  </a:lnTo>
                  <a:lnTo>
                    <a:pt x="1422" y="586"/>
                  </a:lnTo>
                  <a:lnTo>
                    <a:pt x="1430" y="588"/>
                  </a:lnTo>
                  <a:lnTo>
                    <a:pt x="1436" y="590"/>
                  </a:lnTo>
                  <a:lnTo>
                    <a:pt x="1443" y="592"/>
                  </a:lnTo>
                  <a:lnTo>
                    <a:pt x="1452" y="594"/>
                  </a:lnTo>
                  <a:lnTo>
                    <a:pt x="1464" y="594"/>
                  </a:lnTo>
                  <a:lnTo>
                    <a:pt x="1475" y="594"/>
                  </a:lnTo>
                  <a:lnTo>
                    <a:pt x="1475" y="609"/>
                  </a:lnTo>
                  <a:lnTo>
                    <a:pt x="1474" y="619"/>
                  </a:lnTo>
                  <a:lnTo>
                    <a:pt x="1470" y="629"/>
                  </a:lnTo>
                  <a:lnTo>
                    <a:pt x="1465" y="638"/>
                  </a:lnTo>
                  <a:lnTo>
                    <a:pt x="1459" y="649"/>
                  </a:lnTo>
                  <a:lnTo>
                    <a:pt x="1453" y="660"/>
                  </a:lnTo>
                  <a:lnTo>
                    <a:pt x="1449" y="671"/>
                  </a:lnTo>
                  <a:lnTo>
                    <a:pt x="1447" y="677"/>
                  </a:lnTo>
                  <a:lnTo>
                    <a:pt x="1445" y="683"/>
                  </a:lnTo>
                  <a:lnTo>
                    <a:pt x="1444" y="688"/>
                  </a:lnTo>
                  <a:lnTo>
                    <a:pt x="1444" y="695"/>
                  </a:lnTo>
                  <a:lnTo>
                    <a:pt x="1444" y="705"/>
                  </a:lnTo>
                  <a:lnTo>
                    <a:pt x="1443" y="714"/>
                  </a:lnTo>
                  <a:lnTo>
                    <a:pt x="1440" y="722"/>
                  </a:lnTo>
                  <a:lnTo>
                    <a:pt x="1438" y="729"/>
                  </a:lnTo>
                  <a:lnTo>
                    <a:pt x="1433" y="741"/>
                  </a:lnTo>
                  <a:lnTo>
                    <a:pt x="1424" y="752"/>
                  </a:lnTo>
                  <a:lnTo>
                    <a:pt x="1424" y="741"/>
                  </a:lnTo>
                  <a:lnTo>
                    <a:pt x="1418" y="741"/>
                  </a:lnTo>
                  <a:lnTo>
                    <a:pt x="1409" y="741"/>
                  </a:lnTo>
                  <a:lnTo>
                    <a:pt x="1409" y="758"/>
                  </a:lnTo>
                  <a:lnTo>
                    <a:pt x="1409" y="780"/>
                  </a:lnTo>
                  <a:lnTo>
                    <a:pt x="1409" y="802"/>
                  </a:lnTo>
                  <a:lnTo>
                    <a:pt x="1409" y="821"/>
                  </a:lnTo>
                  <a:lnTo>
                    <a:pt x="1408" y="827"/>
                  </a:lnTo>
                  <a:lnTo>
                    <a:pt x="1406" y="832"/>
                  </a:lnTo>
                  <a:lnTo>
                    <a:pt x="1403" y="836"/>
                  </a:lnTo>
                  <a:lnTo>
                    <a:pt x="1398" y="841"/>
                  </a:lnTo>
                  <a:lnTo>
                    <a:pt x="1387" y="848"/>
                  </a:lnTo>
                  <a:lnTo>
                    <a:pt x="1378" y="856"/>
                  </a:lnTo>
                  <a:lnTo>
                    <a:pt x="1378" y="865"/>
                  </a:lnTo>
                  <a:lnTo>
                    <a:pt x="1379" y="868"/>
                  </a:lnTo>
                  <a:lnTo>
                    <a:pt x="1380" y="872"/>
                  </a:lnTo>
                  <a:lnTo>
                    <a:pt x="1382" y="875"/>
                  </a:lnTo>
                  <a:lnTo>
                    <a:pt x="1385" y="879"/>
                  </a:lnTo>
                  <a:lnTo>
                    <a:pt x="1389" y="881"/>
                  </a:lnTo>
                  <a:lnTo>
                    <a:pt x="1393" y="882"/>
                  </a:lnTo>
                  <a:lnTo>
                    <a:pt x="1397" y="883"/>
                  </a:lnTo>
                  <a:lnTo>
                    <a:pt x="1402" y="883"/>
                  </a:lnTo>
                  <a:lnTo>
                    <a:pt x="1421" y="883"/>
                  </a:lnTo>
                  <a:lnTo>
                    <a:pt x="1440" y="882"/>
                  </a:lnTo>
                  <a:lnTo>
                    <a:pt x="1460" y="880"/>
                  </a:lnTo>
                  <a:lnTo>
                    <a:pt x="1479" y="878"/>
                  </a:lnTo>
                  <a:lnTo>
                    <a:pt x="1499" y="875"/>
                  </a:lnTo>
                  <a:lnTo>
                    <a:pt x="1519" y="873"/>
                  </a:lnTo>
                  <a:lnTo>
                    <a:pt x="1541" y="872"/>
                  </a:lnTo>
                  <a:lnTo>
                    <a:pt x="1563" y="872"/>
                  </a:lnTo>
                  <a:lnTo>
                    <a:pt x="1570" y="872"/>
                  </a:lnTo>
                  <a:lnTo>
                    <a:pt x="1576" y="873"/>
                  </a:lnTo>
                  <a:lnTo>
                    <a:pt x="1583" y="874"/>
                  </a:lnTo>
                  <a:lnTo>
                    <a:pt x="1588" y="876"/>
                  </a:lnTo>
                  <a:lnTo>
                    <a:pt x="1598" y="882"/>
                  </a:lnTo>
                  <a:lnTo>
                    <a:pt x="1607" y="888"/>
                  </a:lnTo>
                  <a:lnTo>
                    <a:pt x="1615" y="895"/>
                  </a:lnTo>
                  <a:lnTo>
                    <a:pt x="1624" y="901"/>
                  </a:lnTo>
                  <a:lnTo>
                    <a:pt x="1634" y="907"/>
                  </a:lnTo>
                  <a:lnTo>
                    <a:pt x="1644" y="910"/>
                  </a:lnTo>
                  <a:lnTo>
                    <a:pt x="1644" y="922"/>
                  </a:lnTo>
                  <a:lnTo>
                    <a:pt x="1644" y="934"/>
                  </a:lnTo>
                  <a:lnTo>
                    <a:pt x="1643" y="949"/>
                  </a:lnTo>
                  <a:lnTo>
                    <a:pt x="1641" y="971"/>
                  </a:lnTo>
                  <a:lnTo>
                    <a:pt x="1640" y="981"/>
                  </a:lnTo>
                  <a:lnTo>
                    <a:pt x="1638" y="992"/>
                  </a:lnTo>
                  <a:lnTo>
                    <a:pt x="1636" y="1002"/>
                  </a:lnTo>
                  <a:lnTo>
                    <a:pt x="1633" y="1011"/>
                  </a:lnTo>
                  <a:lnTo>
                    <a:pt x="1633" y="1039"/>
                  </a:lnTo>
                  <a:lnTo>
                    <a:pt x="1633" y="1066"/>
                  </a:lnTo>
                  <a:lnTo>
                    <a:pt x="1633" y="1091"/>
                  </a:lnTo>
                  <a:lnTo>
                    <a:pt x="1633" y="1114"/>
                  </a:lnTo>
                  <a:lnTo>
                    <a:pt x="1634" y="1121"/>
                  </a:lnTo>
                  <a:lnTo>
                    <a:pt x="1635" y="1127"/>
                  </a:lnTo>
                  <a:lnTo>
                    <a:pt x="1636" y="1133"/>
                  </a:lnTo>
                  <a:lnTo>
                    <a:pt x="1639" y="1137"/>
                  </a:lnTo>
                  <a:lnTo>
                    <a:pt x="1646" y="1147"/>
                  </a:lnTo>
                  <a:lnTo>
                    <a:pt x="1653" y="1154"/>
                  </a:lnTo>
                  <a:lnTo>
                    <a:pt x="1674" y="1169"/>
                  </a:lnTo>
                  <a:lnTo>
                    <a:pt x="1694" y="1180"/>
                  </a:lnTo>
                  <a:lnTo>
                    <a:pt x="1701" y="1185"/>
                  </a:lnTo>
                  <a:lnTo>
                    <a:pt x="1706" y="1190"/>
                  </a:lnTo>
                  <a:lnTo>
                    <a:pt x="1710" y="1196"/>
                  </a:lnTo>
                  <a:lnTo>
                    <a:pt x="1715" y="1202"/>
                  </a:lnTo>
                  <a:lnTo>
                    <a:pt x="1719" y="1209"/>
                  </a:lnTo>
                  <a:lnTo>
                    <a:pt x="1725" y="1214"/>
                  </a:lnTo>
                  <a:lnTo>
                    <a:pt x="1729" y="1216"/>
                  </a:lnTo>
                  <a:lnTo>
                    <a:pt x="1732" y="1217"/>
                  </a:lnTo>
                  <a:lnTo>
                    <a:pt x="1736" y="1218"/>
                  </a:lnTo>
                  <a:lnTo>
                    <a:pt x="1741" y="1219"/>
                  </a:lnTo>
                  <a:lnTo>
                    <a:pt x="1749" y="1218"/>
                  </a:lnTo>
                  <a:lnTo>
                    <a:pt x="1757" y="1217"/>
                  </a:lnTo>
                  <a:lnTo>
                    <a:pt x="1764" y="1216"/>
                  </a:lnTo>
                  <a:lnTo>
                    <a:pt x="1772" y="1214"/>
                  </a:lnTo>
                  <a:lnTo>
                    <a:pt x="1785" y="1207"/>
                  </a:lnTo>
                  <a:lnTo>
                    <a:pt x="1798" y="1202"/>
                  </a:lnTo>
                  <a:lnTo>
                    <a:pt x="1810" y="1196"/>
                  </a:lnTo>
                  <a:lnTo>
                    <a:pt x="1823" y="1190"/>
                  </a:lnTo>
                  <a:lnTo>
                    <a:pt x="1829" y="1188"/>
                  </a:lnTo>
                  <a:lnTo>
                    <a:pt x="1836" y="1186"/>
                  </a:lnTo>
                  <a:lnTo>
                    <a:pt x="1842" y="1185"/>
                  </a:lnTo>
                  <a:lnTo>
                    <a:pt x="1848" y="1185"/>
                  </a:lnTo>
                  <a:lnTo>
                    <a:pt x="1857" y="1185"/>
                  </a:lnTo>
                  <a:lnTo>
                    <a:pt x="1866" y="1186"/>
                  </a:lnTo>
                  <a:lnTo>
                    <a:pt x="1872" y="1188"/>
                  </a:lnTo>
                  <a:lnTo>
                    <a:pt x="1880" y="1190"/>
                  </a:lnTo>
                  <a:lnTo>
                    <a:pt x="1893" y="1197"/>
                  </a:lnTo>
                  <a:lnTo>
                    <a:pt x="1905" y="1204"/>
                  </a:lnTo>
                  <a:lnTo>
                    <a:pt x="1925" y="1224"/>
                  </a:lnTo>
                  <a:lnTo>
                    <a:pt x="1946" y="1242"/>
                  </a:lnTo>
                  <a:lnTo>
                    <a:pt x="1902" y="1281"/>
                  </a:lnTo>
                  <a:lnTo>
                    <a:pt x="1884" y="1269"/>
                  </a:lnTo>
                  <a:lnTo>
                    <a:pt x="1885" y="1264"/>
                  </a:lnTo>
                  <a:lnTo>
                    <a:pt x="1888" y="1259"/>
                  </a:lnTo>
                  <a:lnTo>
                    <a:pt x="1892" y="1255"/>
                  </a:lnTo>
                  <a:lnTo>
                    <a:pt x="1895" y="1250"/>
                  </a:lnTo>
                  <a:lnTo>
                    <a:pt x="1888" y="1246"/>
                  </a:lnTo>
                  <a:lnTo>
                    <a:pt x="1883" y="1242"/>
                  </a:lnTo>
                  <a:lnTo>
                    <a:pt x="1878" y="1237"/>
                  </a:lnTo>
                  <a:lnTo>
                    <a:pt x="1872" y="1231"/>
                  </a:lnTo>
                  <a:lnTo>
                    <a:pt x="1868" y="1227"/>
                  </a:lnTo>
                  <a:lnTo>
                    <a:pt x="1864" y="1223"/>
                  </a:lnTo>
                  <a:lnTo>
                    <a:pt x="1858" y="1220"/>
                  </a:lnTo>
                  <a:lnTo>
                    <a:pt x="1853" y="1219"/>
                  </a:lnTo>
                  <a:lnTo>
                    <a:pt x="1845" y="1220"/>
                  </a:lnTo>
                  <a:lnTo>
                    <a:pt x="1837" y="1225"/>
                  </a:lnTo>
                  <a:lnTo>
                    <a:pt x="1827" y="1230"/>
                  </a:lnTo>
                  <a:lnTo>
                    <a:pt x="1816" y="1238"/>
                  </a:lnTo>
                  <a:lnTo>
                    <a:pt x="1806" y="1245"/>
                  </a:lnTo>
                  <a:lnTo>
                    <a:pt x="1799" y="1253"/>
                  </a:lnTo>
                  <a:lnTo>
                    <a:pt x="1793" y="1260"/>
                  </a:lnTo>
                  <a:lnTo>
                    <a:pt x="1791" y="1265"/>
                  </a:lnTo>
                  <a:lnTo>
                    <a:pt x="1791" y="1268"/>
                  </a:lnTo>
                  <a:lnTo>
                    <a:pt x="1793" y="1270"/>
                  </a:lnTo>
                  <a:lnTo>
                    <a:pt x="1794" y="1272"/>
                  </a:lnTo>
                  <a:lnTo>
                    <a:pt x="1798" y="1275"/>
                  </a:lnTo>
                  <a:lnTo>
                    <a:pt x="1802" y="1278"/>
                  </a:lnTo>
                  <a:lnTo>
                    <a:pt x="1806" y="1281"/>
                  </a:lnTo>
                  <a:lnTo>
                    <a:pt x="1805" y="1286"/>
                  </a:lnTo>
                  <a:lnTo>
                    <a:pt x="1803" y="1291"/>
                  </a:lnTo>
                  <a:lnTo>
                    <a:pt x="1800" y="1295"/>
                  </a:lnTo>
                  <a:lnTo>
                    <a:pt x="1798" y="1298"/>
                  </a:lnTo>
                  <a:lnTo>
                    <a:pt x="1793" y="1301"/>
                  </a:lnTo>
                  <a:lnTo>
                    <a:pt x="1790" y="1303"/>
                  </a:lnTo>
                  <a:lnTo>
                    <a:pt x="1785" y="1304"/>
                  </a:lnTo>
                  <a:lnTo>
                    <a:pt x="1779" y="1304"/>
                  </a:lnTo>
                  <a:lnTo>
                    <a:pt x="1774" y="1304"/>
                  </a:lnTo>
                  <a:lnTo>
                    <a:pt x="1770" y="1303"/>
                  </a:lnTo>
                  <a:lnTo>
                    <a:pt x="1765" y="1301"/>
                  </a:lnTo>
                  <a:lnTo>
                    <a:pt x="1761" y="1298"/>
                  </a:lnTo>
                  <a:lnTo>
                    <a:pt x="1753" y="1293"/>
                  </a:lnTo>
                  <a:lnTo>
                    <a:pt x="1746" y="1286"/>
                  </a:lnTo>
                  <a:lnTo>
                    <a:pt x="1733" y="1271"/>
                  </a:lnTo>
                  <a:lnTo>
                    <a:pt x="1721" y="1257"/>
                  </a:lnTo>
                  <a:lnTo>
                    <a:pt x="1717" y="1254"/>
                  </a:lnTo>
                  <a:lnTo>
                    <a:pt x="1710" y="1253"/>
                  </a:lnTo>
                  <a:lnTo>
                    <a:pt x="1704" y="1253"/>
                  </a:lnTo>
                  <a:lnTo>
                    <a:pt x="1696" y="1253"/>
                  </a:lnTo>
                  <a:lnTo>
                    <a:pt x="1682" y="1256"/>
                  </a:lnTo>
                  <a:lnTo>
                    <a:pt x="1671" y="1257"/>
                  </a:lnTo>
                  <a:lnTo>
                    <a:pt x="1664" y="1246"/>
                  </a:lnTo>
                  <a:lnTo>
                    <a:pt x="1655" y="1244"/>
                  </a:lnTo>
                  <a:lnTo>
                    <a:pt x="1648" y="1241"/>
                  </a:lnTo>
                  <a:lnTo>
                    <a:pt x="1643" y="1238"/>
                  </a:lnTo>
                  <a:lnTo>
                    <a:pt x="1640" y="1233"/>
                  </a:lnTo>
                  <a:lnTo>
                    <a:pt x="1636" y="1223"/>
                  </a:lnTo>
                  <a:lnTo>
                    <a:pt x="1633" y="1211"/>
                  </a:lnTo>
                  <a:lnTo>
                    <a:pt x="1628" y="1206"/>
                  </a:lnTo>
                  <a:lnTo>
                    <a:pt x="1620" y="1199"/>
                  </a:lnTo>
                  <a:lnTo>
                    <a:pt x="1609" y="1191"/>
                  </a:lnTo>
                  <a:lnTo>
                    <a:pt x="1597" y="1184"/>
                  </a:lnTo>
                  <a:lnTo>
                    <a:pt x="1576" y="1171"/>
                  </a:lnTo>
                  <a:lnTo>
                    <a:pt x="1567" y="1165"/>
                  </a:lnTo>
                  <a:lnTo>
                    <a:pt x="1565" y="1170"/>
                  </a:lnTo>
                  <a:lnTo>
                    <a:pt x="1565" y="1174"/>
                  </a:lnTo>
                  <a:lnTo>
                    <a:pt x="1565" y="1177"/>
                  </a:lnTo>
                  <a:lnTo>
                    <a:pt x="1567" y="1180"/>
                  </a:lnTo>
                  <a:lnTo>
                    <a:pt x="1554" y="1180"/>
                  </a:lnTo>
                  <a:lnTo>
                    <a:pt x="1552" y="1180"/>
                  </a:lnTo>
                  <a:lnTo>
                    <a:pt x="1547" y="1177"/>
                  </a:lnTo>
                  <a:lnTo>
                    <a:pt x="1544" y="1174"/>
                  </a:lnTo>
                  <a:lnTo>
                    <a:pt x="1541" y="1171"/>
                  </a:lnTo>
                  <a:lnTo>
                    <a:pt x="1539" y="1167"/>
                  </a:lnTo>
                  <a:lnTo>
                    <a:pt x="1535" y="1160"/>
                  </a:lnTo>
                  <a:lnTo>
                    <a:pt x="1535" y="1152"/>
                  </a:lnTo>
                  <a:lnTo>
                    <a:pt x="1534" y="1144"/>
                  </a:lnTo>
                  <a:lnTo>
                    <a:pt x="1535" y="1134"/>
                  </a:lnTo>
                  <a:lnTo>
                    <a:pt x="1534" y="1125"/>
                  </a:lnTo>
                  <a:lnTo>
                    <a:pt x="1532" y="1114"/>
                  </a:lnTo>
                  <a:lnTo>
                    <a:pt x="1531" y="1109"/>
                  </a:lnTo>
                  <a:lnTo>
                    <a:pt x="1529" y="1105"/>
                  </a:lnTo>
                  <a:lnTo>
                    <a:pt x="1527" y="1101"/>
                  </a:lnTo>
                  <a:lnTo>
                    <a:pt x="1524" y="1098"/>
                  </a:lnTo>
                  <a:lnTo>
                    <a:pt x="1517" y="1092"/>
                  </a:lnTo>
                  <a:lnTo>
                    <a:pt x="1509" y="1084"/>
                  </a:lnTo>
                  <a:lnTo>
                    <a:pt x="1489" y="1066"/>
                  </a:lnTo>
                  <a:lnTo>
                    <a:pt x="1471" y="1047"/>
                  </a:lnTo>
                  <a:lnTo>
                    <a:pt x="1462" y="1039"/>
                  </a:lnTo>
                  <a:lnTo>
                    <a:pt x="1455" y="1028"/>
                  </a:lnTo>
                  <a:lnTo>
                    <a:pt x="1449" y="1016"/>
                  </a:lnTo>
                  <a:lnTo>
                    <a:pt x="1444" y="1003"/>
                  </a:lnTo>
                  <a:lnTo>
                    <a:pt x="1436" y="1003"/>
                  </a:lnTo>
                  <a:lnTo>
                    <a:pt x="1425" y="1004"/>
                  </a:lnTo>
                  <a:lnTo>
                    <a:pt x="1418" y="1007"/>
                  </a:lnTo>
                  <a:lnTo>
                    <a:pt x="1409" y="1009"/>
                  </a:lnTo>
                  <a:lnTo>
                    <a:pt x="1402" y="1011"/>
                  </a:lnTo>
                  <a:lnTo>
                    <a:pt x="1391" y="1009"/>
                  </a:lnTo>
                  <a:lnTo>
                    <a:pt x="1380" y="1007"/>
                  </a:lnTo>
                  <a:lnTo>
                    <a:pt x="1371" y="1004"/>
                  </a:lnTo>
                  <a:lnTo>
                    <a:pt x="1363" y="1000"/>
                  </a:lnTo>
                  <a:lnTo>
                    <a:pt x="1346" y="991"/>
                  </a:lnTo>
                  <a:lnTo>
                    <a:pt x="1331" y="984"/>
                  </a:lnTo>
                  <a:lnTo>
                    <a:pt x="1319" y="979"/>
                  </a:lnTo>
                  <a:lnTo>
                    <a:pt x="1308" y="976"/>
                  </a:lnTo>
                  <a:lnTo>
                    <a:pt x="1297" y="974"/>
                  </a:lnTo>
                  <a:lnTo>
                    <a:pt x="1286" y="972"/>
                  </a:lnTo>
                  <a:lnTo>
                    <a:pt x="1274" y="969"/>
                  </a:lnTo>
                  <a:lnTo>
                    <a:pt x="1263" y="967"/>
                  </a:lnTo>
                  <a:lnTo>
                    <a:pt x="1251" y="963"/>
                  </a:lnTo>
                  <a:lnTo>
                    <a:pt x="1240" y="956"/>
                  </a:lnTo>
                  <a:lnTo>
                    <a:pt x="1230" y="952"/>
                  </a:lnTo>
                  <a:lnTo>
                    <a:pt x="1222" y="948"/>
                  </a:lnTo>
                  <a:lnTo>
                    <a:pt x="1215" y="942"/>
                  </a:lnTo>
                  <a:lnTo>
                    <a:pt x="1208" y="937"/>
                  </a:lnTo>
                  <a:lnTo>
                    <a:pt x="1196" y="926"/>
                  </a:lnTo>
                  <a:lnTo>
                    <a:pt x="1186" y="914"/>
                  </a:lnTo>
                  <a:lnTo>
                    <a:pt x="1175" y="902"/>
                  </a:lnTo>
                  <a:lnTo>
                    <a:pt x="1164" y="892"/>
                  </a:lnTo>
                  <a:lnTo>
                    <a:pt x="1158" y="886"/>
                  </a:lnTo>
                  <a:lnTo>
                    <a:pt x="1151" y="881"/>
                  </a:lnTo>
                  <a:lnTo>
                    <a:pt x="1143" y="876"/>
                  </a:lnTo>
                  <a:lnTo>
                    <a:pt x="1135" y="872"/>
                  </a:lnTo>
                  <a:lnTo>
                    <a:pt x="1125" y="872"/>
                  </a:lnTo>
                  <a:lnTo>
                    <a:pt x="1123" y="872"/>
                  </a:lnTo>
                  <a:lnTo>
                    <a:pt x="1114" y="867"/>
                  </a:lnTo>
                  <a:lnTo>
                    <a:pt x="1106" y="861"/>
                  </a:lnTo>
                  <a:lnTo>
                    <a:pt x="1097" y="858"/>
                  </a:lnTo>
                  <a:lnTo>
                    <a:pt x="1088" y="856"/>
                  </a:lnTo>
                  <a:lnTo>
                    <a:pt x="1083" y="857"/>
                  </a:lnTo>
                  <a:lnTo>
                    <a:pt x="1078" y="858"/>
                  </a:lnTo>
                  <a:lnTo>
                    <a:pt x="1073" y="859"/>
                  </a:lnTo>
                  <a:lnTo>
                    <a:pt x="1069" y="861"/>
                  </a:lnTo>
                  <a:lnTo>
                    <a:pt x="1061" y="868"/>
                  </a:lnTo>
                  <a:lnTo>
                    <a:pt x="1055" y="874"/>
                  </a:lnTo>
                  <a:lnTo>
                    <a:pt x="1047" y="880"/>
                  </a:lnTo>
                  <a:lnTo>
                    <a:pt x="1040" y="886"/>
                  </a:lnTo>
                  <a:lnTo>
                    <a:pt x="1037" y="888"/>
                  </a:lnTo>
                  <a:lnTo>
                    <a:pt x="1032" y="889"/>
                  </a:lnTo>
                  <a:lnTo>
                    <a:pt x="1028" y="890"/>
                  </a:lnTo>
                  <a:lnTo>
                    <a:pt x="1023" y="892"/>
                  </a:lnTo>
                  <a:lnTo>
                    <a:pt x="1017" y="890"/>
                  </a:lnTo>
                  <a:lnTo>
                    <a:pt x="1012" y="889"/>
                  </a:lnTo>
                  <a:lnTo>
                    <a:pt x="1007" y="887"/>
                  </a:lnTo>
                  <a:lnTo>
                    <a:pt x="1003" y="885"/>
                  </a:lnTo>
                  <a:lnTo>
                    <a:pt x="994" y="880"/>
                  </a:lnTo>
                  <a:lnTo>
                    <a:pt x="988" y="875"/>
                  </a:lnTo>
                  <a:lnTo>
                    <a:pt x="983" y="873"/>
                  </a:lnTo>
                  <a:lnTo>
                    <a:pt x="977" y="872"/>
                  </a:lnTo>
                  <a:lnTo>
                    <a:pt x="973" y="871"/>
                  </a:lnTo>
                  <a:lnTo>
                    <a:pt x="968" y="871"/>
                  </a:lnTo>
                  <a:lnTo>
                    <a:pt x="959" y="871"/>
                  </a:lnTo>
                  <a:lnTo>
                    <a:pt x="950" y="872"/>
                  </a:lnTo>
                  <a:lnTo>
                    <a:pt x="941" y="870"/>
                  </a:lnTo>
                  <a:lnTo>
                    <a:pt x="930" y="866"/>
                  </a:lnTo>
                  <a:lnTo>
                    <a:pt x="916" y="859"/>
                  </a:lnTo>
                  <a:lnTo>
                    <a:pt x="902" y="852"/>
                  </a:lnTo>
                  <a:lnTo>
                    <a:pt x="874" y="836"/>
                  </a:lnTo>
                  <a:lnTo>
                    <a:pt x="853" y="826"/>
                  </a:lnTo>
                  <a:lnTo>
                    <a:pt x="847" y="822"/>
                  </a:lnTo>
                  <a:lnTo>
                    <a:pt x="840" y="820"/>
                  </a:lnTo>
                  <a:lnTo>
                    <a:pt x="834" y="820"/>
                  </a:lnTo>
                  <a:lnTo>
                    <a:pt x="828" y="820"/>
                  </a:lnTo>
                  <a:lnTo>
                    <a:pt x="823" y="821"/>
                  </a:lnTo>
                  <a:lnTo>
                    <a:pt x="816" y="822"/>
                  </a:lnTo>
                  <a:lnTo>
                    <a:pt x="810" y="822"/>
                  </a:lnTo>
                  <a:lnTo>
                    <a:pt x="803" y="821"/>
                  </a:lnTo>
                  <a:lnTo>
                    <a:pt x="795" y="818"/>
                  </a:lnTo>
                  <a:lnTo>
                    <a:pt x="788" y="814"/>
                  </a:lnTo>
                  <a:lnTo>
                    <a:pt x="783" y="809"/>
                  </a:lnTo>
                  <a:lnTo>
                    <a:pt x="779" y="804"/>
                  </a:lnTo>
                  <a:lnTo>
                    <a:pt x="773" y="799"/>
                  </a:lnTo>
                  <a:lnTo>
                    <a:pt x="768" y="793"/>
                  </a:lnTo>
                  <a:lnTo>
                    <a:pt x="761" y="788"/>
                  </a:lnTo>
                  <a:lnTo>
                    <a:pt x="753" y="783"/>
                  </a:lnTo>
                  <a:lnTo>
                    <a:pt x="738" y="777"/>
                  </a:lnTo>
                  <a:lnTo>
                    <a:pt x="724" y="774"/>
                  </a:lnTo>
                  <a:lnTo>
                    <a:pt x="711" y="770"/>
                  </a:lnTo>
                  <a:lnTo>
                    <a:pt x="695" y="764"/>
                  </a:lnTo>
                  <a:lnTo>
                    <a:pt x="684" y="758"/>
                  </a:lnTo>
                  <a:lnTo>
                    <a:pt x="676" y="752"/>
                  </a:lnTo>
                  <a:lnTo>
                    <a:pt x="667" y="746"/>
                  </a:lnTo>
                  <a:lnTo>
                    <a:pt x="657" y="739"/>
                  </a:lnTo>
                  <a:lnTo>
                    <a:pt x="644" y="733"/>
                  </a:lnTo>
                  <a:lnTo>
                    <a:pt x="632" y="727"/>
                  </a:lnTo>
                  <a:lnTo>
                    <a:pt x="620" y="721"/>
                  </a:lnTo>
                  <a:lnTo>
                    <a:pt x="609" y="714"/>
                  </a:lnTo>
                  <a:lnTo>
                    <a:pt x="606" y="710"/>
                  </a:lnTo>
                  <a:lnTo>
                    <a:pt x="603" y="707"/>
                  </a:lnTo>
                  <a:lnTo>
                    <a:pt x="599" y="702"/>
                  </a:lnTo>
                  <a:lnTo>
                    <a:pt x="598" y="698"/>
                  </a:lnTo>
                  <a:lnTo>
                    <a:pt x="593" y="698"/>
                  </a:lnTo>
                  <a:lnTo>
                    <a:pt x="587" y="695"/>
                  </a:lnTo>
                  <a:lnTo>
                    <a:pt x="583" y="691"/>
                  </a:lnTo>
                  <a:lnTo>
                    <a:pt x="579" y="687"/>
                  </a:lnTo>
                  <a:lnTo>
                    <a:pt x="576" y="682"/>
                  </a:lnTo>
                  <a:lnTo>
                    <a:pt x="573" y="675"/>
                  </a:lnTo>
                  <a:lnTo>
                    <a:pt x="572" y="670"/>
                  </a:lnTo>
                  <a:lnTo>
                    <a:pt x="571" y="663"/>
                  </a:lnTo>
                  <a:lnTo>
                    <a:pt x="572" y="657"/>
                  </a:lnTo>
                  <a:lnTo>
                    <a:pt x="575" y="651"/>
                  </a:lnTo>
                  <a:lnTo>
                    <a:pt x="578" y="646"/>
                  </a:lnTo>
                  <a:lnTo>
                    <a:pt x="581" y="641"/>
                  </a:lnTo>
                  <a:lnTo>
                    <a:pt x="584" y="635"/>
                  </a:lnTo>
                  <a:lnTo>
                    <a:pt x="587" y="630"/>
                  </a:lnTo>
                  <a:lnTo>
                    <a:pt x="590" y="624"/>
                  </a:lnTo>
                  <a:lnTo>
                    <a:pt x="591" y="617"/>
                  </a:lnTo>
                  <a:lnTo>
                    <a:pt x="591" y="609"/>
                  </a:lnTo>
                  <a:lnTo>
                    <a:pt x="589" y="603"/>
                  </a:lnTo>
                  <a:lnTo>
                    <a:pt x="585" y="598"/>
                  </a:lnTo>
                  <a:lnTo>
                    <a:pt x="583" y="594"/>
                  </a:lnTo>
                  <a:lnTo>
                    <a:pt x="577" y="586"/>
                  </a:lnTo>
                  <a:lnTo>
                    <a:pt x="571" y="579"/>
                  </a:lnTo>
                  <a:lnTo>
                    <a:pt x="568" y="567"/>
                  </a:lnTo>
                  <a:lnTo>
                    <a:pt x="563" y="556"/>
                  </a:lnTo>
                  <a:lnTo>
                    <a:pt x="557" y="545"/>
                  </a:lnTo>
                  <a:lnTo>
                    <a:pt x="551" y="535"/>
                  </a:lnTo>
                  <a:lnTo>
                    <a:pt x="537" y="514"/>
                  </a:lnTo>
                  <a:lnTo>
                    <a:pt x="521" y="495"/>
                  </a:lnTo>
                  <a:lnTo>
                    <a:pt x="487" y="459"/>
                  </a:lnTo>
                  <a:lnTo>
                    <a:pt x="456" y="429"/>
                  </a:lnTo>
                  <a:lnTo>
                    <a:pt x="449" y="423"/>
                  </a:lnTo>
                  <a:lnTo>
                    <a:pt x="443" y="418"/>
                  </a:lnTo>
                  <a:lnTo>
                    <a:pt x="434" y="413"/>
                  </a:lnTo>
                  <a:lnTo>
                    <a:pt x="427" y="409"/>
                  </a:lnTo>
                  <a:lnTo>
                    <a:pt x="409" y="400"/>
                  </a:lnTo>
                  <a:lnTo>
                    <a:pt x="394" y="390"/>
                  </a:lnTo>
                  <a:lnTo>
                    <a:pt x="391" y="384"/>
                  </a:lnTo>
                  <a:lnTo>
                    <a:pt x="389" y="378"/>
                  </a:lnTo>
                  <a:lnTo>
                    <a:pt x="389" y="372"/>
                  </a:lnTo>
                  <a:lnTo>
                    <a:pt x="389" y="366"/>
                  </a:lnTo>
                  <a:lnTo>
                    <a:pt x="389" y="359"/>
                  </a:lnTo>
                  <a:lnTo>
                    <a:pt x="389" y="353"/>
                  </a:lnTo>
                  <a:lnTo>
                    <a:pt x="389" y="346"/>
                  </a:lnTo>
                  <a:lnTo>
                    <a:pt x="387" y="340"/>
                  </a:lnTo>
                  <a:lnTo>
                    <a:pt x="383" y="334"/>
                  </a:lnTo>
                  <a:lnTo>
                    <a:pt x="379" y="329"/>
                  </a:lnTo>
                  <a:lnTo>
                    <a:pt x="374" y="325"/>
                  </a:lnTo>
                  <a:lnTo>
                    <a:pt x="369" y="320"/>
                  </a:lnTo>
                  <a:lnTo>
                    <a:pt x="358" y="313"/>
                  </a:lnTo>
                  <a:lnTo>
                    <a:pt x="346" y="305"/>
                  </a:lnTo>
                  <a:lnTo>
                    <a:pt x="340" y="301"/>
                  </a:lnTo>
                  <a:lnTo>
                    <a:pt x="335" y="298"/>
                  </a:lnTo>
                  <a:lnTo>
                    <a:pt x="329" y="293"/>
                  </a:lnTo>
                  <a:lnTo>
                    <a:pt x="325" y="288"/>
                  </a:lnTo>
                  <a:lnTo>
                    <a:pt x="322" y="282"/>
                  </a:lnTo>
                  <a:lnTo>
                    <a:pt x="320" y="277"/>
                  </a:lnTo>
                  <a:lnTo>
                    <a:pt x="318" y="269"/>
                  </a:lnTo>
                  <a:lnTo>
                    <a:pt x="316" y="262"/>
                  </a:lnTo>
                  <a:lnTo>
                    <a:pt x="309" y="262"/>
                  </a:lnTo>
                  <a:lnTo>
                    <a:pt x="305" y="261"/>
                  </a:lnTo>
                  <a:lnTo>
                    <a:pt x="301" y="261"/>
                  </a:lnTo>
                  <a:lnTo>
                    <a:pt x="298" y="262"/>
                  </a:lnTo>
                  <a:lnTo>
                    <a:pt x="283" y="248"/>
                  </a:lnTo>
                  <a:lnTo>
                    <a:pt x="269" y="234"/>
                  </a:lnTo>
                  <a:lnTo>
                    <a:pt x="254" y="219"/>
                  </a:lnTo>
                  <a:lnTo>
                    <a:pt x="240" y="205"/>
                  </a:lnTo>
                  <a:lnTo>
                    <a:pt x="234" y="198"/>
                  </a:lnTo>
                  <a:lnTo>
                    <a:pt x="232" y="192"/>
                  </a:lnTo>
                  <a:lnTo>
                    <a:pt x="230" y="184"/>
                  </a:lnTo>
                  <a:lnTo>
                    <a:pt x="228" y="175"/>
                  </a:lnTo>
                  <a:lnTo>
                    <a:pt x="227" y="168"/>
                  </a:lnTo>
                  <a:lnTo>
                    <a:pt x="225" y="160"/>
                  </a:lnTo>
                  <a:lnTo>
                    <a:pt x="221" y="153"/>
                  </a:lnTo>
                  <a:lnTo>
                    <a:pt x="216" y="146"/>
                  </a:lnTo>
                  <a:lnTo>
                    <a:pt x="212" y="140"/>
                  </a:lnTo>
                  <a:lnTo>
                    <a:pt x="207" y="132"/>
                  </a:lnTo>
                  <a:lnTo>
                    <a:pt x="205" y="122"/>
                  </a:lnTo>
                  <a:lnTo>
                    <a:pt x="203" y="113"/>
                  </a:lnTo>
                  <a:lnTo>
                    <a:pt x="201" y="104"/>
                  </a:lnTo>
                  <a:lnTo>
                    <a:pt x="198" y="95"/>
                  </a:lnTo>
                  <a:lnTo>
                    <a:pt x="197" y="92"/>
                  </a:lnTo>
                  <a:lnTo>
                    <a:pt x="194" y="89"/>
                  </a:lnTo>
                  <a:lnTo>
                    <a:pt x="192" y="87"/>
                  </a:lnTo>
                  <a:lnTo>
                    <a:pt x="189" y="84"/>
                  </a:lnTo>
                  <a:lnTo>
                    <a:pt x="170" y="78"/>
                  </a:lnTo>
                  <a:lnTo>
                    <a:pt x="149" y="71"/>
                  </a:lnTo>
                  <a:lnTo>
                    <a:pt x="139" y="68"/>
                  </a:lnTo>
                  <a:lnTo>
                    <a:pt x="131" y="64"/>
                  </a:lnTo>
                  <a:lnTo>
                    <a:pt x="121" y="57"/>
                  </a:lnTo>
                  <a:lnTo>
                    <a:pt x="112" y="50"/>
                  </a:lnTo>
                  <a:lnTo>
                    <a:pt x="110" y="53"/>
                  </a:lnTo>
                  <a:lnTo>
                    <a:pt x="108" y="56"/>
                  </a:lnTo>
                  <a:lnTo>
                    <a:pt x="108" y="60"/>
                  </a:lnTo>
                  <a:lnTo>
                    <a:pt x="107" y="63"/>
                  </a:lnTo>
                  <a:lnTo>
                    <a:pt x="108" y="69"/>
                  </a:lnTo>
                  <a:lnTo>
                    <a:pt x="108" y="74"/>
                  </a:lnTo>
                  <a:lnTo>
                    <a:pt x="109" y="86"/>
                  </a:lnTo>
                  <a:lnTo>
                    <a:pt x="111" y="97"/>
                  </a:lnTo>
                  <a:lnTo>
                    <a:pt x="115" y="108"/>
                  </a:lnTo>
                  <a:lnTo>
                    <a:pt x="118" y="119"/>
                  </a:lnTo>
                  <a:lnTo>
                    <a:pt x="128" y="139"/>
                  </a:lnTo>
                  <a:lnTo>
                    <a:pt x="139" y="158"/>
                  </a:lnTo>
                  <a:lnTo>
                    <a:pt x="144" y="167"/>
                  </a:lnTo>
                  <a:lnTo>
                    <a:pt x="150" y="174"/>
                  </a:lnTo>
                  <a:lnTo>
                    <a:pt x="157" y="180"/>
                  </a:lnTo>
                  <a:lnTo>
                    <a:pt x="163" y="184"/>
                  </a:lnTo>
                  <a:lnTo>
                    <a:pt x="170" y="188"/>
                  </a:lnTo>
                  <a:lnTo>
                    <a:pt x="177" y="193"/>
                  </a:lnTo>
                  <a:lnTo>
                    <a:pt x="184" y="198"/>
                  </a:lnTo>
                  <a:lnTo>
                    <a:pt x="189" y="205"/>
                  </a:lnTo>
                  <a:lnTo>
                    <a:pt x="198" y="213"/>
                  </a:lnTo>
                  <a:lnTo>
                    <a:pt x="203" y="221"/>
                  </a:lnTo>
                  <a:lnTo>
                    <a:pt x="209" y="228"/>
                  </a:lnTo>
                  <a:lnTo>
                    <a:pt x="213" y="236"/>
                  </a:lnTo>
                  <a:lnTo>
                    <a:pt x="219" y="253"/>
                  </a:lnTo>
                  <a:lnTo>
                    <a:pt x="225" y="274"/>
                  </a:lnTo>
                  <a:lnTo>
                    <a:pt x="230" y="288"/>
                  </a:lnTo>
                  <a:lnTo>
                    <a:pt x="237" y="300"/>
                  </a:lnTo>
                  <a:lnTo>
                    <a:pt x="244" y="311"/>
                  </a:lnTo>
                  <a:lnTo>
                    <a:pt x="253" y="321"/>
                  </a:lnTo>
                  <a:lnTo>
                    <a:pt x="261" y="332"/>
                  </a:lnTo>
                  <a:lnTo>
                    <a:pt x="270" y="343"/>
                  </a:lnTo>
                  <a:lnTo>
                    <a:pt x="277" y="354"/>
                  </a:lnTo>
                  <a:lnTo>
                    <a:pt x="282" y="367"/>
                  </a:lnTo>
                  <a:lnTo>
                    <a:pt x="294" y="398"/>
                  </a:lnTo>
                  <a:lnTo>
                    <a:pt x="305" y="427"/>
                  </a:lnTo>
                  <a:lnTo>
                    <a:pt x="311" y="440"/>
                  </a:lnTo>
                  <a:lnTo>
                    <a:pt x="319" y="452"/>
                  </a:lnTo>
                  <a:lnTo>
                    <a:pt x="323" y="458"/>
                  </a:lnTo>
                  <a:lnTo>
                    <a:pt x="326" y="462"/>
                  </a:lnTo>
                  <a:lnTo>
                    <a:pt x="332" y="466"/>
                  </a:lnTo>
                  <a:lnTo>
                    <a:pt x="336" y="471"/>
                  </a:lnTo>
                  <a:lnTo>
                    <a:pt x="339" y="469"/>
                  </a:lnTo>
                  <a:lnTo>
                    <a:pt x="342" y="467"/>
                  </a:lnTo>
                  <a:lnTo>
                    <a:pt x="345" y="467"/>
                  </a:lnTo>
                  <a:lnTo>
                    <a:pt x="348" y="469"/>
                  </a:lnTo>
                  <a:lnTo>
                    <a:pt x="354" y="472"/>
                  </a:lnTo>
                  <a:lnTo>
                    <a:pt x="360" y="476"/>
                  </a:lnTo>
                  <a:lnTo>
                    <a:pt x="364" y="482"/>
                  </a:lnTo>
                  <a:lnTo>
                    <a:pt x="367" y="488"/>
                  </a:lnTo>
                  <a:lnTo>
                    <a:pt x="370" y="496"/>
                  </a:lnTo>
                  <a:lnTo>
                    <a:pt x="370" y="501"/>
                  </a:lnTo>
                  <a:lnTo>
                    <a:pt x="370" y="509"/>
                  </a:lnTo>
                  <a:lnTo>
                    <a:pt x="368" y="516"/>
                  </a:lnTo>
                  <a:lnTo>
                    <a:pt x="366" y="519"/>
                  </a:lnTo>
                  <a:lnTo>
                    <a:pt x="364" y="523"/>
                  </a:lnTo>
                  <a:lnTo>
                    <a:pt x="362" y="524"/>
                  </a:lnTo>
                  <a:lnTo>
                    <a:pt x="360" y="525"/>
                  </a:lnTo>
                  <a:lnTo>
                    <a:pt x="353" y="520"/>
                  </a:lnTo>
                  <a:lnTo>
                    <a:pt x="345" y="511"/>
                  </a:lnTo>
                  <a:lnTo>
                    <a:pt x="340" y="504"/>
                  </a:lnTo>
                  <a:lnTo>
                    <a:pt x="336" y="499"/>
                  </a:lnTo>
                  <a:lnTo>
                    <a:pt x="334" y="493"/>
                  </a:lnTo>
                  <a:lnTo>
                    <a:pt x="333" y="490"/>
                  </a:lnTo>
                  <a:lnTo>
                    <a:pt x="326" y="489"/>
                  </a:lnTo>
                  <a:lnTo>
                    <a:pt x="322" y="488"/>
                  </a:lnTo>
                  <a:lnTo>
                    <a:pt x="316" y="486"/>
                  </a:lnTo>
                  <a:lnTo>
                    <a:pt x="312" y="484"/>
                  </a:lnTo>
                  <a:lnTo>
                    <a:pt x="304" y="477"/>
                  </a:lnTo>
                  <a:lnTo>
                    <a:pt x="295" y="469"/>
                  </a:lnTo>
                  <a:lnTo>
                    <a:pt x="281" y="451"/>
                  </a:lnTo>
                  <a:lnTo>
                    <a:pt x="267" y="436"/>
                  </a:lnTo>
                  <a:lnTo>
                    <a:pt x="260" y="434"/>
                  </a:lnTo>
                  <a:lnTo>
                    <a:pt x="256" y="431"/>
                  </a:lnTo>
                  <a:lnTo>
                    <a:pt x="254" y="427"/>
                  </a:lnTo>
                  <a:lnTo>
                    <a:pt x="252" y="421"/>
                  </a:lnTo>
                  <a:lnTo>
                    <a:pt x="252" y="396"/>
                  </a:lnTo>
                  <a:lnTo>
                    <a:pt x="252" y="383"/>
                  </a:lnTo>
                  <a:lnTo>
                    <a:pt x="252" y="379"/>
                  </a:lnTo>
                  <a:lnTo>
                    <a:pt x="252" y="378"/>
                  </a:lnTo>
                  <a:lnTo>
                    <a:pt x="238" y="364"/>
                  </a:lnTo>
                  <a:lnTo>
                    <a:pt x="225" y="350"/>
                  </a:lnTo>
                  <a:lnTo>
                    <a:pt x="213" y="337"/>
                  </a:lnTo>
                  <a:lnTo>
                    <a:pt x="201" y="324"/>
                  </a:lnTo>
                  <a:lnTo>
                    <a:pt x="191" y="316"/>
                  </a:lnTo>
                  <a:lnTo>
                    <a:pt x="182" y="311"/>
                  </a:lnTo>
                  <a:lnTo>
                    <a:pt x="171" y="306"/>
                  </a:lnTo>
                  <a:lnTo>
                    <a:pt x="159" y="302"/>
                  </a:lnTo>
                  <a:lnTo>
                    <a:pt x="148" y="299"/>
                  </a:lnTo>
                  <a:lnTo>
                    <a:pt x="137" y="293"/>
                  </a:lnTo>
                  <a:lnTo>
                    <a:pt x="133" y="290"/>
                  </a:lnTo>
                  <a:lnTo>
                    <a:pt x="129" y="287"/>
                  </a:lnTo>
                  <a:lnTo>
                    <a:pt x="124" y="282"/>
                  </a:lnTo>
                  <a:lnTo>
                    <a:pt x="120" y="278"/>
                  </a:lnTo>
                  <a:lnTo>
                    <a:pt x="133" y="279"/>
                  </a:lnTo>
                  <a:lnTo>
                    <a:pt x="148" y="279"/>
                  </a:lnTo>
                  <a:lnTo>
                    <a:pt x="153" y="278"/>
                  </a:lnTo>
                  <a:lnTo>
                    <a:pt x="158" y="276"/>
                  </a:lnTo>
                  <a:lnTo>
                    <a:pt x="158" y="275"/>
                  </a:lnTo>
                  <a:lnTo>
                    <a:pt x="158" y="273"/>
                  </a:lnTo>
                  <a:lnTo>
                    <a:pt x="157" y="269"/>
                  </a:lnTo>
                  <a:lnTo>
                    <a:pt x="155" y="266"/>
                  </a:lnTo>
                  <a:lnTo>
                    <a:pt x="146" y="252"/>
                  </a:lnTo>
                  <a:lnTo>
                    <a:pt x="136" y="238"/>
                  </a:lnTo>
                  <a:lnTo>
                    <a:pt x="126" y="225"/>
                  </a:lnTo>
                  <a:lnTo>
                    <a:pt x="116" y="213"/>
                  </a:lnTo>
                  <a:lnTo>
                    <a:pt x="105" y="201"/>
                  </a:lnTo>
                  <a:lnTo>
                    <a:pt x="94" y="191"/>
                  </a:lnTo>
                  <a:lnTo>
                    <a:pt x="84" y="182"/>
                  </a:lnTo>
                  <a:lnTo>
                    <a:pt x="74" y="173"/>
                  </a:lnTo>
                  <a:lnTo>
                    <a:pt x="70" y="170"/>
                  </a:lnTo>
                  <a:lnTo>
                    <a:pt x="67" y="167"/>
                  </a:lnTo>
                  <a:lnTo>
                    <a:pt x="65" y="162"/>
                  </a:lnTo>
                  <a:lnTo>
                    <a:pt x="63" y="157"/>
                  </a:lnTo>
                  <a:lnTo>
                    <a:pt x="58" y="146"/>
                  </a:lnTo>
                  <a:lnTo>
                    <a:pt x="55" y="134"/>
                  </a:lnTo>
                  <a:lnTo>
                    <a:pt x="53" y="122"/>
                  </a:lnTo>
                  <a:lnTo>
                    <a:pt x="50" y="112"/>
                  </a:lnTo>
                  <a:lnTo>
                    <a:pt x="47" y="101"/>
                  </a:lnTo>
                  <a:lnTo>
                    <a:pt x="43" y="93"/>
                  </a:lnTo>
                  <a:lnTo>
                    <a:pt x="31" y="73"/>
                  </a:lnTo>
                  <a:lnTo>
                    <a:pt x="21" y="55"/>
                  </a:lnTo>
                  <a:lnTo>
                    <a:pt x="15" y="46"/>
                  </a:lnTo>
                  <a:lnTo>
                    <a:pt x="10" y="36"/>
                  </a:lnTo>
                  <a:lnTo>
                    <a:pt x="4" y="25"/>
                  </a:lnTo>
                  <a:lnTo>
                    <a:pt x="0" y="12"/>
                  </a:lnTo>
                  <a:lnTo>
                    <a:pt x="0" y="1"/>
                  </a:lnTo>
                  <a:lnTo>
                    <a:pt x="0" y="0"/>
                  </a:lnTo>
                  <a:lnTo>
                    <a:pt x="65" y="0"/>
                  </a:lnTo>
                  <a:lnTo>
                    <a:pt x="98" y="0"/>
                  </a:lnTo>
                  <a:lnTo>
                    <a:pt x="110" y="0"/>
                  </a:lnTo>
                  <a:lnTo>
                    <a:pt x="112" y="0"/>
                  </a:lnTo>
                  <a:lnTo>
                    <a:pt x="172" y="21"/>
                  </a:lnTo>
                  <a:lnTo>
                    <a:pt x="217" y="36"/>
                  </a:lnTo>
                  <a:lnTo>
                    <a:pt x="250" y="47"/>
                  </a:lnTo>
                  <a:lnTo>
                    <a:pt x="271" y="54"/>
                  </a:lnTo>
                  <a:lnTo>
                    <a:pt x="284" y="59"/>
                  </a:lnTo>
                  <a:lnTo>
                    <a:pt x="291" y="61"/>
                  </a:lnTo>
                  <a:lnTo>
                    <a:pt x="294" y="62"/>
                  </a:lnTo>
                  <a:lnTo>
                    <a:pt x="294" y="62"/>
                  </a:lnTo>
                  <a:lnTo>
                    <a:pt x="376" y="62"/>
                  </a:lnTo>
                  <a:lnTo>
                    <a:pt x="419" y="62"/>
                  </a:lnTo>
                  <a:lnTo>
                    <a:pt x="434" y="62"/>
                  </a:lnTo>
                  <a:lnTo>
                    <a:pt x="436" y="62"/>
                  </a:lnTo>
                  <a:lnTo>
                    <a:pt x="436" y="41"/>
                  </a:lnTo>
                  <a:lnTo>
                    <a:pt x="436" y="39"/>
                  </a:lnTo>
                  <a:lnTo>
                    <a:pt x="463" y="39"/>
                  </a:lnTo>
                  <a:lnTo>
                    <a:pt x="468" y="39"/>
                  </a:lnTo>
                  <a:lnTo>
                    <a:pt x="488" y="44"/>
                  </a:lnTo>
                  <a:lnTo>
                    <a:pt x="507" y="50"/>
                  </a:lnTo>
                  <a:lnTo>
                    <a:pt x="524" y="55"/>
                  </a:lnTo>
                  <a:lnTo>
                    <a:pt x="539" y="62"/>
                  </a:lnTo>
                  <a:lnTo>
                    <a:pt x="545" y="66"/>
                  </a:lnTo>
                  <a:lnTo>
                    <a:pt x="553" y="70"/>
                  </a:lnTo>
                  <a:lnTo>
                    <a:pt x="559" y="76"/>
                  </a:lnTo>
                  <a:lnTo>
                    <a:pt x="565" y="81"/>
                  </a:lnTo>
                  <a:lnTo>
                    <a:pt x="571" y="88"/>
                  </a:lnTo>
                  <a:lnTo>
                    <a:pt x="577" y="95"/>
                  </a:lnTo>
                  <a:lnTo>
                    <a:pt x="582" y="103"/>
                  </a:lnTo>
                  <a:lnTo>
                    <a:pt x="587" y="112"/>
                  </a:lnTo>
                  <a:lnTo>
                    <a:pt x="600" y="134"/>
                  </a:lnTo>
                  <a:lnTo>
                    <a:pt x="619" y="161"/>
                  </a:lnTo>
                  <a:lnTo>
                    <a:pt x="623" y="168"/>
                  </a:lnTo>
                  <a:lnTo>
                    <a:pt x="628" y="173"/>
                  </a:lnTo>
                  <a:lnTo>
                    <a:pt x="634" y="179"/>
                  </a:lnTo>
                  <a:lnTo>
                    <a:pt x="639" y="184"/>
                  </a:lnTo>
                  <a:lnTo>
                    <a:pt x="646" y="187"/>
                  </a:lnTo>
                  <a:lnTo>
                    <a:pt x="651" y="191"/>
                  </a:lnTo>
                  <a:lnTo>
                    <a:pt x="658" y="193"/>
                  </a:lnTo>
                  <a:lnTo>
                    <a:pt x="664" y="193"/>
                  </a:lnTo>
                  <a:lnTo>
                    <a:pt x="671" y="193"/>
                  </a:lnTo>
                  <a:lnTo>
                    <a:pt x="675" y="191"/>
                  </a:lnTo>
                  <a:lnTo>
                    <a:pt x="679" y="188"/>
                  </a:lnTo>
                  <a:lnTo>
                    <a:pt x="684" y="186"/>
                  </a:lnTo>
                  <a:lnTo>
                    <a:pt x="689" y="179"/>
                  </a:lnTo>
                  <a:lnTo>
                    <a:pt x="693" y="170"/>
                  </a:lnTo>
                  <a:lnTo>
                    <a:pt x="699" y="161"/>
                  </a:lnTo>
                  <a:lnTo>
                    <a:pt x="705" y="154"/>
                  </a:lnTo>
                  <a:lnTo>
                    <a:pt x="708" y="150"/>
                  </a:lnTo>
                  <a:lnTo>
                    <a:pt x="714" y="148"/>
                  </a:lnTo>
                  <a:lnTo>
                    <a:pt x="719" y="147"/>
                  </a:lnTo>
                  <a:lnTo>
                    <a:pt x="726" y="146"/>
                  </a:lnTo>
                  <a:lnTo>
                    <a:pt x="735" y="147"/>
                  </a:lnTo>
                  <a:lnTo>
                    <a:pt x="744" y="148"/>
                  </a:lnTo>
                  <a:lnTo>
                    <a:pt x="752" y="149"/>
                  </a:lnTo>
                  <a:lnTo>
                    <a:pt x="759" y="152"/>
                  </a:lnTo>
                  <a:lnTo>
                    <a:pt x="766" y="155"/>
                  </a:lnTo>
                  <a:lnTo>
                    <a:pt x="772" y="158"/>
                  </a:lnTo>
                  <a:lnTo>
                    <a:pt x="779" y="162"/>
                  </a:lnTo>
                  <a:lnTo>
                    <a:pt x="784" y="167"/>
                  </a:lnTo>
                  <a:lnTo>
                    <a:pt x="795" y="176"/>
                  </a:lnTo>
                  <a:lnTo>
                    <a:pt x="803" y="188"/>
                  </a:lnTo>
                  <a:lnTo>
                    <a:pt x="811" y="201"/>
                  </a:lnTo>
                  <a:lnTo>
                    <a:pt x="819" y="215"/>
                  </a:lnTo>
                  <a:lnTo>
                    <a:pt x="831" y="245"/>
                  </a:lnTo>
                  <a:lnTo>
                    <a:pt x="844" y="274"/>
                  </a:lnTo>
                  <a:lnTo>
                    <a:pt x="851" y="288"/>
                  </a:lnTo>
                  <a:lnTo>
                    <a:pt x="858" y="301"/>
                  </a:lnTo>
                  <a:lnTo>
                    <a:pt x="867" y="313"/>
                  </a:lnTo>
                  <a:lnTo>
                    <a:pt x="877" y="324"/>
                  </a:lnTo>
                  <a:lnTo>
                    <a:pt x="883" y="328"/>
                  </a:lnTo>
                  <a:lnTo>
                    <a:pt x="892" y="332"/>
                  </a:lnTo>
                  <a:lnTo>
                    <a:pt x="903" y="337"/>
                  </a:lnTo>
                  <a:lnTo>
                    <a:pt x="915" y="340"/>
                  </a:lnTo>
                  <a:lnTo>
                    <a:pt x="926" y="343"/>
                  </a:lnTo>
                  <a:lnTo>
                    <a:pt x="938" y="345"/>
                  </a:lnTo>
                  <a:lnTo>
                    <a:pt x="950" y="346"/>
                  </a:lnTo>
                  <a:lnTo>
                    <a:pt x="961" y="347"/>
                  </a:lnTo>
                  <a:lnTo>
                    <a:pt x="953" y="332"/>
                  </a:lnTo>
                  <a:lnTo>
                    <a:pt x="958" y="35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4" name="Freeform 64"/>
            <p:cNvSpPr>
              <a:spLocks/>
            </p:cNvSpPr>
            <p:nvPr/>
          </p:nvSpPr>
          <p:spPr bwMode="auto">
            <a:xfrm>
              <a:off x="7029450" y="4421188"/>
              <a:ext cx="47625" cy="17463"/>
            </a:xfrm>
            <a:custGeom>
              <a:avLst/>
              <a:gdLst>
                <a:gd name="T0" fmla="*/ 0 w 60"/>
                <a:gd name="T1" fmla="*/ 0 h 24"/>
                <a:gd name="T2" fmla="*/ 11 w 60"/>
                <a:gd name="T3" fmla="*/ 1 h 24"/>
                <a:gd name="T4" fmla="*/ 21 w 60"/>
                <a:gd name="T5" fmla="*/ 1 h 24"/>
                <a:gd name="T6" fmla="*/ 31 w 60"/>
                <a:gd name="T7" fmla="*/ 2 h 24"/>
                <a:gd name="T8" fmla="*/ 41 w 60"/>
                <a:gd name="T9" fmla="*/ 4 h 24"/>
                <a:gd name="T10" fmla="*/ 48 w 60"/>
                <a:gd name="T11" fmla="*/ 8 h 24"/>
                <a:gd name="T12" fmla="*/ 55 w 60"/>
                <a:gd name="T13" fmla="*/ 12 h 24"/>
                <a:gd name="T14" fmla="*/ 57 w 60"/>
                <a:gd name="T15" fmla="*/ 14 h 24"/>
                <a:gd name="T16" fmla="*/ 59 w 60"/>
                <a:gd name="T17" fmla="*/ 17 h 24"/>
                <a:gd name="T18" fmla="*/ 60 w 60"/>
                <a:gd name="T19" fmla="*/ 21 h 24"/>
                <a:gd name="T20" fmla="*/ 60 w 60"/>
                <a:gd name="T21" fmla="*/ 24 h 24"/>
                <a:gd name="T22" fmla="*/ 48 w 60"/>
                <a:gd name="T23" fmla="*/ 24 h 24"/>
                <a:gd name="T24" fmla="*/ 36 w 60"/>
                <a:gd name="T25" fmla="*/ 23 h 24"/>
                <a:gd name="T26" fmla="*/ 21 w 60"/>
                <a:gd name="T27" fmla="*/ 20 h 24"/>
                <a:gd name="T28" fmla="*/ 9 w 60"/>
                <a:gd name="T29" fmla="*/ 15 h 24"/>
                <a:gd name="T30" fmla="*/ 0 w 60"/>
                <a:gd name="T31" fmla="*/ 11 h 24"/>
                <a:gd name="T32" fmla="*/ 0 w 60"/>
                <a:gd name="T3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24">
                  <a:moveTo>
                    <a:pt x="0" y="0"/>
                  </a:moveTo>
                  <a:lnTo>
                    <a:pt x="11" y="1"/>
                  </a:lnTo>
                  <a:lnTo>
                    <a:pt x="21" y="1"/>
                  </a:lnTo>
                  <a:lnTo>
                    <a:pt x="31" y="2"/>
                  </a:lnTo>
                  <a:lnTo>
                    <a:pt x="41" y="4"/>
                  </a:lnTo>
                  <a:lnTo>
                    <a:pt x="48" y="8"/>
                  </a:lnTo>
                  <a:lnTo>
                    <a:pt x="55" y="12"/>
                  </a:lnTo>
                  <a:lnTo>
                    <a:pt x="57" y="14"/>
                  </a:lnTo>
                  <a:lnTo>
                    <a:pt x="59" y="17"/>
                  </a:lnTo>
                  <a:lnTo>
                    <a:pt x="60" y="21"/>
                  </a:lnTo>
                  <a:lnTo>
                    <a:pt x="60" y="24"/>
                  </a:lnTo>
                  <a:lnTo>
                    <a:pt x="48" y="24"/>
                  </a:lnTo>
                  <a:lnTo>
                    <a:pt x="36" y="23"/>
                  </a:lnTo>
                  <a:lnTo>
                    <a:pt x="21" y="20"/>
                  </a:lnTo>
                  <a:lnTo>
                    <a:pt x="9" y="15"/>
                  </a:lnTo>
                  <a:lnTo>
                    <a:pt x="0" y="11"/>
                  </a:lnTo>
                  <a:lnTo>
                    <a:pt x="0"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5" name="Freeform 65"/>
            <p:cNvSpPr>
              <a:spLocks/>
            </p:cNvSpPr>
            <p:nvPr/>
          </p:nvSpPr>
          <p:spPr bwMode="auto">
            <a:xfrm>
              <a:off x="5248275" y="4548188"/>
              <a:ext cx="180975" cy="117475"/>
            </a:xfrm>
            <a:custGeom>
              <a:avLst/>
              <a:gdLst>
                <a:gd name="T0" fmla="*/ 0 w 228"/>
                <a:gd name="T1" fmla="*/ 8 h 149"/>
                <a:gd name="T2" fmla="*/ 7 w 228"/>
                <a:gd name="T3" fmla="*/ 6 h 149"/>
                <a:gd name="T4" fmla="*/ 12 w 228"/>
                <a:gd name="T5" fmla="*/ 2 h 149"/>
                <a:gd name="T6" fmla="*/ 18 w 228"/>
                <a:gd name="T7" fmla="*/ 1 h 149"/>
                <a:gd name="T8" fmla="*/ 24 w 228"/>
                <a:gd name="T9" fmla="*/ 0 h 149"/>
                <a:gd name="T10" fmla="*/ 31 w 228"/>
                <a:gd name="T11" fmla="*/ 1 h 149"/>
                <a:gd name="T12" fmla="*/ 37 w 228"/>
                <a:gd name="T13" fmla="*/ 3 h 149"/>
                <a:gd name="T14" fmla="*/ 44 w 228"/>
                <a:gd name="T15" fmla="*/ 7 h 149"/>
                <a:gd name="T16" fmla="*/ 50 w 228"/>
                <a:gd name="T17" fmla="*/ 10 h 149"/>
                <a:gd name="T18" fmla="*/ 61 w 228"/>
                <a:gd name="T19" fmla="*/ 19 h 149"/>
                <a:gd name="T20" fmla="*/ 70 w 228"/>
                <a:gd name="T21" fmla="*/ 24 h 149"/>
                <a:gd name="T22" fmla="*/ 84 w 228"/>
                <a:gd name="T23" fmla="*/ 28 h 149"/>
                <a:gd name="T24" fmla="*/ 97 w 228"/>
                <a:gd name="T25" fmla="*/ 34 h 149"/>
                <a:gd name="T26" fmla="*/ 108 w 228"/>
                <a:gd name="T27" fmla="*/ 39 h 149"/>
                <a:gd name="T28" fmla="*/ 119 w 228"/>
                <a:gd name="T29" fmla="*/ 45 h 149"/>
                <a:gd name="T30" fmla="*/ 141 w 228"/>
                <a:gd name="T31" fmla="*/ 58 h 149"/>
                <a:gd name="T32" fmla="*/ 160 w 228"/>
                <a:gd name="T33" fmla="*/ 72 h 149"/>
                <a:gd name="T34" fmla="*/ 179 w 228"/>
                <a:gd name="T35" fmla="*/ 86 h 149"/>
                <a:gd name="T36" fmla="*/ 196 w 228"/>
                <a:gd name="T37" fmla="*/ 102 h 149"/>
                <a:gd name="T38" fmla="*/ 212 w 228"/>
                <a:gd name="T39" fmla="*/ 118 h 149"/>
                <a:gd name="T40" fmla="*/ 228 w 228"/>
                <a:gd name="T41" fmla="*/ 133 h 149"/>
                <a:gd name="T42" fmla="*/ 228 w 228"/>
                <a:gd name="T43" fmla="*/ 147 h 149"/>
                <a:gd name="T44" fmla="*/ 228 w 228"/>
                <a:gd name="T45" fmla="*/ 149 h 149"/>
                <a:gd name="T46" fmla="*/ 212 w 228"/>
                <a:gd name="T47" fmla="*/ 149 h 149"/>
                <a:gd name="T48" fmla="*/ 204 w 228"/>
                <a:gd name="T49" fmla="*/ 149 h 149"/>
                <a:gd name="T50" fmla="*/ 197 w 228"/>
                <a:gd name="T51" fmla="*/ 147 h 149"/>
                <a:gd name="T52" fmla="*/ 188 w 228"/>
                <a:gd name="T53" fmla="*/ 145 h 149"/>
                <a:gd name="T54" fmla="*/ 180 w 228"/>
                <a:gd name="T55" fmla="*/ 142 h 149"/>
                <a:gd name="T56" fmla="*/ 162 w 228"/>
                <a:gd name="T57" fmla="*/ 133 h 149"/>
                <a:gd name="T58" fmla="*/ 144 w 228"/>
                <a:gd name="T59" fmla="*/ 124 h 149"/>
                <a:gd name="T60" fmla="*/ 112 w 228"/>
                <a:gd name="T61" fmla="*/ 103 h 149"/>
                <a:gd name="T62" fmla="*/ 86 w 228"/>
                <a:gd name="T63" fmla="*/ 87 h 149"/>
                <a:gd name="T64" fmla="*/ 87 w 228"/>
                <a:gd name="T65" fmla="*/ 82 h 149"/>
                <a:gd name="T66" fmla="*/ 89 w 228"/>
                <a:gd name="T67" fmla="*/ 79 h 149"/>
                <a:gd name="T68" fmla="*/ 91 w 228"/>
                <a:gd name="T69" fmla="*/ 77 h 149"/>
                <a:gd name="T70" fmla="*/ 93 w 228"/>
                <a:gd name="T71" fmla="*/ 75 h 149"/>
                <a:gd name="T72" fmla="*/ 99 w 228"/>
                <a:gd name="T73" fmla="*/ 72 h 149"/>
                <a:gd name="T74" fmla="*/ 104 w 228"/>
                <a:gd name="T75" fmla="*/ 67 h 149"/>
                <a:gd name="T76" fmla="*/ 91 w 228"/>
                <a:gd name="T77" fmla="*/ 66 h 149"/>
                <a:gd name="T78" fmla="*/ 77 w 228"/>
                <a:gd name="T79" fmla="*/ 64 h 149"/>
                <a:gd name="T80" fmla="*/ 63 w 228"/>
                <a:gd name="T81" fmla="*/ 61 h 149"/>
                <a:gd name="T82" fmla="*/ 50 w 228"/>
                <a:gd name="T83" fmla="*/ 56 h 149"/>
                <a:gd name="T84" fmla="*/ 38 w 228"/>
                <a:gd name="T85" fmla="*/ 51 h 149"/>
                <a:gd name="T86" fmla="*/ 28 w 228"/>
                <a:gd name="T87" fmla="*/ 46 h 149"/>
                <a:gd name="T88" fmla="*/ 24 w 228"/>
                <a:gd name="T89" fmla="*/ 42 h 149"/>
                <a:gd name="T90" fmla="*/ 21 w 228"/>
                <a:gd name="T91" fmla="*/ 39 h 149"/>
                <a:gd name="T92" fmla="*/ 18 w 228"/>
                <a:gd name="T93" fmla="*/ 35 h 149"/>
                <a:gd name="T94" fmla="*/ 17 w 228"/>
                <a:gd name="T95" fmla="*/ 32 h 149"/>
                <a:gd name="T96" fmla="*/ 22 w 228"/>
                <a:gd name="T97" fmla="*/ 28 h 149"/>
                <a:gd name="T98" fmla="*/ 26 w 228"/>
                <a:gd name="T99" fmla="*/ 24 h 149"/>
                <a:gd name="T100" fmla="*/ 31 w 228"/>
                <a:gd name="T101" fmla="*/ 20 h 149"/>
                <a:gd name="T102" fmla="*/ 32 w 228"/>
                <a:gd name="T103" fmla="*/ 15 h 149"/>
                <a:gd name="T104" fmla="*/ 17 w 228"/>
                <a:gd name="T105" fmla="*/ 10 h 149"/>
                <a:gd name="T106" fmla="*/ 8 w 228"/>
                <a:gd name="T107" fmla="*/ 8 h 149"/>
                <a:gd name="T108" fmla="*/ 0 w 228"/>
                <a:gd name="T109" fmla="*/ 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8" h="149">
                  <a:moveTo>
                    <a:pt x="0" y="8"/>
                  </a:moveTo>
                  <a:lnTo>
                    <a:pt x="7" y="6"/>
                  </a:lnTo>
                  <a:lnTo>
                    <a:pt x="12" y="2"/>
                  </a:lnTo>
                  <a:lnTo>
                    <a:pt x="18" y="1"/>
                  </a:lnTo>
                  <a:lnTo>
                    <a:pt x="24" y="0"/>
                  </a:lnTo>
                  <a:lnTo>
                    <a:pt x="31" y="1"/>
                  </a:lnTo>
                  <a:lnTo>
                    <a:pt x="37" y="3"/>
                  </a:lnTo>
                  <a:lnTo>
                    <a:pt x="44" y="7"/>
                  </a:lnTo>
                  <a:lnTo>
                    <a:pt x="50" y="10"/>
                  </a:lnTo>
                  <a:lnTo>
                    <a:pt x="61" y="19"/>
                  </a:lnTo>
                  <a:lnTo>
                    <a:pt x="70" y="24"/>
                  </a:lnTo>
                  <a:lnTo>
                    <a:pt x="84" y="28"/>
                  </a:lnTo>
                  <a:lnTo>
                    <a:pt x="97" y="34"/>
                  </a:lnTo>
                  <a:lnTo>
                    <a:pt x="108" y="39"/>
                  </a:lnTo>
                  <a:lnTo>
                    <a:pt x="119" y="45"/>
                  </a:lnTo>
                  <a:lnTo>
                    <a:pt x="141" y="58"/>
                  </a:lnTo>
                  <a:lnTo>
                    <a:pt x="160" y="72"/>
                  </a:lnTo>
                  <a:lnTo>
                    <a:pt x="179" y="86"/>
                  </a:lnTo>
                  <a:lnTo>
                    <a:pt x="196" y="102"/>
                  </a:lnTo>
                  <a:lnTo>
                    <a:pt x="212" y="118"/>
                  </a:lnTo>
                  <a:lnTo>
                    <a:pt x="228" y="133"/>
                  </a:lnTo>
                  <a:lnTo>
                    <a:pt x="228" y="147"/>
                  </a:lnTo>
                  <a:lnTo>
                    <a:pt x="228" y="149"/>
                  </a:lnTo>
                  <a:lnTo>
                    <a:pt x="212" y="149"/>
                  </a:lnTo>
                  <a:lnTo>
                    <a:pt x="204" y="149"/>
                  </a:lnTo>
                  <a:lnTo>
                    <a:pt x="197" y="147"/>
                  </a:lnTo>
                  <a:lnTo>
                    <a:pt x="188" y="145"/>
                  </a:lnTo>
                  <a:lnTo>
                    <a:pt x="180" y="142"/>
                  </a:lnTo>
                  <a:lnTo>
                    <a:pt x="162" y="133"/>
                  </a:lnTo>
                  <a:lnTo>
                    <a:pt x="144" y="124"/>
                  </a:lnTo>
                  <a:lnTo>
                    <a:pt x="112" y="103"/>
                  </a:lnTo>
                  <a:lnTo>
                    <a:pt x="86" y="87"/>
                  </a:lnTo>
                  <a:lnTo>
                    <a:pt x="87" y="82"/>
                  </a:lnTo>
                  <a:lnTo>
                    <a:pt x="89" y="79"/>
                  </a:lnTo>
                  <a:lnTo>
                    <a:pt x="91" y="77"/>
                  </a:lnTo>
                  <a:lnTo>
                    <a:pt x="93" y="75"/>
                  </a:lnTo>
                  <a:lnTo>
                    <a:pt x="99" y="72"/>
                  </a:lnTo>
                  <a:lnTo>
                    <a:pt x="104" y="67"/>
                  </a:lnTo>
                  <a:lnTo>
                    <a:pt x="91" y="66"/>
                  </a:lnTo>
                  <a:lnTo>
                    <a:pt x="77" y="64"/>
                  </a:lnTo>
                  <a:lnTo>
                    <a:pt x="63" y="61"/>
                  </a:lnTo>
                  <a:lnTo>
                    <a:pt x="50" y="56"/>
                  </a:lnTo>
                  <a:lnTo>
                    <a:pt x="38" y="51"/>
                  </a:lnTo>
                  <a:lnTo>
                    <a:pt x="28" y="46"/>
                  </a:lnTo>
                  <a:lnTo>
                    <a:pt x="24" y="42"/>
                  </a:lnTo>
                  <a:lnTo>
                    <a:pt x="21" y="39"/>
                  </a:lnTo>
                  <a:lnTo>
                    <a:pt x="18" y="35"/>
                  </a:lnTo>
                  <a:lnTo>
                    <a:pt x="17" y="32"/>
                  </a:lnTo>
                  <a:lnTo>
                    <a:pt x="22" y="28"/>
                  </a:lnTo>
                  <a:lnTo>
                    <a:pt x="26" y="24"/>
                  </a:lnTo>
                  <a:lnTo>
                    <a:pt x="31" y="20"/>
                  </a:lnTo>
                  <a:lnTo>
                    <a:pt x="32" y="15"/>
                  </a:lnTo>
                  <a:lnTo>
                    <a:pt x="17" y="10"/>
                  </a:lnTo>
                  <a:lnTo>
                    <a:pt x="8" y="8"/>
                  </a:lnTo>
                  <a:lnTo>
                    <a:pt x="0" y="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6" name="Freeform 66"/>
            <p:cNvSpPr>
              <a:spLocks/>
            </p:cNvSpPr>
            <p:nvPr/>
          </p:nvSpPr>
          <p:spPr bwMode="auto">
            <a:xfrm>
              <a:off x="5068888" y="4376738"/>
              <a:ext cx="58737" cy="90488"/>
            </a:xfrm>
            <a:custGeom>
              <a:avLst/>
              <a:gdLst>
                <a:gd name="T0" fmla="*/ 17 w 73"/>
                <a:gd name="T1" fmla="*/ 44 h 112"/>
                <a:gd name="T2" fmla="*/ 12 w 73"/>
                <a:gd name="T3" fmla="*/ 38 h 112"/>
                <a:gd name="T4" fmla="*/ 5 w 73"/>
                <a:gd name="T5" fmla="*/ 23 h 112"/>
                <a:gd name="T6" fmla="*/ 0 w 73"/>
                <a:gd name="T7" fmla="*/ 2 h 112"/>
                <a:gd name="T8" fmla="*/ 5 w 73"/>
                <a:gd name="T9" fmla="*/ 1 h 112"/>
                <a:gd name="T10" fmla="*/ 15 w 73"/>
                <a:gd name="T11" fmla="*/ 4 h 112"/>
                <a:gd name="T12" fmla="*/ 25 w 73"/>
                <a:gd name="T13" fmla="*/ 8 h 112"/>
                <a:gd name="T14" fmla="*/ 34 w 73"/>
                <a:gd name="T15" fmla="*/ 11 h 112"/>
                <a:gd name="T16" fmla="*/ 37 w 73"/>
                <a:gd name="T17" fmla="*/ 16 h 112"/>
                <a:gd name="T18" fmla="*/ 28 w 73"/>
                <a:gd name="T19" fmla="*/ 25 h 112"/>
                <a:gd name="T20" fmla="*/ 26 w 73"/>
                <a:gd name="T21" fmla="*/ 29 h 112"/>
                <a:gd name="T22" fmla="*/ 27 w 73"/>
                <a:gd name="T23" fmla="*/ 30 h 112"/>
                <a:gd name="T24" fmla="*/ 32 w 73"/>
                <a:gd name="T25" fmla="*/ 29 h 112"/>
                <a:gd name="T26" fmla="*/ 40 w 73"/>
                <a:gd name="T27" fmla="*/ 26 h 112"/>
                <a:gd name="T28" fmla="*/ 48 w 73"/>
                <a:gd name="T29" fmla="*/ 17 h 112"/>
                <a:gd name="T30" fmla="*/ 54 w 73"/>
                <a:gd name="T31" fmla="*/ 17 h 112"/>
                <a:gd name="T32" fmla="*/ 53 w 73"/>
                <a:gd name="T33" fmla="*/ 35 h 112"/>
                <a:gd name="T34" fmla="*/ 56 w 73"/>
                <a:gd name="T35" fmla="*/ 56 h 112"/>
                <a:gd name="T36" fmla="*/ 56 w 73"/>
                <a:gd name="T37" fmla="*/ 74 h 112"/>
                <a:gd name="T38" fmla="*/ 54 w 73"/>
                <a:gd name="T39" fmla="*/ 85 h 112"/>
                <a:gd name="T40" fmla="*/ 61 w 73"/>
                <a:gd name="T41" fmla="*/ 95 h 112"/>
                <a:gd name="T42" fmla="*/ 70 w 73"/>
                <a:gd name="T43" fmla="*/ 105 h 112"/>
                <a:gd name="T44" fmla="*/ 73 w 73"/>
                <a:gd name="T45" fmla="*/ 110 h 112"/>
                <a:gd name="T46" fmla="*/ 71 w 73"/>
                <a:gd name="T47" fmla="*/ 112 h 112"/>
                <a:gd name="T48" fmla="*/ 62 w 73"/>
                <a:gd name="T49" fmla="*/ 111 h 112"/>
                <a:gd name="T50" fmla="*/ 53 w 73"/>
                <a:gd name="T51" fmla="*/ 107 h 112"/>
                <a:gd name="T52" fmla="*/ 45 w 73"/>
                <a:gd name="T53" fmla="*/ 98 h 112"/>
                <a:gd name="T54" fmla="*/ 41 w 73"/>
                <a:gd name="T55" fmla="*/ 88 h 112"/>
                <a:gd name="T56" fmla="*/ 42 w 73"/>
                <a:gd name="T57" fmla="*/ 76 h 112"/>
                <a:gd name="T58" fmla="*/ 47 w 73"/>
                <a:gd name="T59" fmla="*/ 67 h 112"/>
                <a:gd name="T60" fmla="*/ 44 w 73"/>
                <a:gd name="T61" fmla="*/ 62 h 112"/>
                <a:gd name="T62" fmla="*/ 37 w 73"/>
                <a:gd name="T63" fmla="*/ 56 h 112"/>
                <a:gd name="T64" fmla="*/ 31 w 73"/>
                <a:gd name="T65" fmla="*/ 50 h 112"/>
                <a:gd name="T66" fmla="*/ 25 w 73"/>
                <a:gd name="T67" fmla="*/ 4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3" h="112">
                  <a:moveTo>
                    <a:pt x="20" y="45"/>
                  </a:moveTo>
                  <a:lnTo>
                    <a:pt x="17" y="44"/>
                  </a:lnTo>
                  <a:lnTo>
                    <a:pt x="15" y="41"/>
                  </a:lnTo>
                  <a:lnTo>
                    <a:pt x="12" y="38"/>
                  </a:lnTo>
                  <a:lnTo>
                    <a:pt x="9" y="32"/>
                  </a:lnTo>
                  <a:lnTo>
                    <a:pt x="5" y="23"/>
                  </a:lnTo>
                  <a:lnTo>
                    <a:pt x="0" y="15"/>
                  </a:lnTo>
                  <a:lnTo>
                    <a:pt x="0" y="2"/>
                  </a:lnTo>
                  <a:lnTo>
                    <a:pt x="0" y="0"/>
                  </a:lnTo>
                  <a:lnTo>
                    <a:pt x="5" y="1"/>
                  </a:lnTo>
                  <a:lnTo>
                    <a:pt x="10" y="2"/>
                  </a:lnTo>
                  <a:lnTo>
                    <a:pt x="15" y="4"/>
                  </a:lnTo>
                  <a:lnTo>
                    <a:pt x="20" y="5"/>
                  </a:lnTo>
                  <a:lnTo>
                    <a:pt x="25" y="8"/>
                  </a:lnTo>
                  <a:lnTo>
                    <a:pt x="29" y="10"/>
                  </a:lnTo>
                  <a:lnTo>
                    <a:pt x="34" y="11"/>
                  </a:lnTo>
                  <a:lnTo>
                    <a:pt x="40" y="12"/>
                  </a:lnTo>
                  <a:lnTo>
                    <a:pt x="37" y="16"/>
                  </a:lnTo>
                  <a:lnTo>
                    <a:pt x="31" y="23"/>
                  </a:lnTo>
                  <a:lnTo>
                    <a:pt x="28" y="25"/>
                  </a:lnTo>
                  <a:lnTo>
                    <a:pt x="27" y="28"/>
                  </a:lnTo>
                  <a:lnTo>
                    <a:pt x="26" y="29"/>
                  </a:lnTo>
                  <a:lnTo>
                    <a:pt x="26" y="29"/>
                  </a:lnTo>
                  <a:lnTo>
                    <a:pt x="27" y="30"/>
                  </a:lnTo>
                  <a:lnTo>
                    <a:pt x="28" y="30"/>
                  </a:lnTo>
                  <a:lnTo>
                    <a:pt x="32" y="29"/>
                  </a:lnTo>
                  <a:lnTo>
                    <a:pt x="36" y="28"/>
                  </a:lnTo>
                  <a:lnTo>
                    <a:pt x="40" y="26"/>
                  </a:lnTo>
                  <a:lnTo>
                    <a:pt x="43" y="24"/>
                  </a:lnTo>
                  <a:lnTo>
                    <a:pt x="48" y="17"/>
                  </a:lnTo>
                  <a:lnTo>
                    <a:pt x="53" y="12"/>
                  </a:lnTo>
                  <a:lnTo>
                    <a:pt x="54" y="17"/>
                  </a:lnTo>
                  <a:lnTo>
                    <a:pt x="54" y="26"/>
                  </a:lnTo>
                  <a:lnTo>
                    <a:pt x="53" y="35"/>
                  </a:lnTo>
                  <a:lnTo>
                    <a:pt x="53" y="45"/>
                  </a:lnTo>
                  <a:lnTo>
                    <a:pt x="56" y="56"/>
                  </a:lnTo>
                  <a:lnTo>
                    <a:pt x="60" y="67"/>
                  </a:lnTo>
                  <a:lnTo>
                    <a:pt x="56" y="74"/>
                  </a:lnTo>
                  <a:lnTo>
                    <a:pt x="53" y="82"/>
                  </a:lnTo>
                  <a:lnTo>
                    <a:pt x="54" y="85"/>
                  </a:lnTo>
                  <a:lnTo>
                    <a:pt x="57" y="90"/>
                  </a:lnTo>
                  <a:lnTo>
                    <a:pt x="61" y="95"/>
                  </a:lnTo>
                  <a:lnTo>
                    <a:pt x="67" y="101"/>
                  </a:lnTo>
                  <a:lnTo>
                    <a:pt x="70" y="105"/>
                  </a:lnTo>
                  <a:lnTo>
                    <a:pt x="72" y="108"/>
                  </a:lnTo>
                  <a:lnTo>
                    <a:pt x="73" y="110"/>
                  </a:lnTo>
                  <a:lnTo>
                    <a:pt x="72" y="111"/>
                  </a:lnTo>
                  <a:lnTo>
                    <a:pt x="71" y="112"/>
                  </a:lnTo>
                  <a:lnTo>
                    <a:pt x="68" y="112"/>
                  </a:lnTo>
                  <a:lnTo>
                    <a:pt x="62" y="111"/>
                  </a:lnTo>
                  <a:lnTo>
                    <a:pt x="57" y="109"/>
                  </a:lnTo>
                  <a:lnTo>
                    <a:pt x="53" y="107"/>
                  </a:lnTo>
                  <a:lnTo>
                    <a:pt x="48" y="103"/>
                  </a:lnTo>
                  <a:lnTo>
                    <a:pt x="45" y="98"/>
                  </a:lnTo>
                  <a:lnTo>
                    <a:pt x="42" y="93"/>
                  </a:lnTo>
                  <a:lnTo>
                    <a:pt x="41" y="88"/>
                  </a:lnTo>
                  <a:lnTo>
                    <a:pt x="40" y="82"/>
                  </a:lnTo>
                  <a:lnTo>
                    <a:pt x="42" y="76"/>
                  </a:lnTo>
                  <a:lnTo>
                    <a:pt x="44" y="70"/>
                  </a:lnTo>
                  <a:lnTo>
                    <a:pt x="47" y="67"/>
                  </a:lnTo>
                  <a:lnTo>
                    <a:pt x="48" y="64"/>
                  </a:lnTo>
                  <a:lnTo>
                    <a:pt x="44" y="62"/>
                  </a:lnTo>
                  <a:lnTo>
                    <a:pt x="41" y="59"/>
                  </a:lnTo>
                  <a:lnTo>
                    <a:pt x="37" y="56"/>
                  </a:lnTo>
                  <a:lnTo>
                    <a:pt x="34" y="53"/>
                  </a:lnTo>
                  <a:lnTo>
                    <a:pt x="31" y="50"/>
                  </a:lnTo>
                  <a:lnTo>
                    <a:pt x="28" y="48"/>
                  </a:lnTo>
                  <a:lnTo>
                    <a:pt x="25" y="45"/>
                  </a:lnTo>
                  <a:lnTo>
                    <a:pt x="20" y="4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7" name="Freeform 67"/>
            <p:cNvSpPr>
              <a:spLocks/>
            </p:cNvSpPr>
            <p:nvPr/>
          </p:nvSpPr>
          <p:spPr bwMode="auto">
            <a:xfrm>
              <a:off x="4246563" y="4173538"/>
              <a:ext cx="79375" cy="52388"/>
            </a:xfrm>
            <a:custGeom>
              <a:avLst/>
              <a:gdLst>
                <a:gd name="T0" fmla="*/ 79 w 102"/>
                <a:gd name="T1" fmla="*/ 0 h 68"/>
                <a:gd name="T2" fmla="*/ 93 w 102"/>
                <a:gd name="T3" fmla="*/ 0 h 68"/>
                <a:gd name="T4" fmla="*/ 102 w 102"/>
                <a:gd name="T5" fmla="*/ 0 h 68"/>
                <a:gd name="T6" fmla="*/ 102 w 102"/>
                <a:gd name="T7" fmla="*/ 20 h 68"/>
                <a:gd name="T8" fmla="*/ 102 w 102"/>
                <a:gd name="T9" fmla="*/ 23 h 68"/>
                <a:gd name="T10" fmla="*/ 82 w 102"/>
                <a:gd name="T11" fmla="*/ 34 h 68"/>
                <a:gd name="T12" fmla="*/ 66 w 102"/>
                <a:gd name="T13" fmla="*/ 44 h 68"/>
                <a:gd name="T14" fmla="*/ 53 w 102"/>
                <a:gd name="T15" fmla="*/ 56 h 68"/>
                <a:gd name="T16" fmla="*/ 37 w 102"/>
                <a:gd name="T17" fmla="*/ 68 h 68"/>
                <a:gd name="T18" fmla="*/ 27 w 102"/>
                <a:gd name="T19" fmla="*/ 61 h 68"/>
                <a:gd name="T20" fmla="*/ 18 w 102"/>
                <a:gd name="T21" fmla="*/ 57 h 68"/>
                <a:gd name="T22" fmla="*/ 8 w 102"/>
                <a:gd name="T23" fmla="*/ 52 h 68"/>
                <a:gd name="T24" fmla="*/ 0 w 102"/>
                <a:gd name="T25" fmla="*/ 46 h 68"/>
                <a:gd name="T26" fmla="*/ 0 w 102"/>
                <a:gd name="T27" fmla="*/ 29 h 68"/>
                <a:gd name="T28" fmla="*/ 0 w 102"/>
                <a:gd name="T29" fmla="*/ 26 h 68"/>
                <a:gd name="T30" fmla="*/ 21 w 102"/>
                <a:gd name="T31" fmla="*/ 19 h 68"/>
                <a:gd name="T32" fmla="*/ 41 w 102"/>
                <a:gd name="T33" fmla="*/ 10 h 68"/>
                <a:gd name="T34" fmla="*/ 50 w 102"/>
                <a:gd name="T35" fmla="*/ 7 h 68"/>
                <a:gd name="T36" fmla="*/ 60 w 102"/>
                <a:gd name="T37" fmla="*/ 4 h 68"/>
                <a:gd name="T38" fmla="*/ 69 w 102"/>
                <a:gd name="T39" fmla="*/ 0 h 68"/>
                <a:gd name="T40" fmla="*/ 79 w 102"/>
                <a:gd name="T4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68">
                  <a:moveTo>
                    <a:pt x="79" y="0"/>
                  </a:moveTo>
                  <a:lnTo>
                    <a:pt x="93" y="0"/>
                  </a:lnTo>
                  <a:lnTo>
                    <a:pt x="102" y="0"/>
                  </a:lnTo>
                  <a:lnTo>
                    <a:pt x="102" y="20"/>
                  </a:lnTo>
                  <a:lnTo>
                    <a:pt x="102" y="23"/>
                  </a:lnTo>
                  <a:lnTo>
                    <a:pt x="82" y="34"/>
                  </a:lnTo>
                  <a:lnTo>
                    <a:pt x="66" y="44"/>
                  </a:lnTo>
                  <a:lnTo>
                    <a:pt x="53" y="56"/>
                  </a:lnTo>
                  <a:lnTo>
                    <a:pt x="37" y="68"/>
                  </a:lnTo>
                  <a:lnTo>
                    <a:pt x="27" y="61"/>
                  </a:lnTo>
                  <a:lnTo>
                    <a:pt x="18" y="57"/>
                  </a:lnTo>
                  <a:lnTo>
                    <a:pt x="8" y="52"/>
                  </a:lnTo>
                  <a:lnTo>
                    <a:pt x="0" y="46"/>
                  </a:lnTo>
                  <a:lnTo>
                    <a:pt x="0" y="29"/>
                  </a:lnTo>
                  <a:lnTo>
                    <a:pt x="0" y="26"/>
                  </a:lnTo>
                  <a:lnTo>
                    <a:pt x="21" y="19"/>
                  </a:lnTo>
                  <a:lnTo>
                    <a:pt x="41" y="10"/>
                  </a:lnTo>
                  <a:lnTo>
                    <a:pt x="50" y="7"/>
                  </a:lnTo>
                  <a:lnTo>
                    <a:pt x="60" y="4"/>
                  </a:lnTo>
                  <a:lnTo>
                    <a:pt x="69" y="0"/>
                  </a:lnTo>
                  <a:lnTo>
                    <a:pt x="79"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8" name="Freeform 68"/>
            <p:cNvSpPr>
              <a:spLocks/>
            </p:cNvSpPr>
            <p:nvPr/>
          </p:nvSpPr>
          <p:spPr bwMode="auto">
            <a:xfrm>
              <a:off x="7707313" y="4584700"/>
              <a:ext cx="100012" cy="42863"/>
            </a:xfrm>
            <a:custGeom>
              <a:avLst/>
              <a:gdLst>
                <a:gd name="T0" fmla="*/ 101 w 125"/>
                <a:gd name="T1" fmla="*/ 55 h 55"/>
                <a:gd name="T2" fmla="*/ 109 w 125"/>
                <a:gd name="T3" fmla="*/ 54 h 55"/>
                <a:gd name="T4" fmla="*/ 114 w 125"/>
                <a:gd name="T5" fmla="*/ 52 h 55"/>
                <a:gd name="T6" fmla="*/ 120 w 125"/>
                <a:gd name="T7" fmla="*/ 48 h 55"/>
                <a:gd name="T8" fmla="*/ 125 w 125"/>
                <a:gd name="T9" fmla="*/ 44 h 55"/>
                <a:gd name="T10" fmla="*/ 97 w 125"/>
                <a:gd name="T11" fmla="*/ 28 h 55"/>
                <a:gd name="T12" fmla="*/ 68 w 125"/>
                <a:gd name="T13" fmla="*/ 12 h 55"/>
                <a:gd name="T14" fmla="*/ 60 w 125"/>
                <a:gd name="T15" fmla="*/ 8 h 55"/>
                <a:gd name="T16" fmla="*/ 53 w 125"/>
                <a:gd name="T17" fmla="*/ 5 h 55"/>
                <a:gd name="T18" fmla="*/ 45 w 125"/>
                <a:gd name="T19" fmla="*/ 3 h 55"/>
                <a:gd name="T20" fmla="*/ 37 w 125"/>
                <a:gd name="T21" fmla="*/ 1 h 55"/>
                <a:gd name="T22" fmla="*/ 28 w 125"/>
                <a:gd name="T23" fmla="*/ 0 h 55"/>
                <a:gd name="T24" fmla="*/ 19 w 125"/>
                <a:gd name="T25" fmla="*/ 0 h 55"/>
                <a:gd name="T26" fmla="*/ 10 w 125"/>
                <a:gd name="T27" fmla="*/ 0 h 55"/>
                <a:gd name="T28" fmla="*/ 0 w 125"/>
                <a:gd name="T29" fmla="*/ 2 h 55"/>
                <a:gd name="T30" fmla="*/ 21 w 125"/>
                <a:gd name="T31" fmla="*/ 17 h 55"/>
                <a:gd name="T32" fmla="*/ 47 w 125"/>
                <a:gd name="T33" fmla="*/ 34 h 55"/>
                <a:gd name="T34" fmla="*/ 61 w 125"/>
                <a:gd name="T35" fmla="*/ 42 h 55"/>
                <a:gd name="T36" fmla="*/ 75 w 125"/>
                <a:gd name="T37" fmla="*/ 48 h 55"/>
                <a:gd name="T38" fmla="*/ 83 w 125"/>
                <a:gd name="T39" fmla="*/ 52 h 55"/>
                <a:gd name="T40" fmla="*/ 89 w 125"/>
                <a:gd name="T41" fmla="*/ 54 h 55"/>
                <a:gd name="T42" fmla="*/ 96 w 125"/>
                <a:gd name="T43" fmla="*/ 55 h 55"/>
                <a:gd name="T44" fmla="*/ 101 w 125"/>
                <a:gd name="T4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55">
                  <a:moveTo>
                    <a:pt x="101" y="55"/>
                  </a:moveTo>
                  <a:lnTo>
                    <a:pt x="109" y="54"/>
                  </a:lnTo>
                  <a:lnTo>
                    <a:pt x="114" y="52"/>
                  </a:lnTo>
                  <a:lnTo>
                    <a:pt x="120" y="48"/>
                  </a:lnTo>
                  <a:lnTo>
                    <a:pt x="125" y="44"/>
                  </a:lnTo>
                  <a:lnTo>
                    <a:pt x="97" y="28"/>
                  </a:lnTo>
                  <a:lnTo>
                    <a:pt x="68" y="12"/>
                  </a:lnTo>
                  <a:lnTo>
                    <a:pt x="60" y="8"/>
                  </a:lnTo>
                  <a:lnTo>
                    <a:pt x="53" y="5"/>
                  </a:lnTo>
                  <a:lnTo>
                    <a:pt x="45" y="3"/>
                  </a:lnTo>
                  <a:lnTo>
                    <a:pt x="37" y="1"/>
                  </a:lnTo>
                  <a:lnTo>
                    <a:pt x="28" y="0"/>
                  </a:lnTo>
                  <a:lnTo>
                    <a:pt x="19" y="0"/>
                  </a:lnTo>
                  <a:lnTo>
                    <a:pt x="10" y="0"/>
                  </a:lnTo>
                  <a:lnTo>
                    <a:pt x="0" y="2"/>
                  </a:lnTo>
                  <a:lnTo>
                    <a:pt x="21" y="17"/>
                  </a:lnTo>
                  <a:lnTo>
                    <a:pt x="47" y="34"/>
                  </a:lnTo>
                  <a:lnTo>
                    <a:pt x="61" y="42"/>
                  </a:lnTo>
                  <a:lnTo>
                    <a:pt x="75" y="48"/>
                  </a:lnTo>
                  <a:lnTo>
                    <a:pt x="83" y="52"/>
                  </a:lnTo>
                  <a:lnTo>
                    <a:pt x="89" y="54"/>
                  </a:lnTo>
                  <a:lnTo>
                    <a:pt x="96" y="55"/>
                  </a:lnTo>
                  <a:lnTo>
                    <a:pt x="101" y="5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9" name="Freeform 69"/>
            <p:cNvSpPr>
              <a:spLocks/>
            </p:cNvSpPr>
            <p:nvPr/>
          </p:nvSpPr>
          <p:spPr bwMode="auto">
            <a:xfrm>
              <a:off x="7715250" y="4730750"/>
              <a:ext cx="73025" cy="49213"/>
            </a:xfrm>
            <a:custGeom>
              <a:avLst/>
              <a:gdLst>
                <a:gd name="T0" fmla="*/ 4 w 91"/>
                <a:gd name="T1" fmla="*/ 0 h 61"/>
                <a:gd name="T2" fmla="*/ 13 w 91"/>
                <a:gd name="T3" fmla="*/ 10 h 61"/>
                <a:gd name="T4" fmla="*/ 21 w 91"/>
                <a:gd name="T5" fmla="*/ 19 h 61"/>
                <a:gd name="T6" fmla="*/ 25 w 91"/>
                <a:gd name="T7" fmla="*/ 22 h 61"/>
                <a:gd name="T8" fmla="*/ 31 w 91"/>
                <a:gd name="T9" fmla="*/ 24 h 61"/>
                <a:gd name="T10" fmla="*/ 36 w 91"/>
                <a:gd name="T11" fmla="*/ 27 h 61"/>
                <a:gd name="T12" fmla="*/ 42 w 91"/>
                <a:gd name="T13" fmla="*/ 29 h 61"/>
                <a:gd name="T14" fmla="*/ 71 w 91"/>
                <a:gd name="T15" fmla="*/ 29 h 61"/>
                <a:gd name="T16" fmla="*/ 85 w 91"/>
                <a:gd name="T17" fmla="*/ 29 h 61"/>
                <a:gd name="T18" fmla="*/ 90 w 91"/>
                <a:gd name="T19" fmla="*/ 29 h 61"/>
                <a:gd name="T20" fmla="*/ 91 w 91"/>
                <a:gd name="T21" fmla="*/ 29 h 61"/>
                <a:gd name="T22" fmla="*/ 91 w 91"/>
                <a:gd name="T23" fmla="*/ 41 h 61"/>
                <a:gd name="T24" fmla="*/ 90 w 91"/>
                <a:gd name="T25" fmla="*/ 44 h 61"/>
                <a:gd name="T26" fmla="*/ 89 w 91"/>
                <a:gd name="T27" fmla="*/ 47 h 61"/>
                <a:gd name="T28" fmla="*/ 86 w 91"/>
                <a:gd name="T29" fmla="*/ 50 h 61"/>
                <a:gd name="T30" fmla="*/ 83 w 91"/>
                <a:gd name="T31" fmla="*/ 54 h 61"/>
                <a:gd name="T32" fmla="*/ 77 w 91"/>
                <a:gd name="T33" fmla="*/ 59 h 61"/>
                <a:gd name="T34" fmla="*/ 72 w 91"/>
                <a:gd name="T35" fmla="*/ 61 h 61"/>
                <a:gd name="T36" fmla="*/ 65 w 91"/>
                <a:gd name="T37" fmla="*/ 59 h 61"/>
                <a:gd name="T38" fmla="*/ 56 w 91"/>
                <a:gd name="T39" fmla="*/ 55 h 61"/>
                <a:gd name="T40" fmla="*/ 44 w 91"/>
                <a:gd name="T41" fmla="*/ 48 h 61"/>
                <a:gd name="T42" fmla="*/ 32 w 91"/>
                <a:gd name="T43" fmla="*/ 41 h 61"/>
                <a:gd name="T44" fmla="*/ 20 w 91"/>
                <a:gd name="T45" fmla="*/ 33 h 61"/>
                <a:gd name="T46" fmla="*/ 9 w 91"/>
                <a:gd name="T47" fmla="*/ 24 h 61"/>
                <a:gd name="T48" fmla="*/ 5 w 91"/>
                <a:gd name="T49" fmla="*/ 21 h 61"/>
                <a:gd name="T50" fmla="*/ 3 w 91"/>
                <a:gd name="T51" fmla="*/ 18 h 61"/>
                <a:gd name="T52" fmla="*/ 1 w 91"/>
                <a:gd name="T53" fmla="*/ 15 h 61"/>
                <a:gd name="T54" fmla="*/ 0 w 91"/>
                <a:gd name="T55" fmla="*/ 13 h 61"/>
                <a:gd name="T56" fmla="*/ 4 w 91"/>
                <a:gd name="T5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61">
                  <a:moveTo>
                    <a:pt x="4" y="0"/>
                  </a:moveTo>
                  <a:lnTo>
                    <a:pt x="13" y="10"/>
                  </a:lnTo>
                  <a:lnTo>
                    <a:pt x="21" y="19"/>
                  </a:lnTo>
                  <a:lnTo>
                    <a:pt x="25" y="22"/>
                  </a:lnTo>
                  <a:lnTo>
                    <a:pt x="31" y="24"/>
                  </a:lnTo>
                  <a:lnTo>
                    <a:pt x="36" y="27"/>
                  </a:lnTo>
                  <a:lnTo>
                    <a:pt x="42" y="29"/>
                  </a:lnTo>
                  <a:lnTo>
                    <a:pt x="71" y="29"/>
                  </a:lnTo>
                  <a:lnTo>
                    <a:pt x="85" y="29"/>
                  </a:lnTo>
                  <a:lnTo>
                    <a:pt x="90" y="29"/>
                  </a:lnTo>
                  <a:lnTo>
                    <a:pt x="91" y="29"/>
                  </a:lnTo>
                  <a:lnTo>
                    <a:pt x="91" y="41"/>
                  </a:lnTo>
                  <a:lnTo>
                    <a:pt x="90" y="44"/>
                  </a:lnTo>
                  <a:lnTo>
                    <a:pt x="89" y="47"/>
                  </a:lnTo>
                  <a:lnTo>
                    <a:pt x="86" y="50"/>
                  </a:lnTo>
                  <a:lnTo>
                    <a:pt x="83" y="54"/>
                  </a:lnTo>
                  <a:lnTo>
                    <a:pt x="77" y="59"/>
                  </a:lnTo>
                  <a:lnTo>
                    <a:pt x="72" y="61"/>
                  </a:lnTo>
                  <a:lnTo>
                    <a:pt x="65" y="59"/>
                  </a:lnTo>
                  <a:lnTo>
                    <a:pt x="56" y="55"/>
                  </a:lnTo>
                  <a:lnTo>
                    <a:pt x="44" y="48"/>
                  </a:lnTo>
                  <a:lnTo>
                    <a:pt x="32" y="41"/>
                  </a:lnTo>
                  <a:lnTo>
                    <a:pt x="20" y="33"/>
                  </a:lnTo>
                  <a:lnTo>
                    <a:pt x="9" y="24"/>
                  </a:lnTo>
                  <a:lnTo>
                    <a:pt x="5" y="21"/>
                  </a:lnTo>
                  <a:lnTo>
                    <a:pt x="3" y="18"/>
                  </a:lnTo>
                  <a:lnTo>
                    <a:pt x="1" y="15"/>
                  </a:lnTo>
                  <a:lnTo>
                    <a:pt x="0" y="13"/>
                  </a:lnTo>
                  <a:lnTo>
                    <a:pt x="4"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70" name="Freeform 70"/>
            <p:cNvSpPr>
              <a:spLocks/>
            </p:cNvSpPr>
            <p:nvPr/>
          </p:nvSpPr>
          <p:spPr bwMode="auto">
            <a:xfrm>
              <a:off x="7823200" y="4730750"/>
              <a:ext cx="50800" cy="61913"/>
            </a:xfrm>
            <a:custGeom>
              <a:avLst/>
              <a:gdLst>
                <a:gd name="T0" fmla="*/ 63 w 63"/>
                <a:gd name="T1" fmla="*/ 47 h 79"/>
                <a:gd name="T2" fmla="*/ 63 w 63"/>
                <a:gd name="T3" fmla="*/ 58 h 79"/>
                <a:gd name="T4" fmla="*/ 63 w 63"/>
                <a:gd name="T5" fmla="*/ 62 h 79"/>
                <a:gd name="T6" fmla="*/ 60 w 63"/>
                <a:gd name="T7" fmla="*/ 67 h 79"/>
                <a:gd name="T8" fmla="*/ 57 w 63"/>
                <a:gd name="T9" fmla="*/ 70 h 79"/>
                <a:gd name="T10" fmla="*/ 51 w 63"/>
                <a:gd name="T11" fmla="*/ 73 h 79"/>
                <a:gd name="T12" fmla="*/ 46 w 63"/>
                <a:gd name="T13" fmla="*/ 75 h 79"/>
                <a:gd name="T14" fmla="*/ 40 w 63"/>
                <a:gd name="T15" fmla="*/ 76 h 79"/>
                <a:gd name="T16" fmla="*/ 33 w 63"/>
                <a:gd name="T17" fmla="*/ 78 h 79"/>
                <a:gd name="T18" fmla="*/ 26 w 63"/>
                <a:gd name="T19" fmla="*/ 79 h 79"/>
                <a:gd name="T20" fmla="*/ 20 w 63"/>
                <a:gd name="T21" fmla="*/ 78 h 79"/>
                <a:gd name="T22" fmla="*/ 16 w 63"/>
                <a:gd name="T23" fmla="*/ 76 h 79"/>
                <a:gd name="T24" fmla="*/ 10 w 63"/>
                <a:gd name="T25" fmla="*/ 75 h 79"/>
                <a:gd name="T26" fmla="*/ 7 w 63"/>
                <a:gd name="T27" fmla="*/ 73 h 79"/>
                <a:gd name="T28" fmla="*/ 4 w 63"/>
                <a:gd name="T29" fmla="*/ 70 h 79"/>
                <a:gd name="T30" fmla="*/ 2 w 63"/>
                <a:gd name="T31" fmla="*/ 67 h 79"/>
                <a:gd name="T32" fmla="*/ 0 w 63"/>
                <a:gd name="T33" fmla="*/ 62 h 79"/>
                <a:gd name="T34" fmla="*/ 0 w 63"/>
                <a:gd name="T35" fmla="*/ 58 h 79"/>
                <a:gd name="T36" fmla="*/ 1 w 63"/>
                <a:gd name="T37" fmla="*/ 54 h 79"/>
                <a:gd name="T38" fmla="*/ 3 w 63"/>
                <a:gd name="T39" fmla="*/ 47 h 79"/>
                <a:gd name="T40" fmla="*/ 7 w 63"/>
                <a:gd name="T41" fmla="*/ 39 h 79"/>
                <a:gd name="T42" fmla="*/ 13 w 63"/>
                <a:gd name="T43" fmla="*/ 29 h 79"/>
                <a:gd name="T44" fmla="*/ 19 w 63"/>
                <a:gd name="T45" fmla="*/ 20 h 79"/>
                <a:gd name="T46" fmla="*/ 24 w 63"/>
                <a:gd name="T47" fmla="*/ 12 h 79"/>
                <a:gd name="T48" fmla="*/ 31 w 63"/>
                <a:gd name="T49" fmla="*/ 4 h 79"/>
                <a:gd name="T50" fmla="*/ 37 w 63"/>
                <a:gd name="T51" fmla="*/ 0 h 79"/>
                <a:gd name="T52" fmla="*/ 42 w 63"/>
                <a:gd name="T53" fmla="*/ 5 h 79"/>
                <a:gd name="T54" fmla="*/ 46 w 63"/>
                <a:gd name="T55" fmla="*/ 9 h 79"/>
                <a:gd name="T56" fmla="*/ 48 w 63"/>
                <a:gd name="T57" fmla="*/ 12 h 79"/>
                <a:gd name="T58" fmla="*/ 50 w 63"/>
                <a:gd name="T59" fmla="*/ 15 h 79"/>
                <a:gd name="T60" fmla="*/ 51 w 63"/>
                <a:gd name="T61" fmla="*/ 17 h 79"/>
                <a:gd name="T62" fmla="*/ 53 w 63"/>
                <a:gd name="T63" fmla="*/ 19 h 79"/>
                <a:gd name="T64" fmla="*/ 51 w 63"/>
                <a:gd name="T65" fmla="*/ 26 h 79"/>
                <a:gd name="T66" fmla="*/ 49 w 63"/>
                <a:gd name="T67" fmla="*/ 30 h 79"/>
                <a:gd name="T68" fmla="*/ 46 w 63"/>
                <a:gd name="T69" fmla="*/ 35 h 79"/>
                <a:gd name="T70" fmla="*/ 44 w 63"/>
                <a:gd name="T71" fmla="*/ 39 h 79"/>
                <a:gd name="T72" fmla="*/ 44 w 63"/>
                <a:gd name="T73" fmla="*/ 41 h 79"/>
                <a:gd name="T74" fmla="*/ 44 w 63"/>
                <a:gd name="T75" fmla="*/ 42 h 79"/>
                <a:gd name="T76" fmla="*/ 44 w 63"/>
                <a:gd name="T77" fmla="*/ 44 h 79"/>
                <a:gd name="T78" fmla="*/ 46 w 63"/>
                <a:gd name="T79" fmla="*/ 45 h 79"/>
                <a:gd name="T80" fmla="*/ 53 w 63"/>
                <a:gd name="T81" fmla="*/ 46 h 79"/>
                <a:gd name="T82" fmla="*/ 63 w 63"/>
                <a:gd name="T83" fmla="*/ 4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 h="79">
                  <a:moveTo>
                    <a:pt x="63" y="47"/>
                  </a:moveTo>
                  <a:lnTo>
                    <a:pt x="63" y="58"/>
                  </a:lnTo>
                  <a:lnTo>
                    <a:pt x="63" y="62"/>
                  </a:lnTo>
                  <a:lnTo>
                    <a:pt x="60" y="67"/>
                  </a:lnTo>
                  <a:lnTo>
                    <a:pt x="57" y="70"/>
                  </a:lnTo>
                  <a:lnTo>
                    <a:pt x="51" y="73"/>
                  </a:lnTo>
                  <a:lnTo>
                    <a:pt x="46" y="75"/>
                  </a:lnTo>
                  <a:lnTo>
                    <a:pt x="40" y="76"/>
                  </a:lnTo>
                  <a:lnTo>
                    <a:pt x="33" y="78"/>
                  </a:lnTo>
                  <a:lnTo>
                    <a:pt x="26" y="79"/>
                  </a:lnTo>
                  <a:lnTo>
                    <a:pt x="20" y="78"/>
                  </a:lnTo>
                  <a:lnTo>
                    <a:pt x="16" y="76"/>
                  </a:lnTo>
                  <a:lnTo>
                    <a:pt x="10" y="75"/>
                  </a:lnTo>
                  <a:lnTo>
                    <a:pt x="7" y="73"/>
                  </a:lnTo>
                  <a:lnTo>
                    <a:pt x="4" y="70"/>
                  </a:lnTo>
                  <a:lnTo>
                    <a:pt x="2" y="67"/>
                  </a:lnTo>
                  <a:lnTo>
                    <a:pt x="0" y="62"/>
                  </a:lnTo>
                  <a:lnTo>
                    <a:pt x="0" y="58"/>
                  </a:lnTo>
                  <a:lnTo>
                    <a:pt x="1" y="54"/>
                  </a:lnTo>
                  <a:lnTo>
                    <a:pt x="3" y="47"/>
                  </a:lnTo>
                  <a:lnTo>
                    <a:pt x="7" y="39"/>
                  </a:lnTo>
                  <a:lnTo>
                    <a:pt x="13" y="29"/>
                  </a:lnTo>
                  <a:lnTo>
                    <a:pt x="19" y="20"/>
                  </a:lnTo>
                  <a:lnTo>
                    <a:pt x="24" y="12"/>
                  </a:lnTo>
                  <a:lnTo>
                    <a:pt x="31" y="4"/>
                  </a:lnTo>
                  <a:lnTo>
                    <a:pt x="37" y="0"/>
                  </a:lnTo>
                  <a:lnTo>
                    <a:pt x="42" y="5"/>
                  </a:lnTo>
                  <a:lnTo>
                    <a:pt x="46" y="9"/>
                  </a:lnTo>
                  <a:lnTo>
                    <a:pt x="48" y="12"/>
                  </a:lnTo>
                  <a:lnTo>
                    <a:pt x="50" y="15"/>
                  </a:lnTo>
                  <a:lnTo>
                    <a:pt x="51" y="17"/>
                  </a:lnTo>
                  <a:lnTo>
                    <a:pt x="53" y="19"/>
                  </a:lnTo>
                  <a:lnTo>
                    <a:pt x="51" y="26"/>
                  </a:lnTo>
                  <a:lnTo>
                    <a:pt x="49" y="30"/>
                  </a:lnTo>
                  <a:lnTo>
                    <a:pt x="46" y="35"/>
                  </a:lnTo>
                  <a:lnTo>
                    <a:pt x="44" y="39"/>
                  </a:lnTo>
                  <a:lnTo>
                    <a:pt x="44" y="41"/>
                  </a:lnTo>
                  <a:lnTo>
                    <a:pt x="44" y="42"/>
                  </a:lnTo>
                  <a:lnTo>
                    <a:pt x="44" y="44"/>
                  </a:lnTo>
                  <a:lnTo>
                    <a:pt x="46" y="45"/>
                  </a:lnTo>
                  <a:lnTo>
                    <a:pt x="53" y="46"/>
                  </a:lnTo>
                  <a:lnTo>
                    <a:pt x="63" y="4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71" name="Freeform 71"/>
            <p:cNvSpPr>
              <a:spLocks/>
            </p:cNvSpPr>
            <p:nvPr/>
          </p:nvSpPr>
          <p:spPr bwMode="auto">
            <a:xfrm>
              <a:off x="10591800" y="4237038"/>
              <a:ext cx="63500" cy="92075"/>
            </a:xfrm>
            <a:custGeom>
              <a:avLst/>
              <a:gdLst>
                <a:gd name="T0" fmla="*/ 12 w 79"/>
                <a:gd name="T1" fmla="*/ 103 h 115"/>
                <a:gd name="T2" fmla="*/ 20 w 79"/>
                <a:gd name="T3" fmla="*/ 99 h 115"/>
                <a:gd name="T4" fmla="*/ 28 w 79"/>
                <a:gd name="T5" fmla="*/ 94 h 115"/>
                <a:gd name="T6" fmla="*/ 31 w 79"/>
                <a:gd name="T7" fmla="*/ 90 h 115"/>
                <a:gd name="T8" fmla="*/ 33 w 79"/>
                <a:gd name="T9" fmla="*/ 87 h 115"/>
                <a:gd name="T10" fmla="*/ 35 w 79"/>
                <a:gd name="T11" fmla="*/ 84 h 115"/>
                <a:gd name="T12" fmla="*/ 36 w 79"/>
                <a:gd name="T13" fmla="*/ 81 h 115"/>
                <a:gd name="T14" fmla="*/ 29 w 79"/>
                <a:gd name="T15" fmla="*/ 79 h 115"/>
                <a:gd name="T16" fmla="*/ 24 w 79"/>
                <a:gd name="T17" fmla="*/ 75 h 115"/>
                <a:gd name="T18" fmla="*/ 17 w 79"/>
                <a:gd name="T19" fmla="*/ 72 h 115"/>
                <a:gd name="T20" fmla="*/ 12 w 79"/>
                <a:gd name="T21" fmla="*/ 69 h 115"/>
                <a:gd name="T22" fmla="*/ 8 w 79"/>
                <a:gd name="T23" fmla="*/ 65 h 115"/>
                <a:gd name="T24" fmla="*/ 3 w 79"/>
                <a:gd name="T25" fmla="*/ 60 h 115"/>
                <a:gd name="T26" fmla="*/ 1 w 79"/>
                <a:gd name="T27" fmla="*/ 57 h 115"/>
                <a:gd name="T28" fmla="*/ 0 w 79"/>
                <a:gd name="T29" fmla="*/ 54 h 115"/>
                <a:gd name="T30" fmla="*/ 1 w 79"/>
                <a:gd name="T31" fmla="*/ 49 h 115"/>
                <a:gd name="T32" fmla="*/ 3 w 79"/>
                <a:gd name="T33" fmla="*/ 42 h 115"/>
                <a:gd name="T34" fmla="*/ 8 w 79"/>
                <a:gd name="T35" fmla="*/ 33 h 115"/>
                <a:gd name="T36" fmla="*/ 12 w 79"/>
                <a:gd name="T37" fmla="*/ 23 h 115"/>
                <a:gd name="T38" fmla="*/ 17 w 79"/>
                <a:gd name="T39" fmla="*/ 15 h 115"/>
                <a:gd name="T40" fmla="*/ 24 w 79"/>
                <a:gd name="T41" fmla="*/ 7 h 115"/>
                <a:gd name="T42" fmla="*/ 27 w 79"/>
                <a:gd name="T43" fmla="*/ 4 h 115"/>
                <a:gd name="T44" fmla="*/ 29 w 79"/>
                <a:gd name="T45" fmla="*/ 2 h 115"/>
                <a:gd name="T46" fmla="*/ 32 w 79"/>
                <a:gd name="T47" fmla="*/ 1 h 115"/>
                <a:gd name="T48" fmla="*/ 36 w 79"/>
                <a:gd name="T49" fmla="*/ 0 h 115"/>
                <a:gd name="T50" fmla="*/ 46 w 79"/>
                <a:gd name="T51" fmla="*/ 1 h 115"/>
                <a:gd name="T52" fmla="*/ 54 w 79"/>
                <a:gd name="T53" fmla="*/ 3 h 115"/>
                <a:gd name="T54" fmla="*/ 60 w 79"/>
                <a:gd name="T55" fmla="*/ 6 h 115"/>
                <a:gd name="T56" fmla="*/ 66 w 79"/>
                <a:gd name="T57" fmla="*/ 12 h 115"/>
                <a:gd name="T58" fmla="*/ 69 w 79"/>
                <a:gd name="T59" fmla="*/ 18 h 115"/>
                <a:gd name="T60" fmla="*/ 72 w 79"/>
                <a:gd name="T61" fmla="*/ 26 h 115"/>
                <a:gd name="T62" fmla="*/ 76 w 79"/>
                <a:gd name="T63" fmla="*/ 35 h 115"/>
                <a:gd name="T64" fmla="*/ 79 w 79"/>
                <a:gd name="T65" fmla="*/ 46 h 115"/>
                <a:gd name="T66" fmla="*/ 73 w 79"/>
                <a:gd name="T67" fmla="*/ 48 h 115"/>
                <a:gd name="T68" fmla="*/ 69 w 79"/>
                <a:gd name="T69" fmla="*/ 52 h 115"/>
                <a:gd name="T70" fmla="*/ 65 w 79"/>
                <a:gd name="T71" fmla="*/ 55 h 115"/>
                <a:gd name="T72" fmla="*/ 63 w 79"/>
                <a:gd name="T73" fmla="*/ 60 h 115"/>
                <a:gd name="T74" fmla="*/ 57 w 79"/>
                <a:gd name="T75" fmla="*/ 71 h 115"/>
                <a:gd name="T76" fmla="*/ 54 w 79"/>
                <a:gd name="T77" fmla="*/ 83 h 115"/>
                <a:gd name="T78" fmla="*/ 50 w 79"/>
                <a:gd name="T79" fmla="*/ 95 h 115"/>
                <a:gd name="T80" fmla="*/ 44 w 79"/>
                <a:gd name="T81" fmla="*/ 106 h 115"/>
                <a:gd name="T82" fmla="*/ 41 w 79"/>
                <a:gd name="T83" fmla="*/ 109 h 115"/>
                <a:gd name="T84" fmla="*/ 36 w 79"/>
                <a:gd name="T85" fmla="*/ 112 h 115"/>
                <a:gd name="T86" fmla="*/ 30 w 79"/>
                <a:gd name="T87" fmla="*/ 114 h 115"/>
                <a:gd name="T88" fmla="*/ 24 w 79"/>
                <a:gd name="T89" fmla="*/ 115 h 115"/>
                <a:gd name="T90" fmla="*/ 19 w 79"/>
                <a:gd name="T91" fmla="*/ 114 h 115"/>
                <a:gd name="T92" fmla="*/ 16 w 79"/>
                <a:gd name="T93" fmla="*/ 113 h 115"/>
                <a:gd name="T94" fmla="*/ 12 w 79"/>
                <a:gd name="T95" fmla="*/ 111 h 115"/>
                <a:gd name="T96" fmla="*/ 10 w 79"/>
                <a:gd name="T97" fmla="*/ 109 h 115"/>
                <a:gd name="T98" fmla="*/ 4 w 79"/>
                <a:gd name="T99" fmla="*/ 106 h 115"/>
                <a:gd name="T100" fmla="*/ 0 w 79"/>
                <a:gd name="T101" fmla="*/ 103 h 115"/>
                <a:gd name="T102" fmla="*/ 9 w 79"/>
                <a:gd name="T103" fmla="*/ 96 h 115"/>
                <a:gd name="T104" fmla="*/ 12 w 79"/>
                <a:gd name="T105" fmla="*/ 10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9" h="115">
                  <a:moveTo>
                    <a:pt x="12" y="103"/>
                  </a:moveTo>
                  <a:lnTo>
                    <a:pt x="20" y="99"/>
                  </a:lnTo>
                  <a:lnTo>
                    <a:pt x="28" y="94"/>
                  </a:lnTo>
                  <a:lnTo>
                    <a:pt x="31" y="90"/>
                  </a:lnTo>
                  <a:lnTo>
                    <a:pt x="33" y="87"/>
                  </a:lnTo>
                  <a:lnTo>
                    <a:pt x="35" y="84"/>
                  </a:lnTo>
                  <a:lnTo>
                    <a:pt x="36" y="81"/>
                  </a:lnTo>
                  <a:lnTo>
                    <a:pt x="29" y="79"/>
                  </a:lnTo>
                  <a:lnTo>
                    <a:pt x="24" y="75"/>
                  </a:lnTo>
                  <a:lnTo>
                    <a:pt x="17" y="72"/>
                  </a:lnTo>
                  <a:lnTo>
                    <a:pt x="12" y="69"/>
                  </a:lnTo>
                  <a:lnTo>
                    <a:pt x="8" y="65"/>
                  </a:lnTo>
                  <a:lnTo>
                    <a:pt x="3" y="60"/>
                  </a:lnTo>
                  <a:lnTo>
                    <a:pt x="1" y="57"/>
                  </a:lnTo>
                  <a:lnTo>
                    <a:pt x="0" y="54"/>
                  </a:lnTo>
                  <a:lnTo>
                    <a:pt x="1" y="49"/>
                  </a:lnTo>
                  <a:lnTo>
                    <a:pt x="3" y="42"/>
                  </a:lnTo>
                  <a:lnTo>
                    <a:pt x="8" y="33"/>
                  </a:lnTo>
                  <a:lnTo>
                    <a:pt x="12" y="23"/>
                  </a:lnTo>
                  <a:lnTo>
                    <a:pt x="17" y="15"/>
                  </a:lnTo>
                  <a:lnTo>
                    <a:pt x="24" y="7"/>
                  </a:lnTo>
                  <a:lnTo>
                    <a:pt x="27" y="4"/>
                  </a:lnTo>
                  <a:lnTo>
                    <a:pt x="29" y="2"/>
                  </a:lnTo>
                  <a:lnTo>
                    <a:pt x="32" y="1"/>
                  </a:lnTo>
                  <a:lnTo>
                    <a:pt x="36" y="0"/>
                  </a:lnTo>
                  <a:lnTo>
                    <a:pt x="46" y="1"/>
                  </a:lnTo>
                  <a:lnTo>
                    <a:pt x="54" y="3"/>
                  </a:lnTo>
                  <a:lnTo>
                    <a:pt x="60" y="6"/>
                  </a:lnTo>
                  <a:lnTo>
                    <a:pt x="66" y="12"/>
                  </a:lnTo>
                  <a:lnTo>
                    <a:pt x="69" y="18"/>
                  </a:lnTo>
                  <a:lnTo>
                    <a:pt x="72" y="26"/>
                  </a:lnTo>
                  <a:lnTo>
                    <a:pt x="76" y="35"/>
                  </a:lnTo>
                  <a:lnTo>
                    <a:pt x="79" y="46"/>
                  </a:lnTo>
                  <a:lnTo>
                    <a:pt x="73" y="48"/>
                  </a:lnTo>
                  <a:lnTo>
                    <a:pt x="69" y="52"/>
                  </a:lnTo>
                  <a:lnTo>
                    <a:pt x="65" y="55"/>
                  </a:lnTo>
                  <a:lnTo>
                    <a:pt x="63" y="60"/>
                  </a:lnTo>
                  <a:lnTo>
                    <a:pt x="57" y="71"/>
                  </a:lnTo>
                  <a:lnTo>
                    <a:pt x="54" y="83"/>
                  </a:lnTo>
                  <a:lnTo>
                    <a:pt x="50" y="95"/>
                  </a:lnTo>
                  <a:lnTo>
                    <a:pt x="44" y="106"/>
                  </a:lnTo>
                  <a:lnTo>
                    <a:pt x="41" y="109"/>
                  </a:lnTo>
                  <a:lnTo>
                    <a:pt x="36" y="112"/>
                  </a:lnTo>
                  <a:lnTo>
                    <a:pt x="30" y="114"/>
                  </a:lnTo>
                  <a:lnTo>
                    <a:pt x="24" y="115"/>
                  </a:lnTo>
                  <a:lnTo>
                    <a:pt x="19" y="114"/>
                  </a:lnTo>
                  <a:lnTo>
                    <a:pt x="16" y="113"/>
                  </a:lnTo>
                  <a:lnTo>
                    <a:pt x="12" y="111"/>
                  </a:lnTo>
                  <a:lnTo>
                    <a:pt x="10" y="109"/>
                  </a:lnTo>
                  <a:lnTo>
                    <a:pt x="4" y="106"/>
                  </a:lnTo>
                  <a:lnTo>
                    <a:pt x="0" y="103"/>
                  </a:lnTo>
                  <a:lnTo>
                    <a:pt x="9" y="96"/>
                  </a:lnTo>
                  <a:lnTo>
                    <a:pt x="12" y="10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2" name="Freeform 72"/>
            <p:cNvSpPr>
              <a:spLocks/>
            </p:cNvSpPr>
            <p:nvPr/>
          </p:nvSpPr>
          <p:spPr bwMode="auto">
            <a:xfrm>
              <a:off x="9815513" y="4162425"/>
              <a:ext cx="1484312" cy="1062038"/>
            </a:xfrm>
            <a:custGeom>
              <a:avLst/>
              <a:gdLst>
                <a:gd name="T0" fmla="*/ 1778 w 1871"/>
                <a:gd name="T1" fmla="*/ 971 h 1339"/>
                <a:gd name="T2" fmla="*/ 1796 w 1871"/>
                <a:gd name="T3" fmla="*/ 1056 h 1339"/>
                <a:gd name="T4" fmla="*/ 1706 w 1871"/>
                <a:gd name="T5" fmla="*/ 1089 h 1339"/>
                <a:gd name="T6" fmla="*/ 1601 w 1871"/>
                <a:gd name="T7" fmla="*/ 1077 h 1339"/>
                <a:gd name="T8" fmla="*/ 1544 w 1871"/>
                <a:gd name="T9" fmla="*/ 1092 h 1339"/>
                <a:gd name="T10" fmla="*/ 1590 w 1871"/>
                <a:gd name="T11" fmla="*/ 1201 h 1339"/>
                <a:gd name="T12" fmla="*/ 1575 w 1871"/>
                <a:gd name="T13" fmla="*/ 1237 h 1339"/>
                <a:gd name="T14" fmla="*/ 1550 w 1871"/>
                <a:gd name="T15" fmla="*/ 1292 h 1339"/>
                <a:gd name="T16" fmla="*/ 1483 w 1871"/>
                <a:gd name="T17" fmla="*/ 1234 h 1339"/>
                <a:gd name="T18" fmla="*/ 1449 w 1871"/>
                <a:gd name="T19" fmla="*/ 1166 h 1339"/>
                <a:gd name="T20" fmla="*/ 1380 w 1871"/>
                <a:gd name="T21" fmla="*/ 1017 h 1339"/>
                <a:gd name="T22" fmla="*/ 1269 w 1871"/>
                <a:gd name="T23" fmla="*/ 918 h 1339"/>
                <a:gd name="T24" fmla="*/ 1167 w 1871"/>
                <a:gd name="T25" fmla="*/ 837 h 1339"/>
                <a:gd name="T26" fmla="*/ 1056 w 1871"/>
                <a:gd name="T27" fmla="*/ 788 h 1339"/>
                <a:gd name="T28" fmla="*/ 1065 w 1871"/>
                <a:gd name="T29" fmla="*/ 888 h 1339"/>
                <a:gd name="T30" fmla="*/ 1158 w 1871"/>
                <a:gd name="T31" fmla="*/ 1002 h 1339"/>
                <a:gd name="T32" fmla="*/ 1306 w 1871"/>
                <a:gd name="T33" fmla="*/ 1077 h 1339"/>
                <a:gd name="T34" fmla="*/ 1273 w 1871"/>
                <a:gd name="T35" fmla="*/ 1092 h 1339"/>
                <a:gd name="T36" fmla="*/ 1261 w 1871"/>
                <a:gd name="T37" fmla="*/ 1155 h 1339"/>
                <a:gd name="T38" fmla="*/ 1221 w 1871"/>
                <a:gd name="T39" fmla="*/ 1221 h 1339"/>
                <a:gd name="T40" fmla="*/ 1212 w 1871"/>
                <a:gd name="T41" fmla="*/ 1200 h 1339"/>
                <a:gd name="T42" fmla="*/ 1153 w 1871"/>
                <a:gd name="T43" fmla="*/ 1073 h 1339"/>
                <a:gd name="T44" fmla="*/ 993 w 1871"/>
                <a:gd name="T45" fmla="*/ 976 h 1339"/>
                <a:gd name="T46" fmla="*/ 853 w 1871"/>
                <a:gd name="T47" fmla="*/ 871 h 1339"/>
                <a:gd name="T48" fmla="*/ 672 w 1871"/>
                <a:gd name="T49" fmla="*/ 917 h 1339"/>
                <a:gd name="T50" fmla="*/ 605 w 1871"/>
                <a:gd name="T51" fmla="*/ 996 h 1339"/>
                <a:gd name="T52" fmla="*/ 468 w 1871"/>
                <a:gd name="T53" fmla="*/ 1095 h 1339"/>
                <a:gd name="T54" fmla="*/ 412 w 1871"/>
                <a:gd name="T55" fmla="*/ 1242 h 1339"/>
                <a:gd name="T56" fmla="*/ 332 w 1871"/>
                <a:gd name="T57" fmla="*/ 1300 h 1339"/>
                <a:gd name="T58" fmla="*/ 191 w 1871"/>
                <a:gd name="T59" fmla="*/ 1337 h 1339"/>
                <a:gd name="T60" fmla="*/ 93 w 1871"/>
                <a:gd name="T61" fmla="*/ 1278 h 1339"/>
                <a:gd name="T62" fmla="*/ 27 w 1871"/>
                <a:gd name="T63" fmla="*/ 1208 h 1339"/>
                <a:gd name="T64" fmla="*/ 16 w 1871"/>
                <a:gd name="T65" fmla="*/ 1142 h 1339"/>
                <a:gd name="T66" fmla="*/ 16 w 1871"/>
                <a:gd name="T67" fmla="*/ 949 h 1339"/>
                <a:gd name="T68" fmla="*/ 108 w 1871"/>
                <a:gd name="T69" fmla="*/ 907 h 1339"/>
                <a:gd name="T70" fmla="*/ 309 w 1871"/>
                <a:gd name="T71" fmla="*/ 918 h 1339"/>
                <a:gd name="T72" fmla="*/ 402 w 1871"/>
                <a:gd name="T73" fmla="*/ 862 h 1339"/>
                <a:gd name="T74" fmla="*/ 397 w 1871"/>
                <a:gd name="T75" fmla="*/ 745 h 1339"/>
                <a:gd name="T76" fmla="*/ 272 w 1871"/>
                <a:gd name="T77" fmla="*/ 658 h 1339"/>
                <a:gd name="T78" fmla="*/ 297 w 1871"/>
                <a:gd name="T79" fmla="*/ 594 h 1339"/>
                <a:gd name="T80" fmla="*/ 371 w 1871"/>
                <a:gd name="T81" fmla="*/ 560 h 1339"/>
                <a:gd name="T82" fmla="*/ 452 w 1871"/>
                <a:gd name="T83" fmla="*/ 555 h 1339"/>
                <a:gd name="T84" fmla="*/ 540 w 1871"/>
                <a:gd name="T85" fmla="*/ 474 h 1339"/>
                <a:gd name="T86" fmla="*/ 660 w 1871"/>
                <a:gd name="T87" fmla="*/ 360 h 1339"/>
                <a:gd name="T88" fmla="*/ 781 w 1871"/>
                <a:gd name="T89" fmla="*/ 295 h 1339"/>
                <a:gd name="T90" fmla="*/ 860 w 1871"/>
                <a:gd name="T91" fmla="*/ 273 h 1339"/>
                <a:gd name="T92" fmla="*/ 840 w 1871"/>
                <a:gd name="T93" fmla="*/ 128 h 1339"/>
                <a:gd name="T94" fmla="*/ 940 w 1871"/>
                <a:gd name="T95" fmla="*/ 33 h 1339"/>
                <a:gd name="T96" fmla="*/ 960 w 1871"/>
                <a:gd name="T97" fmla="*/ 106 h 1339"/>
                <a:gd name="T98" fmla="*/ 926 w 1871"/>
                <a:gd name="T99" fmla="*/ 209 h 1339"/>
                <a:gd name="T100" fmla="*/ 1012 w 1871"/>
                <a:gd name="T101" fmla="*/ 249 h 1339"/>
                <a:gd name="T102" fmla="*/ 1131 w 1871"/>
                <a:gd name="T103" fmla="*/ 259 h 1339"/>
                <a:gd name="T104" fmla="*/ 1277 w 1871"/>
                <a:gd name="T105" fmla="*/ 194 h 1339"/>
                <a:gd name="T106" fmla="*/ 1553 w 1871"/>
                <a:gd name="T107" fmla="*/ 209 h 1339"/>
                <a:gd name="T108" fmla="*/ 1581 w 1871"/>
                <a:gd name="T109" fmla="*/ 344 h 1339"/>
                <a:gd name="T110" fmla="*/ 1604 w 1871"/>
                <a:gd name="T111" fmla="*/ 459 h 1339"/>
                <a:gd name="T112" fmla="*/ 1539 w 1871"/>
                <a:gd name="T113" fmla="*/ 576 h 1339"/>
                <a:gd name="T114" fmla="*/ 1663 w 1871"/>
                <a:gd name="T115" fmla="*/ 621 h 1339"/>
                <a:gd name="T116" fmla="*/ 1805 w 1871"/>
                <a:gd name="T117" fmla="*/ 694 h 1339"/>
                <a:gd name="T118" fmla="*/ 1871 w 1871"/>
                <a:gd name="T119" fmla="*/ 790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71" h="1339">
                  <a:moveTo>
                    <a:pt x="1836" y="833"/>
                  </a:moveTo>
                  <a:lnTo>
                    <a:pt x="1832" y="846"/>
                  </a:lnTo>
                  <a:lnTo>
                    <a:pt x="1830" y="851"/>
                  </a:lnTo>
                  <a:lnTo>
                    <a:pt x="1829" y="852"/>
                  </a:lnTo>
                  <a:lnTo>
                    <a:pt x="1824" y="856"/>
                  </a:lnTo>
                  <a:lnTo>
                    <a:pt x="1824" y="881"/>
                  </a:lnTo>
                  <a:lnTo>
                    <a:pt x="1824" y="894"/>
                  </a:lnTo>
                  <a:lnTo>
                    <a:pt x="1824" y="898"/>
                  </a:lnTo>
                  <a:lnTo>
                    <a:pt x="1824" y="898"/>
                  </a:lnTo>
                  <a:lnTo>
                    <a:pt x="1810" y="916"/>
                  </a:lnTo>
                  <a:lnTo>
                    <a:pt x="1795" y="934"/>
                  </a:lnTo>
                  <a:lnTo>
                    <a:pt x="1789" y="945"/>
                  </a:lnTo>
                  <a:lnTo>
                    <a:pt x="1783" y="956"/>
                  </a:lnTo>
                  <a:lnTo>
                    <a:pt x="1781" y="960"/>
                  </a:lnTo>
                  <a:lnTo>
                    <a:pt x="1779" y="965"/>
                  </a:lnTo>
                  <a:lnTo>
                    <a:pt x="1778" y="971"/>
                  </a:lnTo>
                  <a:lnTo>
                    <a:pt x="1778" y="976"/>
                  </a:lnTo>
                  <a:lnTo>
                    <a:pt x="1779" y="982"/>
                  </a:lnTo>
                  <a:lnTo>
                    <a:pt x="1780" y="987"/>
                  </a:lnTo>
                  <a:lnTo>
                    <a:pt x="1782" y="992"/>
                  </a:lnTo>
                  <a:lnTo>
                    <a:pt x="1785" y="998"/>
                  </a:lnTo>
                  <a:lnTo>
                    <a:pt x="1793" y="1009"/>
                  </a:lnTo>
                  <a:lnTo>
                    <a:pt x="1803" y="1018"/>
                  </a:lnTo>
                  <a:lnTo>
                    <a:pt x="1822" y="1036"/>
                  </a:lnTo>
                  <a:lnTo>
                    <a:pt x="1836" y="1049"/>
                  </a:lnTo>
                  <a:lnTo>
                    <a:pt x="1830" y="1051"/>
                  </a:lnTo>
                  <a:lnTo>
                    <a:pt x="1824" y="1052"/>
                  </a:lnTo>
                  <a:lnTo>
                    <a:pt x="1819" y="1053"/>
                  </a:lnTo>
                  <a:lnTo>
                    <a:pt x="1812" y="1053"/>
                  </a:lnTo>
                  <a:lnTo>
                    <a:pt x="1807" y="1055"/>
                  </a:lnTo>
                  <a:lnTo>
                    <a:pt x="1802" y="1056"/>
                  </a:lnTo>
                  <a:lnTo>
                    <a:pt x="1796" y="1056"/>
                  </a:lnTo>
                  <a:lnTo>
                    <a:pt x="1792" y="1057"/>
                  </a:lnTo>
                  <a:lnTo>
                    <a:pt x="1787" y="1057"/>
                  </a:lnTo>
                  <a:lnTo>
                    <a:pt x="1781" y="1057"/>
                  </a:lnTo>
                  <a:lnTo>
                    <a:pt x="1776" y="1058"/>
                  </a:lnTo>
                  <a:lnTo>
                    <a:pt x="1770" y="1061"/>
                  </a:lnTo>
                  <a:lnTo>
                    <a:pt x="1763" y="1064"/>
                  </a:lnTo>
                  <a:lnTo>
                    <a:pt x="1756" y="1069"/>
                  </a:lnTo>
                  <a:lnTo>
                    <a:pt x="1751" y="1074"/>
                  </a:lnTo>
                  <a:lnTo>
                    <a:pt x="1745" y="1079"/>
                  </a:lnTo>
                  <a:lnTo>
                    <a:pt x="1740" y="1083"/>
                  </a:lnTo>
                  <a:lnTo>
                    <a:pt x="1735" y="1088"/>
                  </a:lnTo>
                  <a:lnTo>
                    <a:pt x="1728" y="1091"/>
                  </a:lnTo>
                  <a:lnTo>
                    <a:pt x="1721" y="1092"/>
                  </a:lnTo>
                  <a:lnTo>
                    <a:pt x="1715" y="1091"/>
                  </a:lnTo>
                  <a:lnTo>
                    <a:pt x="1711" y="1090"/>
                  </a:lnTo>
                  <a:lnTo>
                    <a:pt x="1706" y="1089"/>
                  </a:lnTo>
                  <a:lnTo>
                    <a:pt x="1701" y="1087"/>
                  </a:lnTo>
                  <a:lnTo>
                    <a:pt x="1694" y="1080"/>
                  </a:lnTo>
                  <a:lnTo>
                    <a:pt x="1685" y="1075"/>
                  </a:lnTo>
                  <a:lnTo>
                    <a:pt x="1676" y="1068"/>
                  </a:lnTo>
                  <a:lnTo>
                    <a:pt x="1668" y="1063"/>
                  </a:lnTo>
                  <a:lnTo>
                    <a:pt x="1662" y="1061"/>
                  </a:lnTo>
                  <a:lnTo>
                    <a:pt x="1658" y="1058"/>
                  </a:lnTo>
                  <a:lnTo>
                    <a:pt x="1653" y="1057"/>
                  </a:lnTo>
                  <a:lnTo>
                    <a:pt x="1647" y="1057"/>
                  </a:lnTo>
                  <a:lnTo>
                    <a:pt x="1638" y="1057"/>
                  </a:lnTo>
                  <a:lnTo>
                    <a:pt x="1630" y="1060"/>
                  </a:lnTo>
                  <a:lnTo>
                    <a:pt x="1624" y="1062"/>
                  </a:lnTo>
                  <a:lnTo>
                    <a:pt x="1618" y="1066"/>
                  </a:lnTo>
                  <a:lnTo>
                    <a:pt x="1613" y="1069"/>
                  </a:lnTo>
                  <a:lnTo>
                    <a:pt x="1607" y="1074"/>
                  </a:lnTo>
                  <a:lnTo>
                    <a:pt x="1601" y="1077"/>
                  </a:lnTo>
                  <a:lnTo>
                    <a:pt x="1593" y="1080"/>
                  </a:lnTo>
                  <a:lnTo>
                    <a:pt x="1595" y="1090"/>
                  </a:lnTo>
                  <a:lnTo>
                    <a:pt x="1595" y="1100"/>
                  </a:lnTo>
                  <a:lnTo>
                    <a:pt x="1595" y="1108"/>
                  </a:lnTo>
                  <a:lnTo>
                    <a:pt x="1593" y="1119"/>
                  </a:lnTo>
                  <a:lnTo>
                    <a:pt x="1588" y="1118"/>
                  </a:lnTo>
                  <a:lnTo>
                    <a:pt x="1584" y="1118"/>
                  </a:lnTo>
                  <a:lnTo>
                    <a:pt x="1580" y="1116"/>
                  </a:lnTo>
                  <a:lnTo>
                    <a:pt x="1576" y="1115"/>
                  </a:lnTo>
                  <a:lnTo>
                    <a:pt x="1571" y="1110"/>
                  </a:lnTo>
                  <a:lnTo>
                    <a:pt x="1565" y="1105"/>
                  </a:lnTo>
                  <a:lnTo>
                    <a:pt x="1561" y="1101"/>
                  </a:lnTo>
                  <a:lnTo>
                    <a:pt x="1557" y="1096"/>
                  </a:lnTo>
                  <a:lnTo>
                    <a:pt x="1552" y="1093"/>
                  </a:lnTo>
                  <a:lnTo>
                    <a:pt x="1547" y="1092"/>
                  </a:lnTo>
                  <a:lnTo>
                    <a:pt x="1544" y="1092"/>
                  </a:lnTo>
                  <a:lnTo>
                    <a:pt x="1541" y="1093"/>
                  </a:lnTo>
                  <a:lnTo>
                    <a:pt x="1538" y="1095"/>
                  </a:lnTo>
                  <a:lnTo>
                    <a:pt x="1536" y="1099"/>
                  </a:lnTo>
                  <a:lnTo>
                    <a:pt x="1533" y="1105"/>
                  </a:lnTo>
                  <a:lnTo>
                    <a:pt x="1532" y="1110"/>
                  </a:lnTo>
                  <a:lnTo>
                    <a:pt x="1549" y="1133"/>
                  </a:lnTo>
                  <a:lnTo>
                    <a:pt x="1559" y="1145"/>
                  </a:lnTo>
                  <a:lnTo>
                    <a:pt x="1562" y="1148"/>
                  </a:lnTo>
                  <a:lnTo>
                    <a:pt x="1562" y="1149"/>
                  </a:lnTo>
                  <a:lnTo>
                    <a:pt x="1558" y="1160"/>
                  </a:lnTo>
                  <a:lnTo>
                    <a:pt x="1554" y="1169"/>
                  </a:lnTo>
                  <a:lnTo>
                    <a:pt x="1557" y="1172"/>
                  </a:lnTo>
                  <a:lnTo>
                    <a:pt x="1562" y="1177"/>
                  </a:lnTo>
                  <a:lnTo>
                    <a:pt x="1570" y="1185"/>
                  </a:lnTo>
                  <a:lnTo>
                    <a:pt x="1579" y="1194"/>
                  </a:lnTo>
                  <a:lnTo>
                    <a:pt x="1590" y="1201"/>
                  </a:lnTo>
                  <a:lnTo>
                    <a:pt x="1600" y="1208"/>
                  </a:lnTo>
                  <a:lnTo>
                    <a:pt x="1609" y="1213"/>
                  </a:lnTo>
                  <a:lnTo>
                    <a:pt x="1616" y="1215"/>
                  </a:lnTo>
                  <a:lnTo>
                    <a:pt x="1618" y="1224"/>
                  </a:lnTo>
                  <a:lnTo>
                    <a:pt x="1620" y="1231"/>
                  </a:lnTo>
                  <a:lnTo>
                    <a:pt x="1617" y="1233"/>
                  </a:lnTo>
                  <a:lnTo>
                    <a:pt x="1613" y="1234"/>
                  </a:lnTo>
                  <a:lnTo>
                    <a:pt x="1609" y="1235"/>
                  </a:lnTo>
                  <a:lnTo>
                    <a:pt x="1605" y="1235"/>
                  </a:lnTo>
                  <a:lnTo>
                    <a:pt x="1601" y="1235"/>
                  </a:lnTo>
                  <a:lnTo>
                    <a:pt x="1598" y="1236"/>
                  </a:lnTo>
                  <a:lnTo>
                    <a:pt x="1594" y="1238"/>
                  </a:lnTo>
                  <a:lnTo>
                    <a:pt x="1593" y="1242"/>
                  </a:lnTo>
                  <a:lnTo>
                    <a:pt x="1589" y="1242"/>
                  </a:lnTo>
                  <a:lnTo>
                    <a:pt x="1582" y="1240"/>
                  </a:lnTo>
                  <a:lnTo>
                    <a:pt x="1575" y="1237"/>
                  </a:lnTo>
                  <a:lnTo>
                    <a:pt x="1570" y="1234"/>
                  </a:lnTo>
                  <a:lnTo>
                    <a:pt x="1563" y="1229"/>
                  </a:lnTo>
                  <a:lnTo>
                    <a:pt x="1553" y="1222"/>
                  </a:lnTo>
                  <a:lnTo>
                    <a:pt x="1547" y="1215"/>
                  </a:lnTo>
                  <a:lnTo>
                    <a:pt x="1547" y="1228"/>
                  </a:lnTo>
                  <a:lnTo>
                    <a:pt x="1547" y="1231"/>
                  </a:lnTo>
                  <a:lnTo>
                    <a:pt x="1549" y="1236"/>
                  </a:lnTo>
                  <a:lnTo>
                    <a:pt x="1552" y="1242"/>
                  </a:lnTo>
                  <a:lnTo>
                    <a:pt x="1553" y="1249"/>
                  </a:lnTo>
                  <a:lnTo>
                    <a:pt x="1554" y="1258"/>
                  </a:lnTo>
                  <a:lnTo>
                    <a:pt x="1552" y="1267"/>
                  </a:lnTo>
                  <a:lnTo>
                    <a:pt x="1549" y="1278"/>
                  </a:lnTo>
                  <a:lnTo>
                    <a:pt x="1548" y="1284"/>
                  </a:lnTo>
                  <a:lnTo>
                    <a:pt x="1548" y="1288"/>
                  </a:lnTo>
                  <a:lnTo>
                    <a:pt x="1549" y="1290"/>
                  </a:lnTo>
                  <a:lnTo>
                    <a:pt x="1550" y="1292"/>
                  </a:lnTo>
                  <a:lnTo>
                    <a:pt x="1552" y="1294"/>
                  </a:lnTo>
                  <a:lnTo>
                    <a:pt x="1554" y="1295"/>
                  </a:lnTo>
                  <a:lnTo>
                    <a:pt x="1540" y="1295"/>
                  </a:lnTo>
                  <a:lnTo>
                    <a:pt x="1532" y="1295"/>
                  </a:lnTo>
                  <a:lnTo>
                    <a:pt x="1526" y="1295"/>
                  </a:lnTo>
                  <a:lnTo>
                    <a:pt x="1521" y="1294"/>
                  </a:lnTo>
                  <a:lnTo>
                    <a:pt x="1517" y="1293"/>
                  </a:lnTo>
                  <a:lnTo>
                    <a:pt x="1512" y="1291"/>
                  </a:lnTo>
                  <a:lnTo>
                    <a:pt x="1504" y="1286"/>
                  </a:lnTo>
                  <a:lnTo>
                    <a:pt x="1496" y="1279"/>
                  </a:lnTo>
                  <a:lnTo>
                    <a:pt x="1490" y="1271"/>
                  </a:lnTo>
                  <a:lnTo>
                    <a:pt x="1485" y="1262"/>
                  </a:lnTo>
                  <a:lnTo>
                    <a:pt x="1482" y="1252"/>
                  </a:lnTo>
                  <a:lnTo>
                    <a:pt x="1481" y="1242"/>
                  </a:lnTo>
                  <a:lnTo>
                    <a:pt x="1482" y="1238"/>
                  </a:lnTo>
                  <a:lnTo>
                    <a:pt x="1483" y="1234"/>
                  </a:lnTo>
                  <a:lnTo>
                    <a:pt x="1486" y="1231"/>
                  </a:lnTo>
                  <a:lnTo>
                    <a:pt x="1490" y="1227"/>
                  </a:lnTo>
                  <a:lnTo>
                    <a:pt x="1497" y="1221"/>
                  </a:lnTo>
                  <a:lnTo>
                    <a:pt x="1505" y="1215"/>
                  </a:lnTo>
                  <a:lnTo>
                    <a:pt x="1489" y="1215"/>
                  </a:lnTo>
                  <a:lnTo>
                    <a:pt x="1473" y="1215"/>
                  </a:lnTo>
                  <a:lnTo>
                    <a:pt x="1470" y="1214"/>
                  </a:lnTo>
                  <a:lnTo>
                    <a:pt x="1468" y="1212"/>
                  </a:lnTo>
                  <a:lnTo>
                    <a:pt x="1466" y="1210"/>
                  </a:lnTo>
                  <a:lnTo>
                    <a:pt x="1465" y="1207"/>
                  </a:lnTo>
                  <a:lnTo>
                    <a:pt x="1463" y="1200"/>
                  </a:lnTo>
                  <a:lnTo>
                    <a:pt x="1462" y="1196"/>
                  </a:lnTo>
                  <a:lnTo>
                    <a:pt x="1459" y="1187"/>
                  </a:lnTo>
                  <a:lnTo>
                    <a:pt x="1457" y="1180"/>
                  </a:lnTo>
                  <a:lnTo>
                    <a:pt x="1453" y="1172"/>
                  </a:lnTo>
                  <a:lnTo>
                    <a:pt x="1449" y="1166"/>
                  </a:lnTo>
                  <a:lnTo>
                    <a:pt x="1439" y="1154"/>
                  </a:lnTo>
                  <a:lnTo>
                    <a:pt x="1427" y="1142"/>
                  </a:lnTo>
                  <a:lnTo>
                    <a:pt x="1412" y="1128"/>
                  </a:lnTo>
                  <a:lnTo>
                    <a:pt x="1397" y="1113"/>
                  </a:lnTo>
                  <a:lnTo>
                    <a:pt x="1390" y="1104"/>
                  </a:lnTo>
                  <a:lnTo>
                    <a:pt x="1385" y="1095"/>
                  </a:lnTo>
                  <a:lnTo>
                    <a:pt x="1384" y="1090"/>
                  </a:lnTo>
                  <a:lnTo>
                    <a:pt x="1382" y="1084"/>
                  </a:lnTo>
                  <a:lnTo>
                    <a:pt x="1381" y="1079"/>
                  </a:lnTo>
                  <a:lnTo>
                    <a:pt x="1381" y="1073"/>
                  </a:lnTo>
                  <a:lnTo>
                    <a:pt x="1381" y="1057"/>
                  </a:lnTo>
                  <a:lnTo>
                    <a:pt x="1381" y="1047"/>
                  </a:lnTo>
                  <a:lnTo>
                    <a:pt x="1381" y="1037"/>
                  </a:lnTo>
                  <a:lnTo>
                    <a:pt x="1381" y="1026"/>
                  </a:lnTo>
                  <a:lnTo>
                    <a:pt x="1381" y="1022"/>
                  </a:lnTo>
                  <a:lnTo>
                    <a:pt x="1380" y="1017"/>
                  </a:lnTo>
                  <a:lnTo>
                    <a:pt x="1377" y="1012"/>
                  </a:lnTo>
                  <a:lnTo>
                    <a:pt x="1374" y="1008"/>
                  </a:lnTo>
                  <a:lnTo>
                    <a:pt x="1368" y="997"/>
                  </a:lnTo>
                  <a:lnTo>
                    <a:pt x="1359" y="987"/>
                  </a:lnTo>
                  <a:lnTo>
                    <a:pt x="1349" y="977"/>
                  </a:lnTo>
                  <a:lnTo>
                    <a:pt x="1338" y="969"/>
                  </a:lnTo>
                  <a:lnTo>
                    <a:pt x="1329" y="962"/>
                  </a:lnTo>
                  <a:lnTo>
                    <a:pt x="1319" y="957"/>
                  </a:lnTo>
                  <a:lnTo>
                    <a:pt x="1302" y="949"/>
                  </a:lnTo>
                  <a:lnTo>
                    <a:pt x="1286" y="942"/>
                  </a:lnTo>
                  <a:lnTo>
                    <a:pt x="1279" y="937"/>
                  </a:lnTo>
                  <a:lnTo>
                    <a:pt x="1274" y="932"/>
                  </a:lnTo>
                  <a:lnTo>
                    <a:pt x="1272" y="930"/>
                  </a:lnTo>
                  <a:lnTo>
                    <a:pt x="1270" y="925"/>
                  </a:lnTo>
                  <a:lnTo>
                    <a:pt x="1269" y="922"/>
                  </a:lnTo>
                  <a:lnTo>
                    <a:pt x="1269" y="918"/>
                  </a:lnTo>
                  <a:lnTo>
                    <a:pt x="1256" y="918"/>
                  </a:lnTo>
                  <a:lnTo>
                    <a:pt x="1246" y="918"/>
                  </a:lnTo>
                  <a:lnTo>
                    <a:pt x="1238" y="918"/>
                  </a:lnTo>
                  <a:lnTo>
                    <a:pt x="1232" y="916"/>
                  </a:lnTo>
                  <a:lnTo>
                    <a:pt x="1224" y="912"/>
                  </a:lnTo>
                  <a:lnTo>
                    <a:pt x="1216" y="908"/>
                  </a:lnTo>
                  <a:lnTo>
                    <a:pt x="1210" y="904"/>
                  </a:lnTo>
                  <a:lnTo>
                    <a:pt x="1204" y="897"/>
                  </a:lnTo>
                  <a:lnTo>
                    <a:pt x="1197" y="892"/>
                  </a:lnTo>
                  <a:lnTo>
                    <a:pt x="1191" y="884"/>
                  </a:lnTo>
                  <a:lnTo>
                    <a:pt x="1185" y="877"/>
                  </a:lnTo>
                  <a:lnTo>
                    <a:pt x="1180" y="869"/>
                  </a:lnTo>
                  <a:lnTo>
                    <a:pt x="1175" y="862"/>
                  </a:lnTo>
                  <a:lnTo>
                    <a:pt x="1172" y="853"/>
                  </a:lnTo>
                  <a:lnTo>
                    <a:pt x="1169" y="845"/>
                  </a:lnTo>
                  <a:lnTo>
                    <a:pt x="1167" y="837"/>
                  </a:lnTo>
                  <a:lnTo>
                    <a:pt x="1166" y="829"/>
                  </a:lnTo>
                  <a:lnTo>
                    <a:pt x="1165" y="822"/>
                  </a:lnTo>
                  <a:lnTo>
                    <a:pt x="1151" y="822"/>
                  </a:lnTo>
                  <a:lnTo>
                    <a:pt x="1139" y="822"/>
                  </a:lnTo>
                  <a:lnTo>
                    <a:pt x="1126" y="822"/>
                  </a:lnTo>
                  <a:lnTo>
                    <a:pt x="1115" y="822"/>
                  </a:lnTo>
                  <a:lnTo>
                    <a:pt x="1111" y="822"/>
                  </a:lnTo>
                  <a:lnTo>
                    <a:pt x="1107" y="820"/>
                  </a:lnTo>
                  <a:lnTo>
                    <a:pt x="1104" y="818"/>
                  </a:lnTo>
                  <a:lnTo>
                    <a:pt x="1102" y="816"/>
                  </a:lnTo>
                  <a:lnTo>
                    <a:pt x="1099" y="810"/>
                  </a:lnTo>
                  <a:lnTo>
                    <a:pt x="1098" y="803"/>
                  </a:lnTo>
                  <a:lnTo>
                    <a:pt x="1096" y="788"/>
                  </a:lnTo>
                  <a:lnTo>
                    <a:pt x="1091" y="775"/>
                  </a:lnTo>
                  <a:lnTo>
                    <a:pt x="1074" y="783"/>
                  </a:lnTo>
                  <a:lnTo>
                    <a:pt x="1056" y="788"/>
                  </a:lnTo>
                  <a:lnTo>
                    <a:pt x="1047" y="791"/>
                  </a:lnTo>
                  <a:lnTo>
                    <a:pt x="1041" y="795"/>
                  </a:lnTo>
                  <a:lnTo>
                    <a:pt x="1037" y="798"/>
                  </a:lnTo>
                  <a:lnTo>
                    <a:pt x="1035" y="800"/>
                  </a:lnTo>
                  <a:lnTo>
                    <a:pt x="1034" y="803"/>
                  </a:lnTo>
                  <a:lnTo>
                    <a:pt x="1034" y="806"/>
                  </a:lnTo>
                  <a:lnTo>
                    <a:pt x="1042" y="818"/>
                  </a:lnTo>
                  <a:lnTo>
                    <a:pt x="1039" y="832"/>
                  </a:lnTo>
                  <a:lnTo>
                    <a:pt x="1037" y="849"/>
                  </a:lnTo>
                  <a:lnTo>
                    <a:pt x="1038" y="857"/>
                  </a:lnTo>
                  <a:lnTo>
                    <a:pt x="1041" y="864"/>
                  </a:lnTo>
                  <a:lnTo>
                    <a:pt x="1044" y="870"/>
                  </a:lnTo>
                  <a:lnTo>
                    <a:pt x="1048" y="876"/>
                  </a:lnTo>
                  <a:lnTo>
                    <a:pt x="1052" y="880"/>
                  </a:lnTo>
                  <a:lnTo>
                    <a:pt x="1059" y="884"/>
                  </a:lnTo>
                  <a:lnTo>
                    <a:pt x="1065" y="888"/>
                  </a:lnTo>
                  <a:lnTo>
                    <a:pt x="1072" y="891"/>
                  </a:lnTo>
                  <a:lnTo>
                    <a:pt x="1082" y="895"/>
                  </a:lnTo>
                  <a:lnTo>
                    <a:pt x="1090" y="901"/>
                  </a:lnTo>
                  <a:lnTo>
                    <a:pt x="1097" y="906"/>
                  </a:lnTo>
                  <a:lnTo>
                    <a:pt x="1102" y="914"/>
                  </a:lnTo>
                  <a:lnTo>
                    <a:pt x="1106" y="921"/>
                  </a:lnTo>
                  <a:lnTo>
                    <a:pt x="1111" y="928"/>
                  </a:lnTo>
                  <a:lnTo>
                    <a:pt x="1113" y="935"/>
                  </a:lnTo>
                  <a:lnTo>
                    <a:pt x="1115" y="942"/>
                  </a:lnTo>
                  <a:lnTo>
                    <a:pt x="1121" y="959"/>
                  </a:lnTo>
                  <a:lnTo>
                    <a:pt x="1129" y="976"/>
                  </a:lnTo>
                  <a:lnTo>
                    <a:pt x="1133" y="984"/>
                  </a:lnTo>
                  <a:lnTo>
                    <a:pt x="1139" y="990"/>
                  </a:lnTo>
                  <a:lnTo>
                    <a:pt x="1144" y="996"/>
                  </a:lnTo>
                  <a:lnTo>
                    <a:pt x="1150" y="999"/>
                  </a:lnTo>
                  <a:lnTo>
                    <a:pt x="1158" y="1002"/>
                  </a:lnTo>
                  <a:lnTo>
                    <a:pt x="1166" y="1004"/>
                  </a:lnTo>
                  <a:lnTo>
                    <a:pt x="1174" y="1005"/>
                  </a:lnTo>
                  <a:lnTo>
                    <a:pt x="1182" y="1005"/>
                  </a:lnTo>
                  <a:lnTo>
                    <a:pt x="1198" y="1004"/>
                  </a:lnTo>
                  <a:lnTo>
                    <a:pt x="1215" y="1003"/>
                  </a:lnTo>
                  <a:lnTo>
                    <a:pt x="1215" y="1018"/>
                  </a:lnTo>
                  <a:lnTo>
                    <a:pt x="1214" y="1022"/>
                  </a:lnTo>
                  <a:lnTo>
                    <a:pt x="1214" y="1025"/>
                  </a:lnTo>
                  <a:lnTo>
                    <a:pt x="1215" y="1028"/>
                  </a:lnTo>
                  <a:lnTo>
                    <a:pt x="1216" y="1030"/>
                  </a:lnTo>
                  <a:lnTo>
                    <a:pt x="1222" y="1036"/>
                  </a:lnTo>
                  <a:lnTo>
                    <a:pt x="1229" y="1039"/>
                  </a:lnTo>
                  <a:lnTo>
                    <a:pt x="1245" y="1046"/>
                  </a:lnTo>
                  <a:lnTo>
                    <a:pt x="1258" y="1049"/>
                  </a:lnTo>
                  <a:lnTo>
                    <a:pt x="1283" y="1063"/>
                  </a:lnTo>
                  <a:lnTo>
                    <a:pt x="1306" y="1077"/>
                  </a:lnTo>
                  <a:lnTo>
                    <a:pt x="1311" y="1080"/>
                  </a:lnTo>
                  <a:lnTo>
                    <a:pt x="1316" y="1084"/>
                  </a:lnTo>
                  <a:lnTo>
                    <a:pt x="1319" y="1089"/>
                  </a:lnTo>
                  <a:lnTo>
                    <a:pt x="1322" y="1094"/>
                  </a:lnTo>
                  <a:lnTo>
                    <a:pt x="1324" y="1100"/>
                  </a:lnTo>
                  <a:lnTo>
                    <a:pt x="1327" y="1105"/>
                  </a:lnTo>
                  <a:lnTo>
                    <a:pt x="1327" y="1112"/>
                  </a:lnTo>
                  <a:lnTo>
                    <a:pt x="1327" y="1119"/>
                  </a:lnTo>
                  <a:lnTo>
                    <a:pt x="1321" y="1116"/>
                  </a:lnTo>
                  <a:lnTo>
                    <a:pt x="1316" y="1113"/>
                  </a:lnTo>
                  <a:lnTo>
                    <a:pt x="1310" y="1108"/>
                  </a:lnTo>
                  <a:lnTo>
                    <a:pt x="1304" y="1104"/>
                  </a:lnTo>
                  <a:lnTo>
                    <a:pt x="1297" y="1100"/>
                  </a:lnTo>
                  <a:lnTo>
                    <a:pt x="1291" y="1095"/>
                  </a:lnTo>
                  <a:lnTo>
                    <a:pt x="1282" y="1093"/>
                  </a:lnTo>
                  <a:lnTo>
                    <a:pt x="1273" y="1092"/>
                  </a:lnTo>
                  <a:lnTo>
                    <a:pt x="1266" y="1092"/>
                  </a:lnTo>
                  <a:lnTo>
                    <a:pt x="1259" y="1094"/>
                  </a:lnTo>
                  <a:lnTo>
                    <a:pt x="1252" y="1096"/>
                  </a:lnTo>
                  <a:lnTo>
                    <a:pt x="1247" y="1100"/>
                  </a:lnTo>
                  <a:lnTo>
                    <a:pt x="1241" y="1103"/>
                  </a:lnTo>
                  <a:lnTo>
                    <a:pt x="1238" y="1108"/>
                  </a:lnTo>
                  <a:lnTo>
                    <a:pt x="1235" y="1113"/>
                  </a:lnTo>
                  <a:lnTo>
                    <a:pt x="1234" y="1119"/>
                  </a:lnTo>
                  <a:lnTo>
                    <a:pt x="1235" y="1122"/>
                  </a:lnTo>
                  <a:lnTo>
                    <a:pt x="1236" y="1127"/>
                  </a:lnTo>
                  <a:lnTo>
                    <a:pt x="1237" y="1130"/>
                  </a:lnTo>
                  <a:lnTo>
                    <a:pt x="1239" y="1133"/>
                  </a:lnTo>
                  <a:lnTo>
                    <a:pt x="1245" y="1139"/>
                  </a:lnTo>
                  <a:lnTo>
                    <a:pt x="1250" y="1144"/>
                  </a:lnTo>
                  <a:lnTo>
                    <a:pt x="1255" y="1148"/>
                  </a:lnTo>
                  <a:lnTo>
                    <a:pt x="1261" y="1155"/>
                  </a:lnTo>
                  <a:lnTo>
                    <a:pt x="1262" y="1157"/>
                  </a:lnTo>
                  <a:lnTo>
                    <a:pt x="1264" y="1161"/>
                  </a:lnTo>
                  <a:lnTo>
                    <a:pt x="1265" y="1165"/>
                  </a:lnTo>
                  <a:lnTo>
                    <a:pt x="1265" y="1169"/>
                  </a:lnTo>
                  <a:lnTo>
                    <a:pt x="1264" y="1171"/>
                  </a:lnTo>
                  <a:lnTo>
                    <a:pt x="1262" y="1173"/>
                  </a:lnTo>
                  <a:lnTo>
                    <a:pt x="1259" y="1174"/>
                  </a:lnTo>
                  <a:lnTo>
                    <a:pt x="1255" y="1175"/>
                  </a:lnTo>
                  <a:lnTo>
                    <a:pt x="1249" y="1176"/>
                  </a:lnTo>
                  <a:lnTo>
                    <a:pt x="1246" y="1176"/>
                  </a:lnTo>
                  <a:lnTo>
                    <a:pt x="1240" y="1183"/>
                  </a:lnTo>
                  <a:lnTo>
                    <a:pt x="1237" y="1190"/>
                  </a:lnTo>
                  <a:lnTo>
                    <a:pt x="1233" y="1199"/>
                  </a:lnTo>
                  <a:lnTo>
                    <a:pt x="1229" y="1207"/>
                  </a:lnTo>
                  <a:lnTo>
                    <a:pt x="1225" y="1214"/>
                  </a:lnTo>
                  <a:lnTo>
                    <a:pt x="1221" y="1221"/>
                  </a:lnTo>
                  <a:lnTo>
                    <a:pt x="1218" y="1223"/>
                  </a:lnTo>
                  <a:lnTo>
                    <a:pt x="1215" y="1225"/>
                  </a:lnTo>
                  <a:lnTo>
                    <a:pt x="1211" y="1226"/>
                  </a:lnTo>
                  <a:lnTo>
                    <a:pt x="1207" y="1226"/>
                  </a:lnTo>
                  <a:lnTo>
                    <a:pt x="1199" y="1226"/>
                  </a:lnTo>
                  <a:lnTo>
                    <a:pt x="1194" y="1224"/>
                  </a:lnTo>
                  <a:lnTo>
                    <a:pt x="1191" y="1222"/>
                  </a:lnTo>
                  <a:lnTo>
                    <a:pt x="1189" y="1220"/>
                  </a:lnTo>
                  <a:lnTo>
                    <a:pt x="1188" y="1218"/>
                  </a:lnTo>
                  <a:lnTo>
                    <a:pt x="1188" y="1215"/>
                  </a:lnTo>
                  <a:lnTo>
                    <a:pt x="1192" y="1214"/>
                  </a:lnTo>
                  <a:lnTo>
                    <a:pt x="1196" y="1214"/>
                  </a:lnTo>
                  <a:lnTo>
                    <a:pt x="1199" y="1213"/>
                  </a:lnTo>
                  <a:lnTo>
                    <a:pt x="1202" y="1211"/>
                  </a:lnTo>
                  <a:lnTo>
                    <a:pt x="1208" y="1207"/>
                  </a:lnTo>
                  <a:lnTo>
                    <a:pt x="1212" y="1200"/>
                  </a:lnTo>
                  <a:lnTo>
                    <a:pt x="1215" y="1194"/>
                  </a:lnTo>
                  <a:lnTo>
                    <a:pt x="1218" y="1186"/>
                  </a:lnTo>
                  <a:lnTo>
                    <a:pt x="1219" y="1177"/>
                  </a:lnTo>
                  <a:lnTo>
                    <a:pt x="1219" y="1169"/>
                  </a:lnTo>
                  <a:lnTo>
                    <a:pt x="1219" y="1160"/>
                  </a:lnTo>
                  <a:lnTo>
                    <a:pt x="1216" y="1154"/>
                  </a:lnTo>
                  <a:lnTo>
                    <a:pt x="1213" y="1148"/>
                  </a:lnTo>
                  <a:lnTo>
                    <a:pt x="1211" y="1143"/>
                  </a:lnTo>
                  <a:lnTo>
                    <a:pt x="1205" y="1133"/>
                  </a:lnTo>
                  <a:lnTo>
                    <a:pt x="1199" y="1122"/>
                  </a:lnTo>
                  <a:lnTo>
                    <a:pt x="1192" y="1116"/>
                  </a:lnTo>
                  <a:lnTo>
                    <a:pt x="1177" y="1102"/>
                  </a:lnTo>
                  <a:lnTo>
                    <a:pt x="1169" y="1093"/>
                  </a:lnTo>
                  <a:lnTo>
                    <a:pt x="1161" y="1086"/>
                  </a:lnTo>
                  <a:lnTo>
                    <a:pt x="1156" y="1078"/>
                  </a:lnTo>
                  <a:lnTo>
                    <a:pt x="1153" y="1073"/>
                  </a:lnTo>
                  <a:lnTo>
                    <a:pt x="1145" y="1071"/>
                  </a:lnTo>
                  <a:lnTo>
                    <a:pt x="1134" y="1067"/>
                  </a:lnTo>
                  <a:lnTo>
                    <a:pt x="1130" y="1064"/>
                  </a:lnTo>
                  <a:lnTo>
                    <a:pt x="1126" y="1061"/>
                  </a:lnTo>
                  <a:lnTo>
                    <a:pt x="1124" y="1057"/>
                  </a:lnTo>
                  <a:lnTo>
                    <a:pt x="1123" y="1053"/>
                  </a:lnTo>
                  <a:lnTo>
                    <a:pt x="1104" y="1049"/>
                  </a:lnTo>
                  <a:lnTo>
                    <a:pt x="1089" y="1043"/>
                  </a:lnTo>
                  <a:lnTo>
                    <a:pt x="1076" y="1038"/>
                  </a:lnTo>
                  <a:lnTo>
                    <a:pt x="1065" y="1031"/>
                  </a:lnTo>
                  <a:lnTo>
                    <a:pt x="1047" y="1017"/>
                  </a:lnTo>
                  <a:lnTo>
                    <a:pt x="1026" y="999"/>
                  </a:lnTo>
                  <a:lnTo>
                    <a:pt x="1016" y="991"/>
                  </a:lnTo>
                  <a:lnTo>
                    <a:pt x="1004" y="984"/>
                  </a:lnTo>
                  <a:lnTo>
                    <a:pt x="998" y="980"/>
                  </a:lnTo>
                  <a:lnTo>
                    <a:pt x="993" y="976"/>
                  </a:lnTo>
                  <a:lnTo>
                    <a:pt x="990" y="972"/>
                  </a:lnTo>
                  <a:lnTo>
                    <a:pt x="988" y="969"/>
                  </a:lnTo>
                  <a:lnTo>
                    <a:pt x="967" y="935"/>
                  </a:lnTo>
                  <a:lnTo>
                    <a:pt x="947" y="899"/>
                  </a:lnTo>
                  <a:lnTo>
                    <a:pt x="941" y="892"/>
                  </a:lnTo>
                  <a:lnTo>
                    <a:pt x="936" y="884"/>
                  </a:lnTo>
                  <a:lnTo>
                    <a:pt x="928" y="878"/>
                  </a:lnTo>
                  <a:lnTo>
                    <a:pt x="922" y="871"/>
                  </a:lnTo>
                  <a:lnTo>
                    <a:pt x="913" y="867"/>
                  </a:lnTo>
                  <a:lnTo>
                    <a:pt x="904" y="864"/>
                  </a:lnTo>
                  <a:lnTo>
                    <a:pt x="895" y="862"/>
                  </a:lnTo>
                  <a:lnTo>
                    <a:pt x="883" y="861"/>
                  </a:lnTo>
                  <a:lnTo>
                    <a:pt x="873" y="862"/>
                  </a:lnTo>
                  <a:lnTo>
                    <a:pt x="865" y="864"/>
                  </a:lnTo>
                  <a:lnTo>
                    <a:pt x="858" y="867"/>
                  </a:lnTo>
                  <a:lnTo>
                    <a:pt x="853" y="871"/>
                  </a:lnTo>
                  <a:lnTo>
                    <a:pt x="843" y="880"/>
                  </a:lnTo>
                  <a:lnTo>
                    <a:pt x="833" y="888"/>
                  </a:lnTo>
                  <a:lnTo>
                    <a:pt x="812" y="901"/>
                  </a:lnTo>
                  <a:lnTo>
                    <a:pt x="790" y="916"/>
                  </a:lnTo>
                  <a:lnTo>
                    <a:pt x="779" y="923"/>
                  </a:lnTo>
                  <a:lnTo>
                    <a:pt x="767" y="929"/>
                  </a:lnTo>
                  <a:lnTo>
                    <a:pt x="761" y="931"/>
                  </a:lnTo>
                  <a:lnTo>
                    <a:pt x="754" y="932"/>
                  </a:lnTo>
                  <a:lnTo>
                    <a:pt x="748" y="933"/>
                  </a:lnTo>
                  <a:lnTo>
                    <a:pt x="740" y="934"/>
                  </a:lnTo>
                  <a:lnTo>
                    <a:pt x="728" y="933"/>
                  </a:lnTo>
                  <a:lnTo>
                    <a:pt x="717" y="931"/>
                  </a:lnTo>
                  <a:lnTo>
                    <a:pt x="705" y="928"/>
                  </a:lnTo>
                  <a:lnTo>
                    <a:pt x="694" y="924"/>
                  </a:lnTo>
                  <a:lnTo>
                    <a:pt x="683" y="920"/>
                  </a:lnTo>
                  <a:lnTo>
                    <a:pt x="672" y="917"/>
                  </a:lnTo>
                  <a:lnTo>
                    <a:pt x="660" y="915"/>
                  </a:lnTo>
                  <a:lnTo>
                    <a:pt x="649" y="915"/>
                  </a:lnTo>
                  <a:lnTo>
                    <a:pt x="638" y="915"/>
                  </a:lnTo>
                  <a:lnTo>
                    <a:pt x="628" y="918"/>
                  </a:lnTo>
                  <a:lnTo>
                    <a:pt x="619" y="921"/>
                  </a:lnTo>
                  <a:lnTo>
                    <a:pt x="611" y="926"/>
                  </a:lnTo>
                  <a:lnTo>
                    <a:pt x="604" y="933"/>
                  </a:lnTo>
                  <a:lnTo>
                    <a:pt x="599" y="941"/>
                  </a:lnTo>
                  <a:lnTo>
                    <a:pt x="597" y="944"/>
                  </a:lnTo>
                  <a:lnTo>
                    <a:pt x="596" y="948"/>
                  </a:lnTo>
                  <a:lnTo>
                    <a:pt x="595" y="952"/>
                  </a:lnTo>
                  <a:lnTo>
                    <a:pt x="595" y="957"/>
                  </a:lnTo>
                  <a:lnTo>
                    <a:pt x="601" y="978"/>
                  </a:lnTo>
                  <a:lnTo>
                    <a:pt x="604" y="990"/>
                  </a:lnTo>
                  <a:lnTo>
                    <a:pt x="605" y="995"/>
                  </a:lnTo>
                  <a:lnTo>
                    <a:pt x="605" y="996"/>
                  </a:lnTo>
                  <a:lnTo>
                    <a:pt x="603" y="1001"/>
                  </a:lnTo>
                  <a:lnTo>
                    <a:pt x="600" y="1008"/>
                  </a:lnTo>
                  <a:lnTo>
                    <a:pt x="597" y="1012"/>
                  </a:lnTo>
                  <a:lnTo>
                    <a:pt x="592" y="1017"/>
                  </a:lnTo>
                  <a:lnTo>
                    <a:pt x="583" y="1026"/>
                  </a:lnTo>
                  <a:lnTo>
                    <a:pt x="572" y="1033"/>
                  </a:lnTo>
                  <a:lnTo>
                    <a:pt x="560" y="1038"/>
                  </a:lnTo>
                  <a:lnTo>
                    <a:pt x="547" y="1042"/>
                  </a:lnTo>
                  <a:lnTo>
                    <a:pt x="534" y="1047"/>
                  </a:lnTo>
                  <a:lnTo>
                    <a:pt x="521" y="1049"/>
                  </a:lnTo>
                  <a:lnTo>
                    <a:pt x="515" y="1051"/>
                  </a:lnTo>
                  <a:lnTo>
                    <a:pt x="508" y="1055"/>
                  </a:lnTo>
                  <a:lnTo>
                    <a:pt x="502" y="1060"/>
                  </a:lnTo>
                  <a:lnTo>
                    <a:pt x="495" y="1065"/>
                  </a:lnTo>
                  <a:lnTo>
                    <a:pt x="481" y="1079"/>
                  </a:lnTo>
                  <a:lnTo>
                    <a:pt x="468" y="1095"/>
                  </a:lnTo>
                  <a:lnTo>
                    <a:pt x="458" y="1114"/>
                  </a:lnTo>
                  <a:lnTo>
                    <a:pt x="448" y="1132"/>
                  </a:lnTo>
                  <a:lnTo>
                    <a:pt x="445" y="1141"/>
                  </a:lnTo>
                  <a:lnTo>
                    <a:pt x="442" y="1149"/>
                  </a:lnTo>
                  <a:lnTo>
                    <a:pt x="440" y="1157"/>
                  </a:lnTo>
                  <a:lnTo>
                    <a:pt x="440" y="1165"/>
                  </a:lnTo>
                  <a:lnTo>
                    <a:pt x="440" y="1169"/>
                  </a:lnTo>
                  <a:lnTo>
                    <a:pt x="441" y="1172"/>
                  </a:lnTo>
                  <a:lnTo>
                    <a:pt x="443" y="1175"/>
                  </a:lnTo>
                  <a:lnTo>
                    <a:pt x="447" y="1177"/>
                  </a:lnTo>
                  <a:lnTo>
                    <a:pt x="453" y="1181"/>
                  </a:lnTo>
                  <a:lnTo>
                    <a:pt x="460" y="1184"/>
                  </a:lnTo>
                  <a:lnTo>
                    <a:pt x="443" y="1208"/>
                  </a:lnTo>
                  <a:lnTo>
                    <a:pt x="428" y="1226"/>
                  </a:lnTo>
                  <a:lnTo>
                    <a:pt x="421" y="1235"/>
                  </a:lnTo>
                  <a:lnTo>
                    <a:pt x="412" y="1242"/>
                  </a:lnTo>
                  <a:lnTo>
                    <a:pt x="401" y="1250"/>
                  </a:lnTo>
                  <a:lnTo>
                    <a:pt x="389" y="1258"/>
                  </a:lnTo>
                  <a:lnTo>
                    <a:pt x="386" y="1260"/>
                  </a:lnTo>
                  <a:lnTo>
                    <a:pt x="383" y="1262"/>
                  </a:lnTo>
                  <a:lnTo>
                    <a:pt x="380" y="1265"/>
                  </a:lnTo>
                  <a:lnTo>
                    <a:pt x="378" y="1268"/>
                  </a:lnTo>
                  <a:lnTo>
                    <a:pt x="372" y="1277"/>
                  </a:lnTo>
                  <a:lnTo>
                    <a:pt x="367" y="1286"/>
                  </a:lnTo>
                  <a:lnTo>
                    <a:pt x="364" y="1290"/>
                  </a:lnTo>
                  <a:lnTo>
                    <a:pt x="360" y="1293"/>
                  </a:lnTo>
                  <a:lnTo>
                    <a:pt x="357" y="1297"/>
                  </a:lnTo>
                  <a:lnTo>
                    <a:pt x="353" y="1299"/>
                  </a:lnTo>
                  <a:lnTo>
                    <a:pt x="348" y="1301"/>
                  </a:lnTo>
                  <a:lnTo>
                    <a:pt x="343" y="1302"/>
                  </a:lnTo>
                  <a:lnTo>
                    <a:pt x="338" y="1301"/>
                  </a:lnTo>
                  <a:lnTo>
                    <a:pt x="332" y="1300"/>
                  </a:lnTo>
                  <a:lnTo>
                    <a:pt x="326" y="1299"/>
                  </a:lnTo>
                  <a:lnTo>
                    <a:pt x="318" y="1299"/>
                  </a:lnTo>
                  <a:lnTo>
                    <a:pt x="311" y="1300"/>
                  </a:lnTo>
                  <a:lnTo>
                    <a:pt x="303" y="1300"/>
                  </a:lnTo>
                  <a:lnTo>
                    <a:pt x="289" y="1303"/>
                  </a:lnTo>
                  <a:lnTo>
                    <a:pt x="278" y="1304"/>
                  </a:lnTo>
                  <a:lnTo>
                    <a:pt x="271" y="1304"/>
                  </a:lnTo>
                  <a:lnTo>
                    <a:pt x="264" y="1305"/>
                  </a:lnTo>
                  <a:lnTo>
                    <a:pt x="258" y="1307"/>
                  </a:lnTo>
                  <a:lnTo>
                    <a:pt x="251" y="1309"/>
                  </a:lnTo>
                  <a:lnTo>
                    <a:pt x="239" y="1315"/>
                  </a:lnTo>
                  <a:lnTo>
                    <a:pt x="228" y="1321"/>
                  </a:lnTo>
                  <a:lnTo>
                    <a:pt x="216" y="1328"/>
                  </a:lnTo>
                  <a:lnTo>
                    <a:pt x="204" y="1333"/>
                  </a:lnTo>
                  <a:lnTo>
                    <a:pt x="197" y="1335"/>
                  </a:lnTo>
                  <a:lnTo>
                    <a:pt x="191" y="1337"/>
                  </a:lnTo>
                  <a:lnTo>
                    <a:pt x="184" y="1338"/>
                  </a:lnTo>
                  <a:lnTo>
                    <a:pt x="178" y="1339"/>
                  </a:lnTo>
                  <a:lnTo>
                    <a:pt x="174" y="1338"/>
                  </a:lnTo>
                  <a:lnTo>
                    <a:pt x="169" y="1335"/>
                  </a:lnTo>
                  <a:lnTo>
                    <a:pt x="166" y="1332"/>
                  </a:lnTo>
                  <a:lnTo>
                    <a:pt x="163" y="1329"/>
                  </a:lnTo>
                  <a:lnTo>
                    <a:pt x="156" y="1319"/>
                  </a:lnTo>
                  <a:lnTo>
                    <a:pt x="151" y="1307"/>
                  </a:lnTo>
                  <a:lnTo>
                    <a:pt x="143" y="1297"/>
                  </a:lnTo>
                  <a:lnTo>
                    <a:pt x="136" y="1287"/>
                  </a:lnTo>
                  <a:lnTo>
                    <a:pt x="130" y="1282"/>
                  </a:lnTo>
                  <a:lnTo>
                    <a:pt x="125" y="1279"/>
                  </a:lnTo>
                  <a:lnTo>
                    <a:pt x="119" y="1277"/>
                  </a:lnTo>
                  <a:lnTo>
                    <a:pt x="112" y="1277"/>
                  </a:lnTo>
                  <a:lnTo>
                    <a:pt x="102" y="1277"/>
                  </a:lnTo>
                  <a:lnTo>
                    <a:pt x="93" y="1278"/>
                  </a:lnTo>
                  <a:lnTo>
                    <a:pt x="84" y="1280"/>
                  </a:lnTo>
                  <a:lnTo>
                    <a:pt x="75" y="1282"/>
                  </a:lnTo>
                  <a:lnTo>
                    <a:pt x="67" y="1285"/>
                  </a:lnTo>
                  <a:lnTo>
                    <a:pt x="58" y="1287"/>
                  </a:lnTo>
                  <a:lnTo>
                    <a:pt x="48" y="1288"/>
                  </a:lnTo>
                  <a:lnTo>
                    <a:pt x="39" y="1288"/>
                  </a:lnTo>
                  <a:lnTo>
                    <a:pt x="36" y="1288"/>
                  </a:lnTo>
                  <a:lnTo>
                    <a:pt x="33" y="1287"/>
                  </a:lnTo>
                  <a:lnTo>
                    <a:pt x="32" y="1286"/>
                  </a:lnTo>
                  <a:lnTo>
                    <a:pt x="30" y="1284"/>
                  </a:lnTo>
                  <a:lnTo>
                    <a:pt x="28" y="1278"/>
                  </a:lnTo>
                  <a:lnTo>
                    <a:pt x="27" y="1273"/>
                  </a:lnTo>
                  <a:lnTo>
                    <a:pt x="27" y="1251"/>
                  </a:lnTo>
                  <a:lnTo>
                    <a:pt x="27" y="1234"/>
                  </a:lnTo>
                  <a:lnTo>
                    <a:pt x="27" y="1221"/>
                  </a:lnTo>
                  <a:lnTo>
                    <a:pt x="27" y="1208"/>
                  </a:lnTo>
                  <a:lnTo>
                    <a:pt x="21" y="1207"/>
                  </a:lnTo>
                  <a:lnTo>
                    <a:pt x="16" y="1206"/>
                  </a:lnTo>
                  <a:lnTo>
                    <a:pt x="12" y="1202"/>
                  </a:lnTo>
                  <a:lnTo>
                    <a:pt x="8" y="1199"/>
                  </a:lnTo>
                  <a:lnTo>
                    <a:pt x="5" y="1196"/>
                  </a:lnTo>
                  <a:lnTo>
                    <a:pt x="2" y="1190"/>
                  </a:lnTo>
                  <a:lnTo>
                    <a:pt x="1" y="1186"/>
                  </a:lnTo>
                  <a:lnTo>
                    <a:pt x="0" y="1181"/>
                  </a:lnTo>
                  <a:lnTo>
                    <a:pt x="1" y="1173"/>
                  </a:lnTo>
                  <a:lnTo>
                    <a:pt x="3" y="1168"/>
                  </a:lnTo>
                  <a:lnTo>
                    <a:pt x="5" y="1162"/>
                  </a:lnTo>
                  <a:lnTo>
                    <a:pt x="8" y="1158"/>
                  </a:lnTo>
                  <a:lnTo>
                    <a:pt x="11" y="1154"/>
                  </a:lnTo>
                  <a:lnTo>
                    <a:pt x="13" y="1150"/>
                  </a:lnTo>
                  <a:lnTo>
                    <a:pt x="15" y="1146"/>
                  </a:lnTo>
                  <a:lnTo>
                    <a:pt x="16" y="1142"/>
                  </a:lnTo>
                  <a:lnTo>
                    <a:pt x="16" y="1126"/>
                  </a:lnTo>
                  <a:lnTo>
                    <a:pt x="18" y="1109"/>
                  </a:lnTo>
                  <a:lnTo>
                    <a:pt x="20" y="1094"/>
                  </a:lnTo>
                  <a:lnTo>
                    <a:pt x="23" y="1078"/>
                  </a:lnTo>
                  <a:lnTo>
                    <a:pt x="26" y="1062"/>
                  </a:lnTo>
                  <a:lnTo>
                    <a:pt x="29" y="1044"/>
                  </a:lnTo>
                  <a:lnTo>
                    <a:pt x="30" y="1028"/>
                  </a:lnTo>
                  <a:lnTo>
                    <a:pt x="31" y="1011"/>
                  </a:lnTo>
                  <a:lnTo>
                    <a:pt x="30" y="1002"/>
                  </a:lnTo>
                  <a:lnTo>
                    <a:pt x="29" y="994"/>
                  </a:lnTo>
                  <a:lnTo>
                    <a:pt x="26" y="985"/>
                  </a:lnTo>
                  <a:lnTo>
                    <a:pt x="23" y="977"/>
                  </a:lnTo>
                  <a:lnTo>
                    <a:pt x="20" y="969"/>
                  </a:lnTo>
                  <a:lnTo>
                    <a:pt x="18" y="962"/>
                  </a:lnTo>
                  <a:lnTo>
                    <a:pt x="16" y="955"/>
                  </a:lnTo>
                  <a:lnTo>
                    <a:pt x="16" y="949"/>
                  </a:lnTo>
                  <a:lnTo>
                    <a:pt x="16" y="947"/>
                  </a:lnTo>
                  <a:lnTo>
                    <a:pt x="18" y="944"/>
                  </a:lnTo>
                  <a:lnTo>
                    <a:pt x="21" y="941"/>
                  </a:lnTo>
                  <a:lnTo>
                    <a:pt x="25" y="937"/>
                  </a:lnTo>
                  <a:lnTo>
                    <a:pt x="34" y="930"/>
                  </a:lnTo>
                  <a:lnTo>
                    <a:pt x="45" y="921"/>
                  </a:lnTo>
                  <a:lnTo>
                    <a:pt x="57" y="915"/>
                  </a:lnTo>
                  <a:lnTo>
                    <a:pt x="68" y="908"/>
                  </a:lnTo>
                  <a:lnTo>
                    <a:pt x="76" y="904"/>
                  </a:lnTo>
                  <a:lnTo>
                    <a:pt x="81" y="903"/>
                  </a:lnTo>
                  <a:lnTo>
                    <a:pt x="87" y="904"/>
                  </a:lnTo>
                  <a:lnTo>
                    <a:pt x="94" y="906"/>
                  </a:lnTo>
                  <a:lnTo>
                    <a:pt x="97" y="907"/>
                  </a:lnTo>
                  <a:lnTo>
                    <a:pt x="100" y="908"/>
                  </a:lnTo>
                  <a:lnTo>
                    <a:pt x="104" y="907"/>
                  </a:lnTo>
                  <a:lnTo>
                    <a:pt x="108" y="907"/>
                  </a:lnTo>
                  <a:lnTo>
                    <a:pt x="153" y="907"/>
                  </a:lnTo>
                  <a:lnTo>
                    <a:pt x="176" y="907"/>
                  </a:lnTo>
                  <a:lnTo>
                    <a:pt x="184" y="907"/>
                  </a:lnTo>
                  <a:lnTo>
                    <a:pt x="185" y="907"/>
                  </a:lnTo>
                  <a:lnTo>
                    <a:pt x="188" y="909"/>
                  </a:lnTo>
                  <a:lnTo>
                    <a:pt x="190" y="911"/>
                  </a:lnTo>
                  <a:lnTo>
                    <a:pt x="193" y="914"/>
                  </a:lnTo>
                  <a:lnTo>
                    <a:pt x="197" y="916"/>
                  </a:lnTo>
                  <a:lnTo>
                    <a:pt x="205" y="918"/>
                  </a:lnTo>
                  <a:lnTo>
                    <a:pt x="212" y="918"/>
                  </a:lnTo>
                  <a:lnTo>
                    <a:pt x="259" y="918"/>
                  </a:lnTo>
                  <a:lnTo>
                    <a:pt x="284" y="918"/>
                  </a:lnTo>
                  <a:lnTo>
                    <a:pt x="292" y="918"/>
                  </a:lnTo>
                  <a:lnTo>
                    <a:pt x="293" y="918"/>
                  </a:lnTo>
                  <a:lnTo>
                    <a:pt x="301" y="918"/>
                  </a:lnTo>
                  <a:lnTo>
                    <a:pt x="309" y="918"/>
                  </a:lnTo>
                  <a:lnTo>
                    <a:pt x="314" y="919"/>
                  </a:lnTo>
                  <a:lnTo>
                    <a:pt x="319" y="920"/>
                  </a:lnTo>
                  <a:lnTo>
                    <a:pt x="325" y="922"/>
                  </a:lnTo>
                  <a:lnTo>
                    <a:pt x="331" y="924"/>
                  </a:lnTo>
                  <a:lnTo>
                    <a:pt x="337" y="925"/>
                  </a:lnTo>
                  <a:lnTo>
                    <a:pt x="343" y="925"/>
                  </a:lnTo>
                  <a:lnTo>
                    <a:pt x="354" y="924"/>
                  </a:lnTo>
                  <a:lnTo>
                    <a:pt x="366" y="922"/>
                  </a:lnTo>
                  <a:lnTo>
                    <a:pt x="378" y="919"/>
                  </a:lnTo>
                  <a:lnTo>
                    <a:pt x="386" y="918"/>
                  </a:lnTo>
                  <a:lnTo>
                    <a:pt x="386" y="906"/>
                  </a:lnTo>
                  <a:lnTo>
                    <a:pt x="388" y="896"/>
                  </a:lnTo>
                  <a:lnTo>
                    <a:pt x="392" y="886"/>
                  </a:lnTo>
                  <a:lnTo>
                    <a:pt x="396" y="878"/>
                  </a:lnTo>
                  <a:lnTo>
                    <a:pt x="399" y="870"/>
                  </a:lnTo>
                  <a:lnTo>
                    <a:pt x="402" y="862"/>
                  </a:lnTo>
                  <a:lnTo>
                    <a:pt x="405" y="852"/>
                  </a:lnTo>
                  <a:lnTo>
                    <a:pt x="405" y="841"/>
                  </a:lnTo>
                  <a:lnTo>
                    <a:pt x="405" y="831"/>
                  </a:lnTo>
                  <a:lnTo>
                    <a:pt x="405" y="818"/>
                  </a:lnTo>
                  <a:lnTo>
                    <a:pt x="405" y="804"/>
                  </a:lnTo>
                  <a:lnTo>
                    <a:pt x="405" y="795"/>
                  </a:lnTo>
                  <a:lnTo>
                    <a:pt x="401" y="795"/>
                  </a:lnTo>
                  <a:lnTo>
                    <a:pt x="409" y="772"/>
                  </a:lnTo>
                  <a:lnTo>
                    <a:pt x="409" y="766"/>
                  </a:lnTo>
                  <a:lnTo>
                    <a:pt x="407" y="763"/>
                  </a:lnTo>
                  <a:lnTo>
                    <a:pt x="406" y="760"/>
                  </a:lnTo>
                  <a:lnTo>
                    <a:pt x="404" y="758"/>
                  </a:lnTo>
                  <a:lnTo>
                    <a:pt x="401" y="756"/>
                  </a:lnTo>
                  <a:lnTo>
                    <a:pt x="399" y="753"/>
                  </a:lnTo>
                  <a:lnTo>
                    <a:pt x="398" y="749"/>
                  </a:lnTo>
                  <a:lnTo>
                    <a:pt x="397" y="745"/>
                  </a:lnTo>
                  <a:lnTo>
                    <a:pt x="392" y="745"/>
                  </a:lnTo>
                  <a:lnTo>
                    <a:pt x="385" y="744"/>
                  </a:lnTo>
                  <a:lnTo>
                    <a:pt x="381" y="741"/>
                  </a:lnTo>
                  <a:lnTo>
                    <a:pt x="377" y="739"/>
                  </a:lnTo>
                  <a:lnTo>
                    <a:pt x="372" y="737"/>
                  </a:lnTo>
                  <a:lnTo>
                    <a:pt x="369" y="734"/>
                  </a:lnTo>
                  <a:lnTo>
                    <a:pt x="366" y="730"/>
                  </a:lnTo>
                  <a:lnTo>
                    <a:pt x="364" y="726"/>
                  </a:lnTo>
                  <a:lnTo>
                    <a:pt x="359" y="717"/>
                  </a:lnTo>
                  <a:lnTo>
                    <a:pt x="357" y="707"/>
                  </a:lnTo>
                  <a:lnTo>
                    <a:pt x="355" y="697"/>
                  </a:lnTo>
                  <a:lnTo>
                    <a:pt x="355" y="686"/>
                  </a:lnTo>
                  <a:lnTo>
                    <a:pt x="344" y="681"/>
                  </a:lnTo>
                  <a:lnTo>
                    <a:pt x="336" y="676"/>
                  </a:lnTo>
                  <a:lnTo>
                    <a:pt x="306" y="668"/>
                  </a:lnTo>
                  <a:lnTo>
                    <a:pt x="272" y="658"/>
                  </a:lnTo>
                  <a:lnTo>
                    <a:pt x="257" y="652"/>
                  </a:lnTo>
                  <a:lnTo>
                    <a:pt x="244" y="645"/>
                  </a:lnTo>
                  <a:lnTo>
                    <a:pt x="238" y="641"/>
                  </a:lnTo>
                  <a:lnTo>
                    <a:pt x="235" y="638"/>
                  </a:lnTo>
                  <a:lnTo>
                    <a:pt x="233" y="633"/>
                  </a:lnTo>
                  <a:lnTo>
                    <a:pt x="232" y="629"/>
                  </a:lnTo>
                  <a:lnTo>
                    <a:pt x="232" y="621"/>
                  </a:lnTo>
                  <a:lnTo>
                    <a:pt x="232" y="618"/>
                  </a:lnTo>
                  <a:lnTo>
                    <a:pt x="234" y="616"/>
                  </a:lnTo>
                  <a:lnTo>
                    <a:pt x="236" y="613"/>
                  </a:lnTo>
                  <a:lnTo>
                    <a:pt x="239" y="611"/>
                  </a:lnTo>
                  <a:lnTo>
                    <a:pt x="247" y="606"/>
                  </a:lnTo>
                  <a:lnTo>
                    <a:pt x="257" y="602"/>
                  </a:lnTo>
                  <a:lnTo>
                    <a:pt x="277" y="594"/>
                  </a:lnTo>
                  <a:lnTo>
                    <a:pt x="293" y="590"/>
                  </a:lnTo>
                  <a:lnTo>
                    <a:pt x="297" y="594"/>
                  </a:lnTo>
                  <a:lnTo>
                    <a:pt x="302" y="598"/>
                  </a:lnTo>
                  <a:lnTo>
                    <a:pt x="309" y="601"/>
                  </a:lnTo>
                  <a:lnTo>
                    <a:pt x="315" y="602"/>
                  </a:lnTo>
                  <a:lnTo>
                    <a:pt x="329" y="605"/>
                  </a:lnTo>
                  <a:lnTo>
                    <a:pt x="340" y="606"/>
                  </a:lnTo>
                  <a:lnTo>
                    <a:pt x="352" y="605"/>
                  </a:lnTo>
                  <a:lnTo>
                    <a:pt x="364" y="603"/>
                  </a:lnTo>
                  <a:lnTo>
                    <a:pt x="372" y="601"/>
                  </a:lnTo>
                  <a:lnTo>
                    <a:pt x="378" y="598"/>
                  </a:lnTo>
                  <a:lnTo>
                    <a:pt x="378" y="588"/>
                  </a:lnTo>
                  <a:lnTo>
                    <a:pt x="378" y="587"/>
                  </a:lnTo>
                  <a:lnTo>
                    <a:pt x="374" y="585"/>
                  </a:lnTo>
                  <a:lnTo>
                    <a:pt x="372" y="580"/>
                  </a:lnTo>
                  <a:lnTo>
                    <a:pt x="371" y="576"/>
                  </a:lnTo>
                  <a:lnTo>
                    <a:pt x="371" y="571"/>
                  </a:lnTo>
                  <a:lnTo>
                    <a:pt x="371" y="560"/>
                  </a:lnTo>
                  <a:lnTo>
                    <a:pt x="370" y="552"/>
                  </a:lnTo>
                  <a:lnTo>
                    <a:pt x="370" y="541"/>
                  </a:lnTo>
                  <a:lnTo>
                    <a:pt x="370" y="540"/>
                  </a:lnTo>
                  <a:lnTo>
                    <a:pt x="387" y="540"/>
                  </a:lnTo>
                  <a:lnTo>
                    <a:pt x="389" y="540"/>
                  </a:lnTo>
                  <a:lnTo>
                    <a:pt x="395" y="545"/>
                  </a:lnTo>
                  <a:lnTo>
                    <a:pt x="399" y="548"/>
                  </a:lnTo>
                  <a:lnTo>
                    <a:pt x="406" y="551"/>
                  </a:lnTo>
                  <a:lnTo>
                    <a:pt x="412" y="554"/>
                  </a:lnTo>
                  <a:lnTo>
                    <a:pt x="419" y="556"/>
                  </a:lnTo>
                  <a:lnTo>
                    <a:pt x="425" y="559"/>
                  </a:lnTo>
                  <a:lnTo>
                    <a:pt x="433" y="560"/>
                  </a:lnTo>
                  <a:lnTo>
                    <a:pt x="440" y="560"/>
                  </a:lnTo>
                  <a:lnTo>
                    <a:pt x="445" y="559"/>
                  </a:lnTo>
                  <a:lnTo>
                    <a:pt x="449" y="558"/>
                  </a:lnTo>
                  <a:lnTo>
                    <a:pt x="452" y="555"/>
                  </a:lnTo>
                  <a:lnTo>
                    <a:pt x="456" y="552"/>
                  </a:lnTo>
                  <a:lnTo>
                    <a:pt x="460" y="549"/>
                  </a:lnTo>
                  <a:lnTo>
                    <a:pt x="463" y="545"/>
                  </a:lnTo>
                  <a:lnTo>
                    <a:pt x="465" y="540"/>
                  </a:lnTo>
                  <a:lnTo>
                    <a:pt x="467" y="536"/>
                  </a:lnTo>
                  <a:lnTo>
                    <a:pt x="477" y="536"/>
                  </a:lnTo>
                  <a:lnTo>
                    <a:pt x="486" y="535"/>
                  </a:lnTo>
                  <a:lnTo>
                    <a:pt x="493" y="533"/>
                  </a:lnTo>
                  <a:lnTo>
                    <a:pt x="500" y="529"/>
                  </a:lnTo>
                  <a:lnTo>
                    <a:pt x="506" y="526"/>
                  </a:lnTo>
                  <a:lnTo>
                    <a:pt x="511" y="522"/>
                  </a:lnTo>
                  <a:lnTo>
                    <a:pt x="517" y="518"/>
                  </a:lnTo>
                  <a:lnTo>
                    <a:pt x="521" y="512"/>
                  </a:lnTo>
                  <a:lnTo>
                    <a:pt x="529" y="500"/>
                  </a:lnTo>
                  <a:lnTo>
                    <a:pt x="534" y="487"/>
                  </a:lnTo>
                  <a:lnTo>
                    <a:pt x="540" y="474"/>
                  </a:lnTo>
                  <a:lnTo>
                    <a:pt x="544" y="459"/>
                  </a:lnTo>
                  <a:lnTo>
                    <a:pt x="556" y="457"/>
                  </a:lnTo>
                  <a:lnTo>
                    <a:pt x="567" y="456"/>
                  </a:lnTo>
                  <a:lnTo>
                    <a:pt x="584" y="449"/>
                  </a:lnTo>
                  <a:lnTo>
                    <a:pt x="611" y="437"/>
                  </a:lnTo>
                  <a:lnTo>
                    <a:pt x="625" y="431"/>
                  </a:lnTo>
                  <a:lnTo>
                    <a:pt x="637" y="426"/>
                  </a:lnTo>
                  <a:lnTo>
                    <a:pt x="646" y="420"/>
                  </a:lnTo>
                  <a:lnTo>
                    <a:pt x="652" y="417"/>
                  </a:lnTo>
                  <a:lnTo>
                    <a:pt x="656" y="412"/>
                  </a:lnTo>
                  <a:lnTo>
                    <a:pt x="659" y="405"/>
                  </a:lnTo>
                  <a:lnTo>
                    <a:pt x="662" y="399"/>
                  </a:lnTo>
                  <a:lnTo>
                    <a:pt x="662" y="391"/>
                  </a:lnTo>
                  <a:lnTo>
                    <a:pt x="660" y="377"/>
                  </a:lnTo>
                  <a:lnTo>
                    <a:pt x="659" y="363"/>
                  </a:lnTo>
                  <a:lnTo>
                    <a:pt x="660" y="360"/>
                  </a:lnTo>
                  <a:lnTo>
                    <a:pt x="663" y="356"/>
                  </a:lnTo>
                  <a:lnTo>
                    <a:pt x="665" y="353"/>
                  </a:lnTo>
                  <a:lnTo>
                    <a:pt x="668" y="351"/>
                  </a:lnTo>
                  <a:lnTo>
                    <a:pt x="675" y="346"/>
                  </a:lnTo>
                  <a:lnTo>
                    <a:pt x="679" y="343"/>
                  </a:lnTo>
                  <a:lnTo>
                    <a:pt x="696" y="326"/>
                  </a:lnTo>
                  <a:lnTo>
                    <a:pt x="716" y="310"/>
                  </a:lnTo>
                  <a:lnTo>
                    <a:pt x="726" y="303"/>
                  </a:lnTo>
                  <a:lnTo>
                    <a:pt x="737" y="298"/>
                  </a:lnTo>
                  <a:lnTo>
                    <a:pt x="744" y="296"/>
                  </a:lnTo>
                  <a:lnTo>
                    <a:pt x="750" y="295"/>
                  </a:lnTo>
                  <a:lnTo>
                    <a:pt x="757" y="294"/>
                  </a:lnTo>
                  <a:lnTo>
                    <a:pt x="764" y="294"/>
                  </a:lnTo>
                  <a:lnTo>
                    <a:pt x="776" y="294"/>
                  </a:lnTo>
                  <a:lnTo>
                    <a:pt x="779" y="295"/>
                  </a:lnTo>
                  <a:lnTo>
                    <a:pt x="781" y="295"/>
                  </a:lnTo>
                  <a:lnTo>
                    <a:pt x="787" y="294"/>
                  </a:lnTo>
                  <a:lnTo>
                    <a:pt x="790" y="295"/>
                  </a:lnTo>
                  <a:lnTo>
                    <a:pt x="792" y="294"/>
                  </a:lnTo>
                  <a:lnTo>
                    <a:pt x="794" y="293"/>
                  </a:lnTo>
                  <a:lnTo>
                    <a:pt x="797" y="290"/>
                  </a:lnTo>
                  <a:lnTo>
                    <a:pt x="800" y="286"/>
                  </a:lnTo>
                  <a:lnTo>
                    <a:pt x="802" y="282"/>
                  </a:lnTo>
                  <a:lnTo>
                    <a:pt x="807" y="278"/>
                  </a:lnTo>
                  <a:lnTo>
                    <a:pt x="812" y="276"/>
                  </a:lnTo>
                  <a:lnTo>
                    <a:pt x="817" y="275"/>
                  </a:lnTo>
                  <a:lnTo>
                    <a:pt x="822" y="275"/>
                  </a:lnTo>
                  <a:lnTo>
                    <a:pt x="833" y="277"/>
                  </a:lnTo>
                  <a:lnTo>
                    <a:pt x="845" y="278"/>
                  </a:lnTo>
                  <a:lnTo>
                    <a:pt x="848" y="277"/>
                  </a:lnTo>
                  <a:lnTo>
                    <a:pt x="854" y="275"/>
                  </a:lnTo>
                  <a:lnTo>
                    <a:pt x="860" y="273"/>
                  </a:lnTo>
                  <a:lnTo>
                    <a:pt x="867" y="269"/>
                  </a:lnTo>
                  <a:lnTo>
                    <a:pt x="873" y="264"/>
                  </a:lnTo>
                  <a:lnTo>
                    <a:pt x="879" y="260"/>
                  </a:lnTo>
                  <a:lnTo>
                    <a:pt x="882" y="256"/>
                  </a:lnTo>
                  <a:lnTo>
                    <a:pt x="883" y="251"/>
                  </a:lnTo>
                  <a:lnTo>
                    <a:pt x="881" y="242"/>
                  </a:lnTo>
                  <a:lnTo>
                    <a:pt x="875" y="227"/>
                  </a:lnTo>
                  <a:lnTo>
                    <a:pt x="870" y="215"/>
                  </a:lnTo>
                  <a:lnTo>
                    <a:pt x="868" y="209"/>
                  </a:lnTo>
                  <a:lnTo>
                    <a:pt x="866" y="193"/>
                  </a:lnTo>
                  <a:lnTo>
                    <a:pt x="861" y="179"/>
                  </a:lnTo>
                  <a:lnTo>
                    <a:pt x="857" y="167"/>
                  </a:lnTo>
                  <a:lnTo>
                    <a:pt x="852" y="156"/>
                  </a:lnTo>
                  <a:lnTo>
                    <a:pt x="846" y="145"/>
                  </a:lnTo>
                  <a:lnTo>
                    <a:pt x="842" y="133"/>
                  </a:lnTo>
                  <a:lnTo>
                    <a:pt x="840" y="128"/>
                  </a:lnTo>
                  <a:lnTo>
                    <a:pt x="839" y="122"/>
                  </a:lnTo>
                  <a:lnTo>
                    <a:pt x="838" y="115"/>
                  </a:lnTo>
                  <a:lnTo>
                    <a:pt x="838" y="109"/>
                  </a:lnTo>
                  <a:lnTo>
                    <a:pt x="838" y="96"/>
                  </a:lnTo>
                  <a:lnTo>
                    <a:pt x="840" y="84"/>
                  </a:lnTo>
                  <a:lnTo>
                    <a:pt x="843" y="74"/>
                  </a:lnTo>
                  <a:lnTo>
                    <a:pt x="848" y="65"/>
                  </a:lnTo>
                  <a:lnTo>
                    <a:pt x="854" y="58"/>
                  </a:lnTo>
                  <a:lnTo>
                    <a:pt x="860" y="50"/>
                  </a:lnTo>
                  <a:lnTo>
                    <a:pt x="868" y="44"/>
                  </a:lnTo>
                  <a:lnTo>
                    <a:pt x="875" y="38"/>
                  </a:lnTo>
                  <a:lnTo>
                    <a:pt x="910" y="20"/>
                  </a:lnTo>
                  <a:lnTo>
                    <a:pt x="945" y="0"/>
                  </a:lnTo>
                  <a:lnTo>
                    <a:pt x="945" y="18"/>
                  </a:lnTo>
                  <a:lnTo>
                    <a:pt x="945" y="20"/>
                  </a:lnTo>
                  <a:lnTo>
                    <a:pt x="940" y="33"/>
                  </a:lnTo>
                  <a:lnTo>
                    <a:pt x="937" y="43"/>
                  </a:lnTo>
                  <a:lnTo>
                    <a:pt x="935" y="53"/>
                  </a:lnTo>
                  <a:lnTo>
                    <a:pt x="934" y="66"/>
                  </a:lnTo>
                  <a:lnTo>
                    <a:pt x="935" y="72"/>
                  </a:lnTo>
                  <a:lnTo>
                    <a:pt x="937" y="76"/>
                  </a:lnTo>
                  <a:lnTo>
                    <a:pt x="940" y="79"/>
                  </a:lnTo>
                  <a:lnTo>
                    <a:pt x="945" y="82"/>
                  </a:lnTo>
                  <a:lnTo>
                    <a:pt x="951" y="84"/>
                  </a:lnTo>
                  <a:lnTo>
                    <a:pt x="956" y="85"/>
                  </a:lnTo>
                  <a:lnTo>
                    <a:pt x="963" y="85"/>
                  </a:lnTo>
                  <a:lnTo>
                    <a:pt x="968" y="86"/>
                  </a:lnTo>
                  <a:lnTo>
                    <a:pt x="968" y="97"/>
                  </a:lnTo>
                  <a:lnTo>
                    <a:pt x="967" y="100"/>
                  </a:lnTo>
                  <a:lnTo>
                    <a:pt x="966" y="102"/>
                  </a:lnTo>
                  <a:lnTo>
                    <a:pt x="963" y="104"/>
                  </a:lnTo>
                  <a:lnTo>
                    <a:pt x="960" y="106"/>
                  </a:lnTo>
                  <a:lnTo>
                    <a:pt x="952" y="110"/>
                  </a:lnTo>
                  <a:lnTo>
                    <a:pt x="945" y="112"/>
                  </a:lnTo>
                  <a:lnTo>
                    <a:pt x="934" y="126"/>
                  </a:lnTo>
                  <a:lnTo>
                    <a:pt x="922" y="141"/>
                  </a:lnTo>
                  <a:lnTo>
                    <a:pt x="917" y="149"/>
                  </a:lnTo>
                  <a:lnTo>
                    <a:pt x="913" y="157"/>
                  </a:lnTo>
                  <a:lnTo>
                    <a:pt x="911" y="167"/>
                  </a:lnTo>
                  <a:lnTo>
                    <a:pt x="910" y="178"/>
                  </a:lnTo>
                  <a:lnTo>
                    <a:pt x="911" y="183"/>
                  </a:lnTo>
                  <a:lnTo>
                    <a:pt x="912" y="189"/>
                  </a:lnTo>
                  <a:lnTo>
                    <a:pt x="913" y="193"/>
                  </a:lnTo>
                  <a:lnTo>
                    <a:pt x="915" y="197"/>
                  </a:lnTo>
                  <a:lnTo>
                    <a:pt x="917" y="202"/>
                  </a:lnTo>
                  <a:lnTo>
                    <a:pt x="920" y="205"/>
                  </a:lnTo>
                  <a:lnTo>
                    <a:pt x="923" y="207"/>
                  </a:lnTo>
                  <a:lnTo>
                    <a:pt x="926" y="209"/>
                  </a:lnTo>
                  <a:lnTo>
                    <a:pt x="926" y="214"/>
                  </a:lnTo>
                  <a:lnTo>
                    <a:pt x="927" y="219"/>
                  </a:lnTo>
                  <a:lnTo>
                    <a:pt x="927" y="223"/>
                  </a:lnTo>
                  <a:lnTo>
                    <a:pt x="926" y="228"/>
                  </a:lnTo>
                  <a:lnTo>
                    <a:pt x="938" y="229"/>
                  </a:lnTo>
                  <a:lnTo>
                    <a:pt x="949" y="230"/>
                  </a:lnTo>
                  <a:lnTo>
                    <a:pt x="957" y="231"/>
                  </a:lnTo>
                  <a:lnTo>
                    <a:pt x="968" y="232"/>
                  </a:lnTo>
                  <a:lnTo>
                    <a:pt x="971" y="241"/>
                  </a:lnTo>
                  <a:lnTo>
                    <a:pt x="974" y="248"/>
                  </a:lnTo>
                  <a:lnTo>
                    <a:pt x="977" y="254"/>
                  </a:lnTo>
                  <a:lnTo>
                    <a:pt x="980" y="255"/>
                  </a:lnTo>
                  <a:lnTo>
                    <a:pt x="989" y="255"/>
                  </a:lnTo>
                  <a:lnTo>
                    <a:pt x="996" y="254"/>
                  </a:lnTo>
                  <a:lnTo>
                    <a:pt x="1004" y="251"/>
                  </a:lnTo>
                  <a:lnTo>
                    <a:pt x="1012" y="249"/>
                  </a:lnTo>
                  <a:lnTo>
                    <a:pt x="1026" y="243"/>
                  </a:lnTo>
                  <a:lnTo>
                    <a:pt x="1041" y="236"/>
                  </a:lnTo>
                  <a:lnTo>
                    <a:pt x="1055" y="230"/>
                  </a:lnTo>
                  <a:lnTo>
                    <a:pt x="1070" y="224"/>
                  </a:lnTo>
                  <a:lnTo>
                    <a:pt x="1076" y="222"/>
                  </a:lnTo>
                  <a:lnTo>
                    <a:pt x="1084" y="221"/>
                  </a:lnTo>
                  <a:lnTo>
                    <a:pt x="1091" y="220"/>
                  </a:lnTo>
                  <a:lnTo>
                    <a:pt x="1099" y="220"/>
                  </a:lnTo>
                  <a:lnTo>
                    <a:pt x="1096" y="225"/>
                  </a:lnTo>
                  <a:lnTo>
                    <a:pt x="1092" y="230"/>
                  </a:lnTo>
                  <a:lnTo>
                    <a:pt x="1089" y="234"/>
                  </a:lnTo>
                  <a:lnTo>
                    <a:pt x="1088" y="239"/>
                  </a:lnTo>
                  <a:lnTo>
                    <a:pt x="1115" y="262"/>
                  </a:lnTo>
                  <a:lnTo>
                    <a:pt x="1121" y="262"/>
                  </a:lnTo>
                  <a:lnTo>
                    <a:pt x="1127" y="261"/>
                  </a:lnTo>
                  <a:lnTo>
                    <a:pt x="1131" y="259"/>
                  </a:lnTo>
                  <a:lnTo>
                    <a:pt x="1134" y="257"/>
                  </a:lnTo>
                  <a:lnTo>
                    <a:pt x="1140" y="251"/>
                  </a:lnTo>
                  <a:lnTo>
                    <a:pt x="1145" y="247"/>
                  </a:lnTo>
                  <a:lnTo>
                    <a:pt x="1156" y="243"/>
                  </a:lnTo>
                  <a:lnTo>
                    <a:pt x="1166" y="239"/>
                  </a:lnTo>
                  <a:lnTo>
                    <a:pt x="1174" y="237"/>
                  </a:lnTo>
                  <a:lnTo>
                    <a:pt x="1184" y="236"/>
                  </a:lnTo>
                  <a:lnTo>
                    <a:pt x="1194" y="235"/>
                  </a:lnTo>
                  <a:lnTo>
                    <a:pt x="1204" y="234"/>
                  </a:lnTo>
                  <a:lnTo>
                    <a:pt x="1212" y="232"/>
                  </a:lnTo>
                  <a:lnTo>
                    <a:pt x="1223" y="228"/>
                  </a:lnTo>
                  <a:lnTo>
                    <a:pt x="1236" y="219"/>
                  </a:lnTo>
                  <a:lnTo>
                    <a:pt x="1252" y="208"/>
                  </a:lnTo>
                  <a:lnTo>
                    <a:pt x="1261" y="203"/>
                  </a:lnTo>
                  <a:lnTo>
                    <a:pt x="1268" y="197"/>
                  </a:lnTo>
                  <a:lnTo>
                    <a:pt x="1277" y="194"/>
                  </a:lnTo>
                  <a:lnTo>
                    <a:pt x="1284" y="193"/>
                  </a:lnTo>
                  <a:lnTo>
                    <a:pt x="1302" y="194"/>
                  </a:lnTo>
                  <a:lnTo>
                    <a:pt x="1318" y="196"/>
                  </a:lnTo>
                  <a:lnTo>
                    <a:pt x="1332" y="198"/>
                  </a:lnTo>
                  <a:lnTo>
                    <a:pt x="1342" y="201"/>
                  </a:lnTo>
                  <a:lnTo>
                    <a:pt x="1337" y="212"/>
                  </a:lnTo>
                  <a:lnTo>
                    <a:pt x="1334" y="220"/>
                  </a:lnTo>
                  <a:lnTo>
                    <a:pt x="1369" y="219"/>
                  </a:lnTo>
                  <a:lnTo>
                    <a:pt x="1402" y="217"/>
                  </a:lnTo>
                  <a:lnTo>
                    <a:pt x="1432" y="214"/>
                  </a:lnTo>
                  <a:lnTo>
                    <a:pt x="1458" y="212"/>
                  </a:lnTo>
                  <a:lnTo>
                    <a:pt x="1480" y="212"/>
                  </a:lnTo>
                  <a:lnTo>
                    <a:pt x="1500" y="210"/>
                  </a:lnTo>
                  <a:lnTo>
                    <a:pt x="1522" y="209"/>
                  </a:lnTo>
                  <a:lnTo>
                    <a:pt x="1547" y="209"/>
                  </a:lnTo>
                  <a:lnTo>
                    <a:pt x="1553" y="209"/>
                  </a:lnTo>
                  <a:lnTo>
                    <a:pt x="1559" y="211"/>
                  </a:lnTo>
                  <a:lnTo>
                    <a:pt x="1564" y="215"/>
                  </a:lnTo>
                  <a:lnTo>
                    <a:pt x="1570" y="219"/>
                  </a:lnTo>
                  <a:lnTo>
                    <a:pt x="1574" y="224"/>
                  </a:lnTo>
                  <a:lnTo>
                    <a:pt x="1578" y="231"/>
                  </a:lnTo>
                  <a:lnTo>
                    <a:pt x="1581" y="237"/>
                  </a:lnTo>
                  <a:lnTo>
                    <a:pt x="1585" y="245"/>
                  </a:lnTo>
                  <a:lnTo>
                    <a:pt x="1590" y="260"/>
                  </a:lnTo>
                  <a:lnTo>
                    <a:pt x="1594" y="277"/>
                  </a:lnTo>
                  <a:lnTo>
                    <a:pt x="1597" y="294"/>
                  </a:lnTo>
                  <a:lnTo>
                    <a:pt x="1597" y="309"/>
                  </a:lnTo>
                  <a:lnTo>
                    <a:pt x="1595" y="317"/>
                  </a:lnTo>
                  <a:lnTo>
                    <a:pt x="1593" y="325"/>
                  </a:lnTo>
                  <a:lnTo>
                    <a:pt x="1589" y="331"/>
                  </a:lnTo>
                  <a:lnTo>
                    <a:pt x="1586" y="338"/>
                  </a:lnTo>
                  <a:lnTo>
                    <a:pt x="1581" y="344"/>
                  </a:lnTo>
                  <a:lnTo>
                    <a:pt x="1577" y="351"/>
                  </a:lnTo>
                  <a:lnTo>
                    <a:pt x="1575" y="359"/>
                  </a:lnTo>
                  <a:lnTo>
                    <a:pt x="1574" y="367"/>
                  </a:lnTo>
                  <a:lnTo>
                    <a:pt x="1574" y="374"/>
                  </a:lnTo>
                  <a:lnTo>
                    <a:pt x="1575" y="379"/>
                  </a:lnTo>
                  <a:lnTo>
                    <a:pt x="1576" y="386"/>
                  </a:lnTo>
                  <a:lnTo>
                    <a:pt x="1578" y="391"/>
                  </a:lnTo>
                  <a:lnTo>
                    <a:pt x="1584" y="402"/>
                  </a:lnTo>
                  <a:lnTo>
                    <a:pt x="1589" y="413"/>
                  </a:lnTo>
                  <a:lnTo>
                    <a:pt x="1594" y="423"/>
                  </a:lnTo>
                  <a:lnTo>
                    <a:pt x="1600" y="433"/>
                  </a:lnTo>
                  <a:lnTo>
                    <a:pt x="1602" y="439"/>
                  </a:lnTo>
                  <a:lnTo>
                    <a:pt x="1603" y="444"/>
                  </a:lnTo>
                  <a:lnTo>
                    <a:pt x="1604" y="449"/>
                  </a:lnTo>
                  <a:lnTo>
                    <a:pt x="1604" y="456"/>
                  </a:lnTo>
                  <a:lnTo>
                    <a:pt x="1604" y="459"/>
                  </a:lnTo>
                  <a:lnTo>
                    <a:pt x="1603" y="462"/>
                  </a:lnTo>
                  <a:lnTo>
                    <a:pt x="1602" y="466"/>
                  </a:lnTo>
                  <a:lnTo>
                    <a:pt x="1600" y="468"/>
                  </a:lnTo>
                  <a:lnTo>
                    <a:pt x="1594" y="473"/>
                  </a:lnTo>
                  <a:lnTo>
                    <a:pt x="1588" y="478"/>
                  </a:lnTo>
                  <a:lnTo>
                    <a:pt x="1581" y="482"/>
                  </a:lnTo>
                  <a:lnTo>
                    <a:pt x="1575" y="486"/>
                  </a:lnTo>
                  <a:lnTo>
                    <a:pt x="1570" y="489"/>
                  </a:lnTo>
                  <a:lnTo>
                    <a:pt x="1566" y="494"/>
                  </a:lnTo>
                  <a:lnTo>
                    <a:pt x="1559" y="506"/>
                  </a:lnTo>
                  <a:lnTo>
                    <a:pt x="1553" y="516"/>
                  </a:lnTo>
                  <a:lnTo>
                    <a:pt x="1549" y="528"/>
                  </a:lnTo>
                  <a:lnTo>
                    <a:pt x="1545" y="539"/>
                  </a:lnTo>
                  <a:lnTo>
                    <a:pt x="1543" y="551"/>
                  </a:lnTo>
                  <a:lnTo>
                    <a:pt x="1540" y="563"/>
                  </a:lnTo>
                  <a:lnTo>
                    <a:pt x="1539" y="576"/>
                  </a:lnTo>
                  <a:lnTo>
                    <a:pt x="1539" y="590"/>
                  </a:lnTo>
                  <a:lnTo>
                    <a:pt x="1539" y="599"/>
                  </a:lnTo>
                  <a:lnTo>
                    <a:pt x="1540" y="606"/>
                  </a:lnTo>
                  <a:lnTo>
                    <a:pt x="1543" y="613"/>
                  </a:lnTo>
                  <a:lnTo>
                    <a:pt x="1545" y="617"/>
                  </a:lnTo>
                  <a:lnTo>
                    <a:pt x="1548" y="621"/>
                  </a:lnTo>
                  <a:lnTo>
                    <a:pt x="1552" y="625"/>
                  </a:lnTo>
                  <a:lnTo>
                    <a:pt x="1557" y="627"/>
                  </a:lnTo>
                  <a:lnTo>
                    <a:pt x="1561" y="629"/>
                  </a:lnTo>
                  <a:lnTo>
                    <a:pt x="1572" y="630"/>
                  </a:lnTo>
                  <a:lnTo>
                    <a:pt x="1585" y="630"/>
                  </a:lnTo>
                  <a:lnTo>
                    <a:pt x="1598" y="629"/>
                  </a:lnTo>
                  <a:lnTo>
                    <a:pt x="1613" y="629"/>
                  </a:lnTo>
                  <a:lnTo>
                    <a:pt x="1631" y="628"/>
                  </a:lnTo>
                  <a:lnTo>
                    <a:pt x="1648" y="626"/>
                  </a:lnTo>
                  <a:lnTo>
                    <a:pt x="1663" y="621"/>
                  </a:lnTo>
                  <a:lnTo>
                    <a:pt x="1679" y="617"/>
                  </a:lnTo>
                  <a:lnTo>
                    <a:pt x="1693" y="613"/>
                  </a:lnTo>
                  <a:lnTo>
                    <a:pt x="1706" y="610"/>
                  </a:lnTo>
                  <a:lnTo>
                    <a:pt x="1721" y="607"/>
                  </a:lnTo>
                  <a:lnTo>
                    <a:pt x="1736" y="606"/>
                  </a:lnTo>
                  <a:lnTo>
                    <a:pt x="1743" y="607"/>
                  </a:lnTo>
                  <a:lnTo>
                    <a:pt x="1750" y="610"/>
                  </a:lnTo>
                  <a:lnTo>
                    <a:pt x="1755" y="614"/>
                  </a:lnTo>
                  <a:lnTo>
                    <a:pt x="1760" y="619"/>
                  </a:lnTo>
                  <a:lnTo>
                    <a:pt x="1767" y="634"/>
                  </a:lnTo>
                  <a:lnTo>
                    <a:pt x="1775" y="651"/>
                  </a:lnTo>
                  <a:lnTo>
                    <a:pt x="1781" y="667"/>
                  </a:lnTo>
                  <a:lnTo>
                    <a:pt x="1789" y="681"/>
                  </a:lnTo>
                  <a:lnTo>
                    <a:pt x="1793" y="686"/>
                  </a:lnTo>
                  <a:lnTo>
                    <a:pt x="1799" y="691"/>
                  </a:lnTo>
                  <a:lnTo>
                    <a:pt x="1805" y="694"/>
                  </a:lnTo>
                  <a:lnTo>
                    <a:pt x="1812" y="695"/>
                  </a:lnTo>
                  <a:lnTo>
                    <a:pt x="1812" y="735"/>
                  </a:lnTo>
                  <a:lnTo>
                    <a:pt x="1812" y="756"/>
                  </a:lnTo>
                  <a:lnTo>
                    <a:pt x="1812" y="763"/>
                  </a:lnTo>
                  <a:lnTo>
                    <a:pt x="1812" y="764"/>
                  </a:lnTo>
                  <a:lnTo>
                    <a:pt x="1814" y="769"/>
                  </a:lnTo>
                  <a:lnTo>
                    <a:pt x="1816" y="773"/>
                  </a:lnTo>
                  <a:lnTo>
                    <a:pt x="1818" y="775"/>
                  </a:lnTo>
                  <a:lnTo>
                    <a:pt x="1820" y="775"/>
                  </a:lnTo>
                  <a:lnTo>
                    <a:pt x="1828" y="786"/>
                  </a:lnTo>
                  <a:lnTo>
                    <a:pt x="1829" y="787"/>
                  </a:lnTo>
                  <a:lnTo>
                    <a:pt x="1836" y="786"/>
                  </a:lnTo>
                  <a:lnTo>
                    <a:pt x="1848" y="783"/>
                  </a:lnTo>
                  <a:lnTo>
                    <a:pt x="1860" y="779"/>
                  </a:lnTo>
                  <a:lnTo>
                    <a:pt x="1871" y="775"/>
                  </a:lnTo>
                  <a:lnTo>
                    <a:pt x="1871" y="790"/>
                  </a:lnTo>
                  <a:lnTo>
                    <a:pt x="1871" y="802"/>
                  </a:lnTo>
                  <a:lnTo>
                    <a:pt x="1864" y="804"/>
                  </a:lnTo>
                  <a:lnTo>
                    <a:pt x="1859" y="806"/>
                  </a:lnTo>
                  <a:lnTo>
                    <a:pt x="1852" y="809"/>
                  </a:lnTo>
                  <a:lnTo>
                    <a:pt x="1847" y="812"/>
                  </a:lnTo>
                  <a:lnTo>
                    <a:pt x="1843" y="816"/>
                  </a:lnTo>
                  <a:lnTo>
                    <a:pt x="1839" y="820"/>
                  </a:lnTo>
                  <a:lnTo>
                    <a:pt x="1836" y="827"/>
                  </a:lnTo>
                  <a:lnTo>
                    <a:pt x="1836" y="83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3" name="Freeform 73"/>
            <p:cNvSpPr>
              <a:spLocks/>
            </p:cNvSpPr>
            <p:nvPr/>
          </p:nvSpPr>
          <p:spPr bwMode="auto">
            <a:xfrm>
              <a:off x="10367963" y="3324225"/>
              <a:ext cx="998537" cy="966788"/>
            </a:xfrm>
            <a:custGeom>
              <a:avLst/>
              <a:gdLst>
                <a:gd name="T0" fmla="*/ 207 w 1260"/>
                <a:gd name="T1" fmla="*/ 960 h 1218"/>
                <a:gd name="T2" fmla="*/ 86 w 1260"/>
                <a:gd name="T3" fmla="*/ 1015 h 1218"/>
                <a:gd name="T4" fmla="*/ 28 w 1260"/>
                <a:gd name="T5" fmla="*/ 953 h 1218"/>
                <a:gd name="T6" fmla="*/ 7 w 1260"/>
                <a:gd name="T7" fmla="*/ 912 h 1218"/>
                <a:gd name="T8" fmla="*/ 1 w 1260"/>
                <a:gd name="T9" fmla="*/ 797 h 1218"/>
                <a:gd name="T10" fmla="*/ 33 w 1260"/>
                <a:gd name="T11" fmla="*/ 729 h 1218"/>
                <a:gd name="T12" fmla="*/ 126 w 1260"/>
                <a:gd name="T13" fmla="*/ 658 h 1218"/>
                <a:gd name="T14" fmla="*/ 201 w 1260"/>
                <a:gd name="T15" fmla="*/ 619 h 1218"/>
                <a:gd name="T16" fmla="*/ 240 w 1260"/>
                <a:gd name="T17" fmla="*/ 573 h 1218"/>
                <a:gd name="T18" fmla="*/ 341 w 1260"/>
                <a:gd name="T19" fmla="*/ 464 h 1218"/>
                <a:gd name="T20" fmla="*/ 398 w 1260"/>
                <a:gd name="T21" fmla="*/ 351 h 1218"/>
                <a:gd name="T22" fmla="*/ 510 w 1260"/>
                <a:gd name="T23" fmla="*/ 268 h 1218"/>
                <a:gd name="T24" fmla="*/ 450 w 1260"/>
                <a:gd name="T25" fmla="*/ 230 h 1218"/>
                <a:gd name="T26" fmla="*/ 463 w 1260"/>
                <a:gd name="T27" fmla="*/ 187 h 1218"/>
                <a:gd name="T28" fmla="*/ 517 w 1260"/>
                <a:gd name="T29" fmla="*/ 180 h 1218"/>
                <a:gd name="T30" fmla="*/ 570 w 1260"/>
                <a:gd name="T31" fmla="*/ 212 h 1218"/>
                <a:gd name="T32" fmla="*/ 578 w 1260"/>
                <a:gd name="T33" fmla="*/ 160 h 1218"/>
                <a:gd name="T34" fmla="*/ 639 w 1260"/>
                <a:gd name="T35" fmla="*/ 138 h 1218"/>
                <a:gd name="T36" fmla="*/ 705 w 1260"/>
                <a:gd name="T37" fmla="*/ 116 h 1218"/>
                <a:gd name="T38" fmla="*/ 756 w 1260"/>
                <a:gd name="T39" fmla="*/ 75 h 1218"/>
                <a:gd name="T40" fmla="*/ 801 w 1260"/>
                <a:gd name="T41" fmla="*/ 72 h 1218"/>
                <a:gd name="T42" fmla="*/ 825 w 1260"/>
                <a:gd name="T43" fmla="*/ 34 h 1218"/>
                <a:gd name="T44" fmla="*/ 880 w 1260"/>
                <a:gd name="T45" fmla="*/ 30 h 1218"/>
                <a:gd name="T46" fmla="*/ 984 w 1260"/>
                <a:gd name="T47" fmla="*/ 9 h 1218"/>
                <a:gd name="T48" fmla="*/ 957 w 1260"/>
                <a:gd name="T49" fmla="*/ 57 h 1218"/>
                <a:gd name="T50" fmla="*/ 1005 w 1260"/>
                <a:gd name="T51" fmla="*/ 34 h 1218"/>
                <a:gd name="T52" fmla="*/ 1100 w 1260"/>
                <a:gd name="T53" fmla="*/ 33 h 1218"/>
                <a:gd name="T54" fmla="*/ 1141 w 1260"/>
                <a:gd name="T55" fmla="*/ 15 h 1218"/>
                <a:gd name="T56" fmla="*/ 1177 w 1260"/>
                <a:gd name="T57" fmla="*/ 72 h 1218"/>
                <a:gd name="T58" fmla="*/ 1192 w 1260"/>
                <a:gd name="T59" fmla="*/ 113 h 1218"/>
                <a:gd name="T60" fmla="*/ 1130 w 1260"/>
                <a:gd name="T61" fmla="*/ 196 h 1218"/>
                <a:gd name="T62" fmla="*/ 1189 w 1260"/>
                <a:gd name="T63" fmla="*/ 257 h 1218"/>
                <a:gd name="T64" fmla="*/ 1163 w 1260"/>
                <a:gd name="T65" fmla="*/ 327 h 1218"/>
                <a:gd name="T66" fmla="*/ 1190 w 1260"/>
                <a:gd name="T67" fmla="*/ 404 h 1218"/>
                <a:gd name="T68" fmla="*/ 1177 w 1260"/>
                <a:gd name="T69" fmla="*/ 470 h 1218"/>
                <a:gd name="T70" fmla="*/ 1223 w 1260"/>
                <a:gd name="T71" fmla="*/ 549 h 1218"/>
                <a:gd name="T72" fmla="*/ 1230 w 1260"/>
                <a:gd name="T73" fmla="*/ 610 h 1218"/>
                <a:gd name="T74" fmla="*/ 1256 w 1260"/>
                <a:gd name="T75" fmla="*/ 677 h 1218"/>
                <a:gd name="T76" fmla="*/ 1117 w 1260"/>
                <a:gd name="T77" fmla="*/ 812 h 1218"/>
                <a:gd name="T78" fmla="*/ 1013 w 1260"/>
                <a:gd name="T79" fmla="*/ 857 h 1218"/>
                <a:gd name="T80" fmla="*/ 856 w 1260"/>
                <a:gd name="T81" fmla="*/ 880 h 1218"/>
                <a:gd name="T82" fmla="*/ 781 w 1260"/>
                <a:gd name="T83" fmla="*/ 835 h 1218"/>
                <a:gd name="T84" fmla="*/ 786 w 1260"/>
                <a:gd name="T85" fmla="*/ 769 h 1218"/>
                <a:gd name="T86" fmla="*/ 761 w 1260"/>
                <a:gd name="T87" fmla="*/ 681 h 1218"/>
                <a:gd name="T88" fmla="*/ 864 w 1260"/>
                <a:gd name="T89" fmla="*/ 594 h 1218"/>
                <a:gd name="T90" fmla="*/ 977 w 1260"/>
                <a:gd name="T91" fmla="*/ 504 h 1218"/>
                <a:gd name="T92" fmla="*/ 929 w 1260"/>
                <a:gd name="T93" fmla="*/ 447 h 1218"/>
                <a:gd name="T94" fmla="*/ 795 w 1260"/>
                <a:gd name="T95" fmla="*/ 468 h 1218"/>
                <a:gd name="T96" fmla="*/ 777 w 1260"/>
                <a:gd name="T97" fmla="*/ 558 h 1218"/>
                <a:gd name="T98" fmla="*/ 622 w 1260"/>
                <a:gd name="T99" fmla="*/ 666 h 1218"/>
                <a:gd name="T100" fmla="*/ 573 w 1260"/>
                <a:gd name="T101" fmla="*/ 758 h 1218"/>
                <a:gd name="T102" fmla="*/ 574 w 1260"/>
                <a:gd name="T103" fmla="*/ 815 h 1218"/>
                <a:gd name="T104" fmla="*/ 651 w 1260"/>
                <a:gd name="T105" fmla="*/ 880 h 1218"/>
                <a:gd name="T106" fmla="*/ 605 w 1260"/>
                <a:gd name="T107" fmla="*/ 960 h 1218"/>
                <a:gd name="T108" fmla="*/ 553 w 1260"/>
                <a:gd name="T109" fmla="*/ 991 h 1218"/>
                <a:gd name="T110" fmla="*/ 563 w 1260"/>
                <a:gd name="T111" fmla="*/ 1083 h 1218"/>
                <a:gd name="T112" fmla="*/ 514 w 1260"/>
                <a:gd name="T113" fmla="*/ 1157 h 1218"/>
                <a:gd name="T114" fmla="*/ 432 w 1260"/>
                <a:gd name="T115" fmla="*/ 1191 h 1218"/>
                <a:gd name="T116" fmla="*/ 368 w 1260"/>
                <a:gd name="T117" fmla="*/ 1194 h 1218"/>
                <a:gd name="T118" fmla="*/ 311 w 1260"/>
                <a:gd name="T119" fmla="*/ 1021 h 1218"/>
                <a:gd name="T120" fmla="*/ 293 w 1260"/>
                <a:gd name="T121" fmla="*/ 936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0" h="1218">
                  <a:moveTo>
                    <a:pt x="293" y="944"/>
                  </a:moveTo>
                  <a:lnTo>
                    <a:pt x="285" y="941"/>
                  </a:lnTo>
                  <a:lnTo>
                    <a:pt x="279" y="936"/>
                  </a:lnTo>
                  <a:lnTo>
                    <a:pt x="273" y="932"/>
                  </a:lnTo>
                  <a:lnTo>
                    <a:pt x="269" y="927"/>
                  </a:lnTo>
                  <a:lnTo>
                    <a:pt x="262" y="915"/>
                  </a:lnTo>
                  <a:lnTo>
                    <a:pt x="254" y="902"/>
                  </a:lnTo>
                  <a:lnTo>
                    <a:pt x="241" y="921"/>
                  </a:lnTo>
                  <a:lnTo>
                    <a:pt x="225" y="941"/>
                  </a:lnTo>
                  <a:lnTo>
                    <a:pt x="216" y="951"/>
                  </a:lnTo>
                  <a:lnTo>
                    <a:pt x="207" y="960"/>
                  </a:lnTo>
                  <a:lnTo>
                    <a:pt x="198" y="969"/>
                  </a:lnTo>
                  <a:lnTo>
                    <a:pt x="188" y="978"/>
                  </a:lnTo>
                  <a:lnTo>
                    <a:pt x="177" y="986"/>
                  </a:lnTo>
                  <a:lnTo>
                    <a:pt x="166" y="994"/>
                  </a:lnTo>
                  <a:lnTo>
                    <a:pt x="155" y="1000"/>
                  </a:lnTo>
                  <a:lnTo>
                    <a:pt x="144" y="1006"/>
                  </a:lnTo>
                  <a:lnTo>
                    <a:pt x="132" y="1011"/>
                  </a:lnTo>
                  <a:lnTo>
                    <a:pt x="119" y="1014"/>
                  </a:lnTo>
                  <a:lnTo>
                    <a:pt x="106" y="1017"/>
                  </a:lnTo>
                  <a:lnTo>
                    <a:pt x="92" y="1018"/>
                  </a:lnTo>
                  <a:lnTo>
                    <a:pt x="86" y="1015"/>
                  </a:lnTo>
                  <a:lnTo>
                    <a:pt x="77" y="1011"/>
                  </a:lnTo>
                  <a:lnTo>
                    <a:pt x="65" y="1005"/>
                  </a:lnTo>
                  <a:lnTo>
                    <a:pt x="51" y="997"/>
                  </a:lnTo>
                  <a:lnTo>
                    <a:pt x="38" y="988"/>
                  </a:lnTo>
                  <a:lnTo>
                    <a:pt x="26" y="981"/>
                  </a:lnTo>
                  <a:lnTo>
                    <a:pt x="18" y="975"/>
                  </a:lnTo>
                  <a:lnTo>
                    <a:pt x="15" y="971"/>
                  </a:lnTo>
                  <a:lnTo>
                    <a:pt x="16" y="966"/>
                  </a:lnTo>
                  <a:lnTo>
                    <a:pt x="19" y="960"/>
                  </a:lnTo>
                  <a:lnTo>
                    <a:pt x="23" y="957"/>
                  </a:lnTo>
                  <a:lnTo>
                    <a:pt x="28" y="953"/>
                  </a:lnTo>
                  <a:lnTo>
                    <a:pt x="38" y="947"/>
                  </a:lnTo>
                  <a:lnTo>
                    <a:pt x="46" y="944"/>
                  </a:lnTo>
                  <a:lnTo>
                    <a:pt x="46" y="923"/>
                  </a:lnTo>
                  <a:lnTo>
                    <a:pt x="46" y="920"/>
                  </a:lnTo>
                  <a:lnTo>
                    <a:pt x="32" y="921"/>
                  </a:lnTo>
                  <a:lnTo>
                    <a:pt x="23" y="921"/>
                  </a:lnTo>
                  <a:lnTo>
                    <a:pt x="14" y="923"/>
                  </a:lnTo>
                  <a:lnTo>
                    <a:pt x="0" y="929"/>
                  </a:lnTo>
                  <a:lnTo>
                    <a:pt x="1" y="923"/>
                  </a:lnTo>
                  <a:lnTo>
                    <a:pt x="3" y="918"/>
                  </a:lnTo>
                  <a:lnTo>
                    <a:pt x="7" y="912"/>
                  </a:lnTo>
                  <a:lnTo>
                    <a:pt x="11" y="905"/>
                  </a:lnTo>
                  <a:lnTo>
                    <a:pt x="21" y="892"/>
                  </a:lnTo>
                  <a:lnTo>
                    <a:pt x="30" y="882"/>
                  </a:lnTo>
                  <a:lnTo>
                    <a:pt x="26" y="876"/>
                  </a:lnTo>
                  <a:lnTo>
                    <a:pt x="22" y="870"/>
                  </a:lnTo>
                  <a:lnTo>
                    <a:pt x="17" y="864"/>
                  </a:lnTo>
                  <a:lnTo>
                    <a:pt x="14" y="857"/>
                  </a:lnTo>
                  <a:lnTo>
                    <a:pt x="9" y="843"/>
                  </a:lnTo>
                  <a:lnTo>
                    <a:pt x="5" y="828"/>
                  </a:lnTo>
                  <a:lnTo>
                    <a:pt x="2" y="813"/>
                  </a:lnTo>
                  <a:lnTo>
                    <a:pt x="1" y="797"/>
                  </a:lnTo>
                  <a:lnTo>
                    <a:pt x="0" y="780"/>
                  </a:lnTo>
                  <a:lnTo>
                    <a:pt x="0" y="762"/>
                  </a:lnTo>
                  <a:lnTo>
                    <a:pt x="0" y="758"/>
                  </a:lnTo>
                  <a:lnTo>
                    <a:pt x="1" y="754"/>
                  </a:lnTo>
                  <a:lnTo>
                    <a:pt x="2" y="750"/>
                  </a:lnTo>
                  <a:lnTo>
                    <a:pt x="4" y="747"/>
                  </a:lnTo>
                  <a:lnTo>
                    <a:pt x="9" y="743"/>
                  </a:lnTo>
                  <a:lnTo>
                    <a:pt x="15" y="740"/>
                  </a:lnTo>
                  <a:lnTo>
                    <a:pt x="21" y="736"/>
                  </a:lnTo>
                  <a:lnTo>
                    <a:pt x="27" y="733"/>
                  </a:lnTo>
                  <a:lnTo>
                    <a:pt x="33" y="729"/>
                  </a:lnTo>
                  <a:lnTo>
                    <a:pt x="39" y="724"/>
                  </a:lnTo>
                  <a:lnTo>
                    <a:pt x="45" y="714"/>
                  </a:lnTo>
                  <a:lnTo>
                    <a:pt x="53" y="703"/>
                  </a:lnTo>
                  <a:lnTo>
                    <a:pt x="62" y="694"/>
                  </a:lnTo>
                  <a:lnTo>
                    <a:pt x="70" y="687"/>
                  </a:lnTo>
                  <a:lnTo>
                    <a:pt x="79" y="679"/>
                  </a:lnTo>
                  <a:lnTo>
                    <a:pt x="90" y="672"/>
                  </a:lnTo>
                  <a:lnTo>
                    <a:pt x="102" y="667"/>
                  </a:lnTo>
                  <a:lnTo>
                    <a:pt x="116" y="663"/>
                  </a:lnTo>
                  <a:lnTo>
                    <a:pt x="121" y="661"/>
                  </a:lnTo>
                  <a:lnTo>
                    <a:pt x="126" y="658"/>
                  </a:lnTo>
                  <a:lnTo>
                    <a:pt x="131" y="655"/>
                  </a:lnTo>
                  <a:lnTo>
                    <a:pt x="135" y="652"/>
                  </a:lnTo>
                  <a:lnTo>
                    <a:pt x="144" y="644"/>
                  </a:lnTo>
                  <a:lnTo>
                    <a:pt x="152" y="637"/>
                  </a:lnTo>
                  <a:lnTo>
                    <a:pt x="157" y="634"/>
                  </a:lnTo>
                  <a:lnTo>
                    <a:pt x="162" y="630"/>
                  </a:lnTo>
                  <a:lnTo>
                    <a:pt x="168" y="627"/>
                  </a:lnTo>
                  <a:lnTo>
                    <a:pt x="175" y="624"/>
                  </a:lnTo>
                  <a:lnTo>
                    <a:pt x="182" y="622"/>
                  </a:lnTo>
                  <a:lnTo>
                    <a:pt x="191" y="621"/>
                  </a:lnTo>
                  <a:lnTo>
                    <a:pt x="201" y="619"/>
                  </a:lnTo>
                  <a:lnTo>
                    <a:pt x="212" y="621"/>
                  </a:lnTo>
                  <a:lnTo>
                    <a:pt x="200" y="617"/>
                  </a:lnTo>
                  <a:lnTo>
                    <a:pt x="191" y="614"/>
                  </a:lnTo>
                  <a:lnTo>
                    <a:pt x="184" y="612"/>
                  </a:lnTo>
                  <a:lnTo>
                    <a:pt x="173" y="609"/>
                  </a:lnTo>
                  <a:lnTo>
                    <a:pt x="187" y="604"/>
                  </a:lnTo>
                  <a:lnTo>
                    <a:pt x="199" y="600"/>
                  </a:lnTo>
                  <a:lnTo>
                    <a:pt x="211" y="594"/>
                  </a:lnTo>
                  <a:lnTo>
                    <a:pt x="220" y="588"/>
                  </a:lnTo>
                  <a:lnTo>
                    <a:pt x="231" y="581"/>
                  </a:lnTo>
                  <a:lnTo>
                    <a:pt x="240" y="573"/>
                  </a:lnTo>
                  <a:lnTo>
                    <a:pt x="249" y="565"/>
                  </a:lnTo>
                  <a:lnTo>
                    <a:pt x="258" y="558"/>
                  </a:lnTo>
                  <a:lnTo>
                    <a:pt x="274" y="541"/>
                  </a:lnTo>
                  <a:lnTo>
                    <a:pt x="290" y="523"/>
                  </a:lnTo>
                  <a:lnTo>
                    <a:pt x="309" y="506"/>
                  </a:lnTo>
                  <a:lnTo>
                    <a:pt x="327" y="489"/>
                  </a:lnTo>
                  <a:lnTo>
                    <a:pt x="330" y="486"/>
                  </a:lnTo>
                  <a:lnTo>
                    <a:pt x="334" y="483"/>
                  </a:lnTo>
                  <a:lnTo>
                    <a:pt x="336" y="479"/>
                  </a:lnTo>
                  <a:lnTo>
                    <a:pt x="338" y="473"/>
                  </a:lnTo>
                  <a:lnTo>
                    <a:pt x="341" y="464"/>
                  </a:lnTo>
                  <a:lnTo>
                    <a:pt x="344" y="452"/>
                  </a:lnTo>
                  <a:lnTo>
                    <a:pt x="347" y="441"/>
                  </a:lnTo>
                  <a:lnTo>
                    <a:pt x="350" y="432"/>
                  </a:lnTo>
                  <a:lnTo>
                    <a:pt x="351" y="429"/>
                  </a:lnTo>
                  <a:lnTo>
                    <a:pt x="353" y="426"/>
                  </a:lnTo>
                  <a:lnTo>
                    <a:pt x="355" y="424"/>
                  </a:lnTo>
                  <a:lnTo>
                    <a:pt x="358" y="424"/>
                  </a:lnTo>
                  <a:lnTo>
                    <a:pt x="374" y="385"/>
                  </a:lnTo>
                  <a:lnTo>
                    <a:pt x="381" y="373"/>
                  </a:lnTo>
                  <a:lnTo>
                    <a:pt x="390" y="361"/>
                  </a:lnTo>
                  <a:lnTo>
                    <a:pt x="398" y="351"/>
                  </a:lnTo>
                  <a:lnTo>
                    <a:pt x="408" y="341"/>
                  </a:lnTo>
                  <a:lnTo>
                    <a:pt x="419" y="333"/>
                  </a:lnTo>
                  <a:lnTo>
                    <a:pt x="430" y="325"/>
                  </a:lnTo>
                  <a:lnTo>
                    <a:pt x="442" y="318"/>
                  </a:lnTo>
                  <a:lnTo>
                    <a:pt x="455" y="312"/>
                  </a:lnTo>
                  <a:lnTo>
                    <a:pt x="461" y="309"/>
                  </a:lnTo>
                  <a:lnTo>
                    <a:pt x="469" y="306"/>
                  </a:lnTo>
                  <a:lnTo>
                    <a:pt x="475" y="300"/>
                  </a:lnTo>
                  <a:lnTo>
                    <a:pt x="483" y="295"/>
                  </a:lnTo>
                  <a:lnTo>
                    <a:pt x="496" y="283"/>
                  </a:lnTo>
                  <a:lnTo>
                    <a:pt x="510" y="268"/>
                  </a:lnTo>
                  <a:lnTo>
                    <a:pt x="521" y="252"/>
                  </a:lnTo>
                  <a:lnTo>
                    <a:pt x="532" y="235"/>
                  </a:lnTo>
                  <a:lnTo>
                    <a:pt x="541" y="219"/>
                  </a:lnTo>
                  <a:lnTo>
                    <a:pt x="547" y="204"/>
                  </a:lnTo>
                  <a:lnTo>
                    <a:pt x="519" y="214"/>
                  </a:lnTo>
                  <a:lnTo>
                    <a:pt x="496" y="224"/>
                  </a:lnTo>
                  <a:lnTo>
                    <a:pt x="485" y="228"/>
                  </a:lnTo>
                  <a:lnTo>
                    <a:pt x="473" y="231"/>
                  </a:lnTo>
                  <a:lnTo>
                    <a:pt x="461" y="233"/>
                  </a:lnTo>
                  <a:lnTo>
                    <a:pt x="447" y="234"/>
                  </a:lnTo>
                  <a:lnTo>
                    <a:pt x="450" y="230"/>
                  </a:lnTo>
                  <a:lnTo>
                    <a:pt x="455" y="227"/>
                  </a:lnTo>
                  <a:lnTo>
                    <a:pt x="459" y="224"/>
                  </a:lnTo>
                  <a:lnTo>
                    <a:pt x="464" y="220"/>
                  </a:lnTo>
                  <a:lnTo>
                    <a:pt x="473" y="215"/>
                  </a:lnTo>
                  <a:lnTo>
                    <a:pt x="478" y="212"/>
                  </a:lnTo>
                  <a:lnTo>
                    <a:pt x="463" y="209"/>
                  </a:lnTo>
                  <a:lnTo>
                    <a:pt x="455" y="207"/>
                  </a:lnTo>
                  <a:lnTo>
                    <a:pt x="457" y="201"/>
                  </a:lnTo>
                  <a:lnTo>
                    <a:pt x="458" y="195"/>
                  </a:lnTo>
                  <a:lnTo>
                    <a:pt x="461" y="191"/>
                  </a:lnTo>
                  <a:lnTo>
                    <a:pt x="463" y="187"/>
                  </a:lnTo>
                  <a:lnTo>
                    <a:pt x="466" y="185"/>
                  </a:lnTo>
                  <a:lnTo>
                    <a:pt x="470" y="182"/>
                  </a:lnTo>
                  <a:lnTo>
                    <a:pt x="474" y="181"/>
                  </a:lnTo>
                  <a:lnTo>
                    <a:pt x="478" y="180"/>
                  </a:lnTo>
                  <a:lnTo>
                    <a:pt x="487" y="182"/>
                  </a:lnTo>
                  <a:lnTo>
                    <a:pt x="493" y="185"/>
                  </a:lnTo>
                  <a:lnTo>
                    <a:pt x="501" y="172"/>
                  </a:lnTo>
                  <a:lnTo>
                    <a:pt x="509" y="162"/>
                  </a:lnTo>
                  <a:lnTo>
                    <a:pt x="514" y="169"/>
                  </a:lnTo>
                  <a:lnTo>
                    <a:pt x="516" y="177"/>
                  </a:lnTo>
                  <a:lnTo>
                    <a:pt x="517" y="180"/>
                  </a:lnTo>
                  <a:lnTo>
                    <a:pt x="516" y="185"/>
                  </a:lnTo>
                  <a:lnTo>
                    <a:pt x="515" y="188"/>
                  </a:lnTo>
                  <a:lnTo>
                    <a:pt x="513" y="192"/>
                  </a:lnTo>
                  <a:lnTo>
                    <a:pt x="521" y="193"/>
                  </a:lnTo>
                  <a:lnTo>
                    <a:pt x="530" y="195"/>
                  </a:lnTo>
                  <a:lnTo>
                    <a:pt x="537" y="199"/>
                  </a:lnTo>
                  <a:lnTo>
                    <a:pt x="543" y="202"/>
                  </a:lnTo>
                  <a:lnTo>
                    <a:pt x="548" y="205"/>
                  </a:lnTo>
                  <a:lnTo>
                    <a:pt x="555" y="208"/>
                  </a:lnTo>
                  <a:lnTo>
                    <a:pt x="563" y="211"/>
                  </a:lnTo>
                  <a:lnTo>
                    <a:pt x="570" y="212"/>
                  </a:lnTo>
                  <a:lnTo>
                    <a:pt x="573" y="209"/>
                  </a:lnTo>
                  <a:lnTo>
                    <a:pt x="578" y="205"/>
                  </a:lnTo>
                  <a:lnTo>
                    <a:pt x="582" y="199"/>
                  </a:lnTo>
                  <a:lnTo>
                    <a:pt x="587" y="190"/>
                  </a:lnTo>
                  <a:lnTo>
                    <a:pt x="596" y="176"/>
                  </a:lnTo>
                  <a:lnTo>
                    <a:pt x="601" y="169"/>
                  </a:lnTo>
                  <a:lnTo>
                    <a:pt x="594" y="166"/>
                  </a:lnTo>
                  <a:lnTo>
                    <a:pt x="589" y="164"/>
                  </a:lnTo>
                  <a:lnTo>
                    <a:pt x="583" y="164"/>
                  </a:lnTo>
                  <a:lnTo>
                    <a:pt x="574" y="165"/>
                  </a:lnTo>
                  <a:lnTo>
                    <a:pt x="578" y="160"/>
                  </a:lnTo>
                  <a:lnTo>
                    <a:pt x="581" y="154"/>
                  </a:lnTo>
                  <a:lnTo>
                    <a:pt x="585" y="150"/>
                  </a:lnTo>
                  <a:lnTo>
                    <a:pt x="589" y="146"/>
                  </a:lnTo>
                  <a:lnTo>
                    <a:pt x="594" y="142"/>
                  </a:lnTo>
                  <a:lnTo>
                    <a:pt x="599" y="140"/>
                  </a:lnTo>
                  <a:lnTo>
                    <a:pt x="606" y="139"/>
                  </a:lnTo>
                  <a:lnTo>
                    <a:pt x="613" y="138"/>
                  </a:lnTo>
                  <a:lnTo>
                    <a:pt x="622" y="139"/>
                  </a:lnTo>
                  <a:lnTo>
                    <a:pt x="631" y="139"/>
                  </a:lnTo>
                  <a:lnTo>
                    <a:pt x="635" y="139"/>
                  </a:lnTo>
                  <a:lnTo>
                    <a:pt x="639" y="138"/>
                  </a:lnTo>
                  <a:lnTo>
                    <a:pt x="643" y="137"/>
                  </a:lnTo>
                  <a:lnTo>
                    <a:pt x="648" y="135"/>
                  </a:lnTo>
                  <a:lnTo>
                    <a:pt x="638" y="127"/>
                  </a:lnTo>
                  <a:lnTo>
                    <a:pt x="632" y="119"/>
                  </a:lnTo>
                  <a:lnTo>
                    <a:pt x="639" y="114"/>
                  </a:lnTo>
                  <a:lnTo>
                    <a:pt x="648" y="110"/>
                  </a:lnTo>
                  <a:lnTo>
                    <a:pt x="656" y="107"/>
                  </a:lnTo>
                  <a:lnTo>
                    <a:pt x="666" y="106"/>
                  </a:lnTo>
                  <a:lnTo>
                    <a:pt x="686" y="102"/>
                  </a:lnTo>
                  <a:lnTo>
                    <a:pt x="705" y="100"/>
                  </a:lnTo>
                  <a:lnTo>
                    <a:pt x="705" y="116"/>
                  </a:lnTo>
                  <a:lnTo>
                    <a:pt x="705" y="119"/>
                  </a:lnTo>
                  <a:lnTo>
                    <a:pt x="709" y="117"/>
                  </a:lnTo>
                  <a:lnTo>
                    <a:pt x="713" y="116"/>
                  </a:lnTo>
                  <a:lnTo>
                    <a:pt x="717" y="113"/>
                  </a:lnTo>
                  <a:lnTo>
                    <a:pt x="720" y="111"/>
                  </a:lnTo>
                  <a:lnTo>
                    <a:pt x="726" y="103"/>
                  </a:lnTo>
                  <a:lnTo>
                    <a:pt x="732" y="96"/>
                  </a:lnTo>
                  <a:lnTo>
                    <a:pt x="738" y="88"/>
                  </a:lnTo>
                  <a:lnTo>
                    <a:pt x="746" y="81"/>
                  </a:lnTo>
                  <a:lnTo>
                    <a:pt x="750" y="79"/>
                  </a:lnTo>
                  <a:lnTo>
                    <a:pt x="756" y="75"/>
                  </a:lnTo>
                  <a:lnTo>
                    <a:pt x="761" y="74"/>
                  </a:lnTo>
                  <a:lnTo>
                    <a:pt x="767" y="73"/>
                  </a:lnTo>
                  <a:lnTo>
                    <a:pt x="767" y="100"/>
                  </a:lnTo>
                  <a:lnTo>
                    <a:pt x="767" y="103"/>
                  </a:lnTo>
                  <a:lnTo>
                    <a:pt x="771" y="96"/>
                  </a:lnTo>
                  <a:lnTo>
                    <a:pt x="776" y="90"/>
                  </a:lnTo>
                  <a:lnTo>
                    <a:pt x="781" y="85"/>
                  </a:lnTo>
                  <a:lnTo>
                    <a:pt x="786" y="81"/>
                  </a:lnTo>
                  <a:lnTo>
                    <a:pt x="790" y="77"/>
                  </a:lnTo>
                  <a:lnTo>
                    <a:pt x="796" y="74"/>
                  </a:lnTo>
                  <a:lnTo>
                    <a:pt x="801" y="72"/>
                  </a:lnTo>
                  <a:lnTo>
                    <a:pt x="807" y="70"/>
                  </a:lnTo>
                  <a:lnTo>
                    <a:pt x="817" y="68"/>
                  </a:lnTo>
                  <a:lnTo>
                    <a:pt x="829" y="66"/>
                  </a:lnTo>
                  <a:lnTo>
                    <a:pt x="840" y="62"/>
                  </a:lnTo>
                  <a:lnTo>
                    <a:pt x="852" y="57"/>
                  </a:lnTo>
                  <a:lnTo>
                    <a:pt x="841" y="53"/>
                  </a:lnTo>
                  <a:lnTo>
                    <a:pt x="832" y="47"/>
                  </a:lnTo>
                  <a:lnTo>
                    <a:pt x="829" y="45"/>
                  </a:lnTo>
                  <a:lnTo>
                    <a:pt x="827" y="42"/>
                  </a:lnTo>
                  <a:lnTo>
                    <a:pt x="825" y="39"/>
                  </a:lnTo>
                  <a:lnTo>
                    <a:pt x="825" y="34"/>
                  </a:lnTo>
                  <a:lnTo>
                    <a:pt x="826" y="31"/>
                  </a:lnTo>
                  <a:lnTo>
                    <a:pt x="829" y="29"/>
                  </a:lnTo>
                  <a:lnTo>
                    <a:pt x="835" y="26"/>
                  </a:lnTo>
                  <a:lnTo>
                    <a:pt x="841" y="22"/>
                  </a:lnTo>
                  <a:lnTo>
                    <a:pt x="846" y="20"/>
                  </a:lnTo>
                  <a:lnTo>
                    <a:pt x="852" y="17"/>
                  </a:lnTo>
                  <a:lnTo>
                    <a:pt x="857" y="14"/>
                  </a:lnTo>
                  <a:lnTo>
                    <a:pt x="859" y="11"/>
                  </a:lnTo>
                  <a:lnTo>
                    <a:pt x="868" y="20"/>
                  </a:lnTo>
                  <a:lnTo>
                    <a:pt x="876" y="27"/>
                  </a:lnTo>
                  <a:lnTo>
                    <a:pt x="880" y="30"/>
                  </a:lnTo>
                  <a:lnTo>
                    <a:pt x="884" y="32"/>
                  </a:lnTo>
                  <a:lnTo>
                    <a:pt x="889" y="34"/>
                  </a:lnTo>
                  <a:lnTo>
                    <a:pt x="894" y="34"/>
                  </a:lnTo>
                  <a:lnTo>
                    <a:pt x="906" y="32"/>
                  </a:lnTo>
                  <a:lnTo>
                    <a:pt x="920" y="28"/>
                  </a:lnTo>
                  <a:lnTo>
                    <a:pt x="935" y="22"/>
                  </a:lnTo>
                  <a:lnTo>
                    <a:pt x="950" y="16"/>
                  </a:lnTo>
                  <a:lnTo>
                    <a:pt x="964" y="10"/>
                  </a:lnTo>
                  <a:lnTo>
                    <a:pt x="976" y="8"/>
                  </a:lnTo>
                  <a:lnTo>
                    <a:pt x="980" y="8"/>
                  </a:lnTo>
                  <a:lnTo>
                    <a:pt x="984" y="9"/>
                  </a:lnTo>
                  <a:lnTo>
                    <a:pt x="986" y="11"/>
                  </a:lnTo>
                  <a:lnTo>
                    <a:pt x="987" y="15"/>
                  </a:lnTo>
                  <a:lnTo>
                    <a:pt x="986" y="19"/>
                  </a:lnTo>
                  <a:lnTo>
                    <a:pt x="986" y="23"/>
                  </a:lnTo>
                  <a:lnTo>
                    <a:pt x="984" y="27"/>
                  </a:lnTo>
                  <a:lnTo>
                    <a:pt x="981" y="30"/>
                  </a:lnTo>
                  <a:lnTo>
                    <a:pt x="977" y="36"/>
                  </a:lnTo>
                  <a:lnTo>
                    <a:pt x="971" y="42"/>
                  </a:lnTo>
                  <a:lnTo>
                    <a:pt x="964" y="48"/>
                  </a:lnTo>
                  <a:lnTo>
                    <a:pt x="959" y="54"/>
                  </a:lnTo>
                  <a:lnTo>
                    <a:pt x="957" y="57"/>
                  </a:lnTo>
                  <a:lnTo>
                    <a:pt x="954" y="61"/>
                  </a:lnTo>
                  <a:lnTo>
                    <a:pt x="953" y="64"/>
                  </a:lnTo>
                  <a:lnTo>
                    <a:pt x="952" y="69"/>
                  </a:lnTo>
                  <a:lnTo>
                    <a:pt x="958" y="69"/>
                  </a:lnTo>
                  <a:lnTo>
                    <a:pt x="963" y="69"/>
                  </a:lnTo>
                  <a:lnTo>
                    <a:pt x="967" y="67"/>
                  </a:lnTo>
                  <a:lnTo>
                    <a:pt x="972" y="64"/>
                  </a:lnTo>
                  <a:lnTo>
                    <a:pt x="980" y="59"/>
                  </a:lnTo>
                  <a:lnTo>
                    <a:pt x="989" y="51"/>
                  </a:lnTo>
                  <a:lnTo>
                    <a:pt x="997" y="43"/>
                  </a:lnTo>
                  <a:lnTo>
                    <a:pt x="1005" y="34"/>
                  </a:lnTo>
                  <a:lnTo>
                    <a:pt x="1015" y="26"/>
                  </a:lnTo>
                  <a:lnTo>
                    <a:pt x="1026" y="19"/>
                  </a:lnTo>
                  <a:lnTo>
                    <a:pt x="1029" y="34"/>
                  </a:lnTo>
                  <a:lnTo>
                    <a:pt x="1033" y="49"/>
                  </a:lnTo>
                  <a:lnTo>
                    <a:pt x="1048" y="35"/>
                  </a:lnTo>
                  <a:lnTo>
                    <a:pt x="1062" y="23"/>
                  </a:lnTo>
                  <a:lnTo>
                    <a:pt x="1079" y="13"/>
                  </a:lnTo>
                  <a:lnTo>
                    <a:pt x="1098" y="0"/>
                  </a:lnTo>
                  <a:lnTo>
                    <a:pt x="1098" y="16"/>
                  </a:lnTo>
                  <a:lnTo>
                    <a:pt x="1099" y="28"/>
                  </a:lnTo>
                  <a:lnTo>
                    <a:pt x="1100" y="33"/>
                  </a:lnTo>
                  <a:lnTo>
                    <a:pt x="1103" y="37"/>
                  </a:lnTo>
                  <a:lnTo>
                    <a:pt x="1108" y="40"/>
                  </a:lnTo>
                  <a:lnTo>
                    <a:pt x="1114" y="42"/>
                  </a:lnTo>
                  <a:lnTo>
                    <a:pt x="1115" y="36"/>
                  </a:lnTo>
                  <a:lnTo>
                    <a:pt x="1117" y="31"/>
                  </a:lnTo>
                  <a:lnTo>
                    <a:pt x="1120" y="27"/>
                  </a:lnTo>
                  <a:lnTo>
                    <a:pt x="1123" y="22"/>
                  </a:lnTo>
                  <a:lnTo>
                    <a:pt x="1126" y="19"/>
                  </a:lnTo>
                  <a:lnTo>
                    <a:pt x="1130" y="17"/>
                  </a:lnTo>
                  <a:lnTo>
                    <a:pt x="1136" y="16"/>
                  </a:lnTo>
                  <a:lnTo>
                    <a:pt x="1141" y="15"/>
                  </a:lnTo>
                  <a:lnTo>
                    <a:pt x="1151" y="18"/>
                  </a:lnTo>
                  <a:lnTo>
                    <a:pt x="1167" y="26"/>
                  </a:lnTo>
                  <a:lnTo>
                    <a:pt x="1184" y="34"/>
                  </a:lnTo>
                  <a:lnTo>
                    <a:pt x="1198" y="42"/>
                  </a:lnTo>
                  <a:lnTo>
                    <a:pt x="1195" y="49"/>
                  </a:lnTo>
                  <a:lnTo>
                    <a:pt x="1193" y="56"/>
                  </a:lnTo>
                  <a:lnTo>
                    <a:pt x="1190" y="60"/>
                  </a:lnTo>
                  <a:lnTo>
                    <a:pt x="1187" y="64"/>
                  </a:lnTo>
                  <a:lnTo>
                    <a:pt x="1183" y="68"/>
                  </a:lnTo>
                  <a:lnTo>
                    <a:pt x="1180" y="70"/>
                  </a:lnTo>
                  <a:lnTo>
                    <a:pt x="1177" y="72"/>
                  </a:lnTo>
                  <a:lnTo>
                    <a:pt x="1172" y="73"/>
                  </a:lnTo>
                  <a:lnTo>
                    <a:pt x="1154" y="77"/>
                  </a:lnTo>
                  <a:lnTo>
                    <a:pt x="1129" y="84"/>
                  </a:lnTo>
                  <a:lnTo>
                    <a:pt x="1142" y="92"/>
                  </a:lnTo>
                  <a:lnTo>
                    <a:pt x="1152" y="97"/>
                  </a:lnTo>
                  <a:lnTo>
                    <a:pt x="1155" y="100"/>
                  </a:lnTo>
                  <a:lnTo>
                    <a:pt x="1158" y="102"/>
                  </a:lnTo>
                  <a:lnTo>
                    <a:pt x="1160" y="105"/>
                  </a:lnTo>
                  <a:lnTo>
                    <a:pt x="1161" y="108"/>
                  </a:lnTo>
                  <a:lnTo>
                    <a:pt x="1175" y="110"/>
                  </a:lnTo>
                  <a:lnTo>
                    <a:pt x="1192" y="113"/>
                  </a:lnTo>
                  <a:lnTo>
                    <a:pt x="1206" y="114"/>
                  </a:lnTo>
                  <a:lnTo>
                    <a:pt x="1214" y="115"/>
                  </a:lnTo>
                  <a:lnTo>
                    <a:pt x="1191" y="129"/>
                  </a:lnTo>
                  <a:lnTo>
                    <a:pt x="1163" y="149"/>
                  </a:lnTo>
                  <a:lnTo>
                    <a:pt x="1156" y="155"/>
                  </a:lnTo>
                  <a:lnTo>
                    <a:pt x="1150" y="161"/>
                  </a:lnTo>
                  <a:lnTo>
                    <a:pt x="1144" y="167"/>
                  </a:lnTo>
                  <a:lnTo>
                    <a:pt x="1139" y="174"/>
                  </a:lnTo>
                  <a:lnTo>
                    <a:pt x="1135" y="181"/>
                  </a:lnTo>
                  <a:lnTo>
                    <a:pt x="1131" y="189"/>
                  </a:lnTo>
                  <a:lnTo>
                    <a:pt x="1130" y="196"/>
                  </a:lnTo>
                  <a:lnTo>
                    <a:pt x="1129" y="204"/>
                  </a:lnTo>
                  <a:lnTo>
                    <a:pt x="1130" y="209"/>
                  </a:lnTo>
                  <a:lnTo>
                    <a:pt x="1131" y="214"/>
                  </a:lnTo>
                  <a:lnTo>
                    <a:pt x="1135" y="218"/>
                  </a:lnTo>
                  <a:lnTo>
                    <a:pt x="1139" y="221"/>
                  </a:lnTo>
                  <a:lnTo>
                    <a:pt x="1149" y="228"/>
                  </a:lnTo>
                  <a:lnTo>
                    <a:pt x="1161" y="233"/>
                  </a:lnTo>
                  <a:lnTo>
                    <a:pt x="1171" y="240"/>
                  </a:lnTo>
                  <a:lnTo>
                    <a:pt x="1181" y="247"/>
                  </a:lnTo>
                  <a:lnTo>
                    <a:pt x="1185" y="252"/>
                  </a:lnTo>
                  <a:lnTo>
                    <a:pt x="1189" y="257"/>
                  </a:lnTo>
                  <a:lnTo>
                    <a:pt x="1190" y="262"/>
                  </a:lnTo>
                  <a:lnTo>
                    <a:pt x="1191" y="269"/>
                  </a:lnTo>
                  <a:lnTo>
                    <a:pt x="1191" y="275"/>
                  </a:lnTo>
                  <a:lnTo>
                    <a:pt x="1190" y="280"/>
                  </a:lnTo>
                  <a:lnTo>
                    <a:pt x="1188" y="285"/>
                  </a:lnTo>
                  <a:lnTo>
                    <a:pt x="1187" y="290"/>
                  </a:lnTo>
                  <a:lnTo>
                    <a:pt x="1181" y="298"/>
                  </a:lnTo>
                  <a:lnTo>
                    <a:pt x="1176" y="306"/>
                  </a:lnTo>
                  <a:lnTo>
                    <a:pt x="1170" y="314"/>
                  </a:lnTo>
                  <a:lnTo>
                    <a:pt x="1165" y="322"/>
                  </a:lnTo>
                  <a:lnTo>
                    <a:pt x="1163" y="327"/>
                  </a:lnTo>
                  <a:lnTo>
                    <a:pt x="1162" y="332"/>
                  </a:lnTo>
                  <a:lnTo>
                    <a:pt x="1161" y="337"/>
                  </a:lnTo>
                  <a:lnTo>
                    <a:pt x="1161" y="343"/>
                  </a:lnTo>
                  <a:lnTo>
                    <a:pt x="1161" y="348"/>
                  </a:lnTo>
                  <a:lnTo>
                    <a:pt x="1162" y="353"/>
                  </a:lnTo>
                  <a:lnTo>
                    <a:pt x="1163" y="359"/>
                  </a:lnTo>
                  <a:lnTo>
                    <a:pt x="1166" y="364"/>
                  </a:lnTo>
                  <a:lnTo>
                    <a:pt x="1171" y="374"/>
                  </a:lnTo>
                  <a:lnTo>
                    <a:pt x="1178" y="384"/>
                  </a:lnTo>
                  <a:lnTo>
                    <a:pt x="1183" y="393"/>
                  </a:lnTo>
                  <a:lnTo>
                    <a:pt x="1190" y="404"/>
                  </a:lnTo>
                  <a:lnTo>
                    <a:pt x="1192" y="410"/>
                  </a:lnTo>
                  <a:lnTo>
                    <a:pt x="1193" y="415"/>
                  </a:lnTo>
                  <a:lnTo>
                    <a:pt x="1194" y="421"/>
                  </a:lnTo>
                  <a:lnTo>
                    <a:pt x="1195" y="427"/>
                  </a:lnTo>
                  <a:lnTo>
                    <a:pt x="1194" y="434"/>
                  </a:lnTo>
                  <a:lnTo>
                    <a:pt x="1192" y="441"/>
                  </a:lnTo>
                  <a:lnTo>
                    <a:pt x="1189" y="446"/>
                  </a:lnTo>
                  <a:lnTo>
                    <a:pt x="1185" y="453"/>
                  </a:lnTo>
                  <a:lnTo>
                    <a:pt x="1181" y="458"/>
                  </a:lnTo>
                  <a:lnTo>
                    <a:pt x="1179" y="465"/>
                  </a:lnTo>
                  <a:lnTo>
                    <a:pt x="1177" y="470"/>
                  </a:lnTo>
                  <a:lnTo>
                    <a:pt x="1176" y="478"/>
                  </a:lnTo>
                  <a:lnTo>
                    <a:pt x="1176" y="484"/>
                  </a:lnTo>
                  <a:lnTo>
                    <a:pt x="1178" y="491"/>
                  </a:lnTo>
                  <a:lnTo>
                    <a:pt x="1180" y="496"/>
                  </a:lnTo>
                  <a:lnTo>
                    <a:pt x="1183" y="502"/>
                  </a:lnTo>
                  <a:lnTo>
                    <a:pt x="1191" y="511"/>
                  </a:lnTo>
                  <a:lnTo>
                    <a:pt x="1201" y="520"/>
                  </a:lnTo>
                  <a:lnTo>
                    <a:pt x="1209" y="529"/>
                  </a:lnTo>
                  <a:lnTo>
                    <a:pt x="1218" y="538"/>
                  </a:lnTo>
                  <a:lnTo>
                    <a:pt x="1221" y="544"/>
                  </a:lnTo>
                  <a:lnTo>
                    <a:pt x="1223" y="549"/>
                  </a:lnTo>
                  <a:lnTo>
                    <a:pt x="1225" y="556"/>
                  </a:lnTo>
                  <a:lnTo>
                    <a:pt x="1225" y="562"/>
                  </a:lnTo>
                  <a:lnTo>
                    <a:pt x="1225" y="566"/>
                  </a:lnTo>
                  <a:lnTo>
                    <a:pt x="1223" y="570"/>
                  </a:lnTo>
                  <a:lnTo>
                    <a:pt x="1220" y="574"/>
                  </a:lnTo>
                  <a:lnTo>
                    <a:pt x="1218" y="576"/>
                  </a:lnTo>
                  <a:lnTo>
                    <a:pt x="1211" y="582"/>
                  </a:lnTo>
                  <a:lnTo>
                    <a:pt x="1206" y="585"/>
                  </a:lnTo>
                  <a:lnTo>
                    <a:pt x="1214" y="595"/>
                  </a:lnTo>
                  <a:lnTo>
                    <a:pt x="1221" y="603"/>
                  </a:lnTo>
                  <a:lnTo>
                    <a:pt x="1230" y="610"/>
                  </a:lnTo>
                  <a:lnTo>
                    <a:pt x="1239" y="617"/>
                  </a:lnTo>
                  <a:lnTo>
                    <a:pt x="1247" y="625"/>
                  </a:lnTo>
                  <a:lnTo>
                    <a:pt x="1253" y="634"/>
                  </a:lnTo>
                  <a:lnTo>
                    <a:pt x="1257" y="638"/>
                  </a:lnTo>
                  <a:lnTo>
                    <a:pt x="1259" y="643"/>
                  </a:lnTo>
                  <a:lnTo>
                    <a:pt x="1260" y="649"/>
                  </a:lnTo>
                  <a:lnTo>
                    <a:pt x="1260" y="655"/>
                  </a:lnTo>
                  <a:lnTo>
                    <a:pt x="1260" y="661"/>
                  </a:lnTo>
                  <a:lnTo>
                    <a:pt x="1259" y="666"/>
                  </a:lnTo>
                  <a:lnTo>
                    <a:pt x="1258" y="671"/>
                  </a:lnTo>
                  <a:lnTo>
                    <a:pt x="1256" y="677"/>
                  </a:lnTo>
                  <a:lnTo>
                    <a:pt x="1249" y="688"/>
                  </a:lnTo>
                  <a:lnTo>
                    <a:pt x="1242" y="698"/>
                  </a:lnTo>
                  <a:lnTo>
                    <a:pt x="1232" y="709"/>
                  </a:lnTo>
                  <a:lnTo>
                    <a:pt x="1222" y="720"/>
                  </a:lnTo>
                  <a:lnTo>
                    <a:pt x="1210" y="731"/>
                  </a:lnTo>
                  <a:lnTo>
                    <a:pt x="1198" y="742"/>
                  </a:lnTo>
                  <a:lnTo>
                    <a:pt x="1172" y="763"/>
                  </a:lnTo>
                  <a:lnTo>
                    <a:pt x="1148" y="783"/>
                  </a:lnTo>
                  <a:lnTo>
                    <a:pt x="1137" y="793"/>
                  </a:lnTo>
                  <a:lnTo>
                    <a:pt x="1126" y="802"/>
                  </a:lnTo>
                  <a:lnTo>
                    <a:pt x="1117" y="812"/>
                  </a:lnTo>
                  <a:lnTo>
                    <a:pt x="1110" y="821"/>
                  </a:lnTo>
                  <a:lnTo>
                    <a:pt x="1106" y="827"/>
                  </a:lnTo>
                  <a:lnTo>
                    <a:pt x="1100" y="833"/>
                  </a:lnTo>
                  <a:lnTo>
                    <a:pt x="1094" y="837"/>
                  </a:lnTo>
                  <a:lnTo>
                    <a:pt x="1086" y="841"/>
                  </a:lnTo>
                  <a:lnTo>
                    <a:pt x="1079" y="846"/>
                  </a:lnTo>
                  <a:lnTo>
                    <a:pt x="1069" y="849"/>
                  </a:lnTo>
                  <a:lnTo>
                    <a:pt x="1060" y="851"/>
                  </a:lnTo>
                  <a:lnTo>
                    <a:pt x="1050" y="854"/>
                  </a:lnTo>
                  <a:lnTo>
                    <a:pt x="1031" y="856"/>
                  </a:lnTo>
                  <a:lnTo>
                    <a:pt x="1013" y="857"/>
                  </a:lnTo>
                  <a:lnTo>
                    <a:pt x="997" y="857"/>
                  </a:lnTo>
                  <a:lnTo>
                    <a:pt x="982" y="855"/>
                  </a:lnTo>
                  <a:lnTo>
                    <a:pt x="957" y="864"/>
                  </a:lnTo>
                  <a:lnTo>
                    <a:pt x="930" y="873"/>
                  </a:lnTo>
                  <a:lnTo>
                    <a:pt x="916" y="877"/>
                  </a:lnTo>
                  <a:lnTo>
                    <a:pt x="903" y="879"/>
                  </a:lnTo>
                  <a:lnTo>
                    <a:pt x="891" y="881"/>
                  </a:lnTo>
                  <a:lnTo>
                    <a:pt x="879" y="882"/>
                  </a:lnTo>
                  <a:lnTo>
                    <a:pt x="870" y="882"/>
                  </a:lnTo>
                  <a:lnTo>
                    <a:pt x="863" y="881"/>
                  </a:lnTo>
                  <a:lnTo>
                    <a:pt x="856" y="880"/>
                  </a:lnTo>
                  <a:lnTo>
                    <a:pt x="851" y="878"/>
                  </a:lnTo>
                  <a:lnTo>
                    <a:pt x="846" y="875"/>
                  </a:lnTo>
                  <a:lnTo>
                    <a:pt x="843" y="870"/>
                  </a:lnTo>
                  <a:lnTo>
                    <a:pt x="841" y="865"/>
                  </a:lnTo>
                  <a:lnTo>
                    <a:pt x="840" y="859"/>
                  </a:lnTo>
                  <a:lnTo>
                    <a:pt x="827" y="857"/>
                  </a:lnTo>
                  <a:lnTo>
                    <a:pt x="814" y="855"/>
                  </a:lnTo>
                  <a:lnTo>
                    <a:pt x="802" y="850"/>
                  </a:lnTo>
                  <a:lnTo>
                    <a:pt x="790" y="843"/>
                  </a:lnTo>
                  <a:lnTo>
                    <a:pt x="786" y="839"/>
                  </a:lnTo>
                  <a:lnTo>
                    <a:pt x="781" y="835"/>
                  </a:lnTo>
                  <a:lnTo>
                    <a:pt x="777" y="830"/>
                  </a:lnTo>
                  <a:lnTo>
                    <a:pt x="773" y="825"/>
                  </a:lnTo>
                  <a:lnTo>
                    <a:pt x="771" y="820"/>
                  </a:lnTo>
                  <a:lnTo>
                    <a:pt x="769" y="814"/>
                  </a:lnTo>
                  <a:lnTo>
                    <a:pt x="768" y="808"/>
                  </a:lnTo>
                  <a:lnTo>
                    <a:pt x="767" y="801"/>
                  </a:lnTo>
                  <a:lnTo>
                    <a:pt x="768" y="795"/>
                  </a:lnTo>
                  <a:lnTo>
                    <a:pt x="770" y="788"/>
                  </a:lnTo>
                  <a:lnTo>
                    <a:pt x="773" y="783"/>
                  </a:lnTo>
                  <a:lnTo>
                    <a:pt x="777" y="777"/>
                  </a:lnTo>
                  <a:lnTo>
                    <a:pt x="786" y="769"/>
                  </a:lnTo>
                  <a:lnTo>
                    <a:pt x="794" y="762"/>
                  </a:lnTo>
                  <a:lnTo>
                    <a:pt x="787" y="758"/>
                  </a:lnTo>
                  <a:lnTo>
                    <a:pt x="781" y="751"/>
                  </a:lnTo>
                  <a:lnTo>
                    <a:pt x="774" y="744"/>
                  </a:lnTo>
                  <a:lnTo>
                    <a:pt x="770" y="734"/>
                  </a:lnTo>
                  <a:lnTo>
                    <a:pt x="765" y="724"/>
                  </a:lnTo>
                  <a:lnTo>
                    <a:pt x="762" y="715"/>
                  </a:lnTo>
                  <a:lnTo>
                    <a:pt x="760" y="705"/>
                  </a:lnTo>
                  <a:lnTo>
                    <a:pt x="759" y="697"/>
                  </a:lnTo>
                  <a:lnTo>
                    <a:pt x="760" y="689"/>
                  </a:lnTo>
                  <a:lnTo>
                    <a:pt x="761" y="681"/>
                  </a:lnTo>
                  <a:lnTo>
                    <a:pt x="761" y="672"/>
                  </a:lnTo>
                  <a:lnTo>
                    <a:pt x="759" y="663"/>
                  </a:lnTo>
                  <a:lnTo>
                    <a:pt x="772" y="662"/>
                  </a:lnTo>
                  <a:lnTo>
                    <a:pt x="785" y="658"/>
                  </a:lnTo>
                  <a:lnTo>
                    <a:pt x="797" y="654"/>
                  </a:lnTo>
                  <a:lnTo>
                    <a:pt x="808" y="648"/>
                  </a:lnTo>
                  <a:lnTo>
                    <a:pt x="818" y="640"/>
                  </a:lnTo>
                  <a:lnTo>
                    <a:pt x="828" y="632"/>
                  </a:lnTo>
                  <a:lnTo>
                    <a:pt x="838" y="623"/>
                  </a:lnTo>
                  <a:lnTo>
                    <a:pt x="846" y="613"/>
                  </a:lnTo>
                  <a:lnTo>
                    <a:pt x="864" y="594"/>
                  </a:lnTo>
                  <a:lnTo>
                    <a:pt x="880" y="575"/>
                  </a:lnTo>
                  <a:lnTo>
                    <a:pt x="889" y="566"/>
                  </a:lnTo>
                  <a:lnTo>
                    <a:pt x="896" y="559"/>
                  </a:lnTo>
                  <a:lnTo>
                    <a:pt x="905" y="552"/>
                  </a:lnTo>
                  <a:lnTo>
                    <a:pt x="913" y="547"/>
                  </a:lnTo>
                  <a:lnTo>
                    <a:pt x="934" y="536"/>
                  </a:lnTo>
                  <a:lnTo>
                    <a:pt x="954" y="525"/>
                  </a:lnTo>
                  <a:lnTo>
                    <a:pt x="964" y="520"/>
                  </a:lnTo>
                  <a:lnTo>
                    <a:pt x="972" y="512"/>
                  </a:lnTo>
                  <a:lnTo>
                    <a:pt x="975" y="508"/>
                  </a:lnTo>
                  <a:lnTo>
                    <a:pt x="977" y="504"/>
                  </a:lnTo>
                  <a:lnTo>
                    <a:pt x="978" y="498"/>
                  </a:lnTo>
                  <a:lnTo>
                    <a:pt x="979" y="493"/>
                  </a:lnTo>
                  <a:lnTo>
                    <a:pt x="978" y="485"/>
                  </a:lnTo>
                  <a:lnTo>
                    <a:pt x="976" y="479"/>
                  </a:lnTo>
                  <a:lnTo>
                    <a:pt x="973" y="472"/>
                  </a:lnTo>
                  <a:lnTo>
                    <a:pt x="970" y="467"/>
                  </a:lnTo>
                  <a:lnTo>
                    <a:pt x="964" y="463"/>
                  </a:lnTo>
                  <a:lnTo>
                    <a:pt x="959" y="458"/>
                  </a:lnTo>
                  <a:lnTo>
                    <a:pt x="952" y="455"/>
                  </a:lnTo>
                  <a:lnTo>
                    <a:pt x="945" y="452"/>
                  </a:lnTo>
                  <a:lnTo>
                    <a:pt x="929" y="447"/>
                  </a:lnTo>
                  <a:lnTo>
                    <a:pt x="912" y="444"/>
                  </a:lnTo>
                  <a:lnTo>
                    <a:pt x="895" y="443"/>
                  </a:lnTo>
                  <a:lnTo>
                    <a:pt x="879" y="443"/>
                  </a:lnTo>
                  <a:lnTo>
                    <a:pt x="857" y="444"/>
                  </a:lnTo>
                  <a:lnTo>
                    <a:pt x="839" y="446"/>
                  </a:lnTo>
                  <a:lnTo>
                    <a:pt x="830" y="449"/>
                  </a:lnTo>
                  <a:lnTo>
                    <a:pt x="822" y="452"/>
                  </a:lnTo>
                  <a:lnTo>
                    <a:pt x="814" y="455"/>
                  </a:lnTo>
                  <a:lnTo>
                    <a:pt x="807" y="458"/>
                  </a:lnTo>
                  <a:lnTo>
                    <a:pt x="800" y="464"/>
                  </a:lnTo>
                  <a:lnTo>
                    <a:pt x="795" y="468"/>
                  </a:lnTo>
                  <a:lnTo>
                    <a:pt x="790" y="473"/>
                  </a:lnTo>
                  <a:lnTo>
                    <a:pt x="786" y="480"/>
                  </a:lnTo>
                  <a:lnTo>
                    <a:pt x="783" y="487"/>
                  </a:lnTo>
                  <a:lnTo>
                    <a:pt x="781" y="495"/>
                  </a:lnTo>
                  <a:lnTo>
                    <a:pt x="778" y="503"/>
                  </a:lnTo>
                  <a:lnTo>
                    <a:pt x="778" y="512"/>
                  </a:lnTo>
                  <a:lnTo>
                    <a:pt x="780" y="524"/>
                  </a:lnTo>
                  <a:lnTo>
                    <a:pt x="780" y="534"/>
                  </a:lnTo>
                  <a:lnTo>
                    <a:pt x="781" y="543"/>
                  </a:lnTo>
                  <a:lnTo>
                    <a:pt x="778" y="550"/>
                  </a:lnTo>
                  <a:lnTo>
                    <a:pt x="777" y="558"/>
                  </a:lnTo>
                  <a:lnTo>
                    <a:pt x="775" y="565"/>
                  </a:lnTo>
                  <a:lnTo>
                    <a:pt x="771" y="572"/>
                  </a:lnTo>
                  <a:lnTo>
                    <a:pt x="765" y="578"/>
                  </a:lnTo>
                  <a:lnTo>
                    <a:pt x="759" y="585"/>
                  </a:lnTo>
                  <a:lnTo>
                    <a:pt x="751" y="591"/>
                  </a:lnTo>
                  <a:lnTo>
                    <a:pt x="743" y="598"/>
                  </a:lnTo>
                  <a:lnTo>
                    <a:pt x="734" y="604"/>
                  </a:lnTo>
                  <a:lnTo>
                    <a:pt x="695" y="626"/>
                  </a:lnTo>
                  <a:lnTo>
                    <a:pt x="663" y="643"/>
                  </a:lnTo>
                  <a:lnTo>
                    <a:pt x="642" y="655"/>
                  </a:lnTo>
                  <a:lnTo>
                    <a:pt x="622" y="666"/>
                  </a:lnTo>
                  <a:lnTo>
                    <a:pt x="611" y="671"/>
                  </a:lnTo>
                  <a:lnTo>
                    <a:pt x="602" y="679"/>
                  </a:lnTo>
                  <a:lnTo>
                    <a:pt x="594" y="687"/>
                  </a:lnTo>
                  <a:lnTo>
                    <a:pt x="586" y="697"/>
                  </a:lnTo>
                  <a:lnTo>
                    <a:pt x="583" y="706"/>
                  </a:lnTo>
                  <a:lnTo>
                    <a:pt x="581" y="716"/>
                  </a:lnTo>
                  <a:lnTo>
                    <a:pt x="581" y="727"/>
                  </a:lnTo>
                  <a:lnTo>
                    <a:pt x="580" y="736"/>
                  </a:lnTo>
                  <a:lnTo>
                    <a:pt x="579" y="746"/>
                  </a:lnTo>
                  <a:lnTo>
                    <a:pt x="575" y="754"/>
                  </a:lnTo>
                  <a:lnTo>
                    <a:pt x="573" y="758"/>
                  </a:lnTo>
                  <a:lnTo>
                    <a:pt x="571" y="761"/>
                  </a:lnTo>
                  <a:lnTo>
                    <a:pt x="567" y="764"/>
                  </a:lnTo>
                  <a:lnTo>
                    <a:pt x="563" y="767"/>
                  </a:lnTo>
                  <a:lnTo>
                    <a:pt x="563" y="786"/>
                  </a:lnTo>
                  <a:lnTo>
                    <a:pt x="563" y="797"/>
                  </a:lnTo>
                  <a:lnTo>
                    <a:pt x="563" y="801"/>
                  </a:lnTo>
                  <a:lnTo>
                    <a:pt x="563" y="801"/>
                  </a:lnTo>
                  <a:lnTo>
                    <a:pt x="567" y="804"/>
                  </a:lnTo>
                  <a:lnTo>
                    <a:pt x="570" y="808"/>
                  </a:lnTo>
                  <a:lnTo>
                    <a:pt x="572" y="811"/>
                  </a:lnTo>
                  <a:lnTo>
                    <a:pt x="574" y="815"/>
                  </a:lnTo>
                  <a:lnTo>
                    <a:pt x="578" y="824"/>
                  </a:lnTo>
                  <a:lnTo>
                    <a:pt x="578" y="833"/>
                  </a:lnTo>
                  <a:lnTo>
                    <a:pt x="591" y="835"/>
                  </a:lnTo>
                  <a:lnTo>
                    <a:pt x="604" y="839"/>
                  </a:lnTo>
                  <a:lnTo>
                    <a:pt x="615" y="847"/>
                  </a:lnTo>
                  <a:lnTo>
                    <a:pt x="628" y="854"/>
                  </a:lnTo>
                  <a:lnTo>
                    <a:pt x="634" y="860"/>
                  </a:lnTo>
                  <a:lnTo>
                    <a:pt x="639" y="864"/>
                  </a:lnTo>
                  <a:lnTo>
                    <a:pt x="643" y="869"/>
                  </a:lnTo>
                  <a:lnTo>
                    <a:pt x="648" y="875"/>
                  </a:lnTo>
                  <a:lnTo>
                    <a:pt x="651" y="880"/>
                  </a:lnTo>
                  <a:lnTo>
                    <a:pt x="653" y="886"/>
                  </a:lnTo>
                  <a:lnTo>
                    <a:pt x="654" y="892"/>
                  </a:lnTo>
                  <a:lnTo>
                    <a:pt x="655" y="898"/>
                  </a:lnTo>
                  <a:lnTo>
                    <a:pt x="654" y="903"/>
                  </a:lnTo>
                  <a:lnTo>
                    <a:pt x="653" y="908"/>
                  </a:lnTo>
                  <a:lnTo>
                    <a:pt x="650" y="914"/>
                  </a:lnTo>
                  <a:lnTo>
                    <a:pt x="647" y="920"/>
                  </a:lnTo>
                  <a:lnTo>
                    <a:pt x="638" y="931"/>
                  </a:lnTo>
                  <a:lnTo>
                    <a:pt x="627" y="942"/>
                  </a:lnTo>
                  <a:lnTo>
                    <a:pt x="616" y="953"/>
                  </a:lnTo>
                  <a:lnTo>
                    <a:pt x="605" y="960"/>
                  </a:lnTo>
                  <a:lnTo>
                    <a:pt x="599" y="962"/>
                  </a:lnTo>
                  <a:lnTo>
                    <a:pt x="594" y="965"/>
                  </a:lnTo>
                  <a:lnTo>
                    <a:pt x="589" y="967"/>
                  </a:lnTo>
                  <a:lnTo>
                    <a:pt x="586" y="967"/>
                  </a:lnTo>
                  <a:lnTo>
                    <a:pt x="580" y="968"/>
                  </a:lnTo>
                  <a:lnTo>
                    <a:pt x="573" y="969"/>
                  </a:lnTo>
                  <a:lnTo>
                    <a:pt x="569" y="972"/>
                  </a:lnTo>
                  <a:lnTo>
                    <a:pt x="564" y="975"/>
                  </a:lnTo>
                  <a:lnTo>
                    <a:pt x="559" y="980"/>
                  </a:lnTo>
                  <a:lnTo>
                    <a:pt x="556" y="985"/>
                  </a:lnTo>
                  <a:lnTo>
                    <a:pt x="553" y="991"/>
                  </a:lnTo>
                  <a:lnTo>
                    <a:pt x="550" y="996"/>
                  </a:lnTo>
                  <a:lnTo>
                    <a:pt x="545" y="1010"/>
                  </a:lnTo>
                  <a:lnTo>
                    <a:pt x="542" y="1024"/>
                  </a:lnTo>
                  <a:lnTo>
                    <a:pt x="540" y="1038"/>
                  </a:lnTo>
                  <a:lnTo>
                    <a:pt x="540" y="1052"/>
                  </a:lnTo>
                  <a:lnTo>
                    <a:pt x="540" y="1059"/>
                  </a:lnTo>
                  <a:lnTo>
                    <a:pt x="542" y="1064"/>
                  </a:lnTo>
                  <a:lnTo>
                    <a:pt x="545" y="1070"/>
                  </a:lnTo>
                  <a:lnTo>
                    <a:pt x="548" y="1073"/>
                  </a:lnTo>
                  <a:lnTo>
                    <a:pt x="556" y="1079"/>
                  </a:lnTo>
                  <a:lnTo>
                    <a:pt x="563" y="1083"/>
                  </a:lnTo>
                  <a:lnTo>
                    <a:pt x="561" y="1090"/>
                  </a:lnTo>
                  <a:lnTo>
                    <a:pt x="559" y="1097"/>
                  </a:lnTo>
                  <a:lnTo>
                    <a:pt x="557" y="1103"/>
                  </a:lnTo>
                  <a:lnTo>
                    <a:pt x="554" y="1108"/>
                  </a:lnTo>
                  <a:lnTo>
                    <a:pt x="547" y="1118"/>
                  </a:lnTo>
                  <a:lnTo>
                    <a:pt x="539" y="1126"/>
                  </a:lnTo>
                  <a:lnTo>
                    <a:pt x="531" y="1133"/>
                  </a:lnTo>
                  <a:lnTo>
                    <a:pt x="523" y="1142"/>
                  </a:lnTo>
                  <a:lnTo>
                    <a:pt x="519" y="1146"/>
                  </a:lnTo>
                  <a:lnTo>
                    <a:pt x="517" y="1152"/>
                  </a:lnTo>
                  <a:lnTo>
                    <a:pt x="514" y="1157"/>
                  </a:lnTo>
                  <a:lnTo>
                    <a:pt x="513" y="1164"/>
                  </a:lnTo>
                  <a:lnTo>
                    <a:pt x="498" y="1164"/>
                  </a:lnTo>
                  <a:lnTo>
                    <a:pt x="487" y="1164"/>
                  </a:lnTo>
                  <a:lnTo>
                    <a:pt x="477" y="1164"/>
                  </a:lnTo>
                  <a:lnTo>
                    <a:pt x="466" y="1164"/>
                  </a:lnTo>
                  <a:lnTo>
                    <a:pt x="461" y="1164"/>
                  </a:lnTo>
                  <a:lnTo>
                    <a:pt x="457" y="1166"/>
                  </a:lnTo>
                  <a:lnTo>
                    <a:pt x="452" y="1169"/>
                  </a:lnTo>
                  <a:lnTo>
                    <a:pt x="448" y="1172"/>
                  </a:lnTo>
                  <a:lnTo>
                    <a:pt x="439" y="1181"/>
                  </a:lnTo>
                  <a:lnTo>
                    <a:pt x="432" y="1191"/>
                  </a:lnTo>
                  <a:lnTo>
                    <a:pt x="422" y="1200"/>
                  </a:lnTo>
                  <a:lnTo>
                    <a:pt x="412" y="1209"/>
                  </a:lnTo>
                  <a:lnTo>
                    <a:pt x="406" y="1212"/>
                  </a:lnTo>
                  <a:lnTo>
                    <a:pt x="399" y="1216"/>
                  </a:lnTo>
                  <a:lnTo>
                    <a:pt x="393" y="1217"/>
                  </a:lnTo>
                  <a:lnTo>
                    <a:pt x="385" y="1218"/>
                  </a:lnTo>
                  <a:lnTo>
                    <a:pt x="383" y="1217"/>
                  </a:lnTo>
                  <a:lnTo>
                    <a:pt x="380" y="1215"/>
                  </a:lnTo>
                  <a:lnTo>
                    <a:pt x="378" y="1210"/>
                  </a:lnTo>
                  <a:lnTo>
                    <a:pt x="375" y="1206"/>
                  </a:lnTo>
                  <a:lnTo>
                    <a:pt x="368" y="1194"/>
                  </a:lnTo>
                  <a:lnTo>
                    <a:pt x="362" y="1180"/>
                  </a:lnTo>
                  <a:lnTo>
                    <a:pt x="351" y="1153"/>
                  </a:lnTo>
                  <a:lnTo>
                    <a:pt x="347" y="1137"/>
                  </a:lnTo>
                  <a:lnTo>
                    <a:pt x="351" y="1121"/>
                  </a:lnTo>
                  <a:lnTo>
                    <a:pt x="342" y="1110"/>
                  </a:lnTo>
                  <a:lnTo>
                    <a:pt x="336" y="1099"/>
                  </a:lnTo>
                  <a:lnTo>
                    <a:pt x="330" y="1089"/>
                  </a:lnTo>
                  <a:lnTo>
                    <a:pt x="327" y="1078"/>
                  </a:lnTo>
                  <a:lnTo>
                    <a:pt x="323" y="1055"/>
                  </a:lnTo>
                  <a:lnTo>
                    <a:pt x="316" y="1028"/>
                  </a:lnTo>
                  <a:lnTo>
                    <a:pt x="311" y="1021"/>
                  </a:lnTo>
                  <a:lnTo>
                    <a:pt x="306" y="1013"/>
                  </a:lnTo>
                  <a:lnTo>
                    <a:pt x="300" y="1007"/>
                  </a:lnTo>
                  <a:lnTo>
                    <a:pt x="295" y="1000"/>
                  </a:lnTo>
                  <a:lnTo>
                    <a:pt x="289" y="994"/>
                  </a:lnTo>
                  <a:lnTo>
                    <a:pt x="285" y="986"/>
                  </a:lnTo>
                  <a:lnTo>
                    <a:pt x="282" y="978"/>
                  </a:lnTo>
                  <a:lnTo>
                    <a:pt x="281" y="967"/>
                  </a:lnTo>
                  <a:lnTo>
                    <a:pt x="283" y="958"/>
                  </a:lnTo>
                  <a:lnTo>
                    <a:pt x="285" y="948"/>
                  </a:lnTo>
                  <a:lnTo>
                    <a:pt x="289" y="941"/>
                  </a:lnTo>
                  <a:lnTo>
                    <a:pt x="293" y="936"/>
                  </a:lnTo>
                  <a:lnTo>
                    <a:pt x="293" y="94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4" name="Freeform 74"/>
            <p:cNvSpPr>
              <a:spLocks/>
            </p:cNvSpPr>
            <p:nvPr/>
          </p:nvSpPr>
          <p:spPr bwMode="auto">
            <a:xfrm>
              <a:off x="10571163" y="2613025"/>
              <a:ext cx="538162" cy="295275"/>
            </a:xfrm>
            <a:custGeom>
              <a:avLst/>
              <a:gdLst>
                <a:gd name="T0" fmla="*/ 570 w 678"/>
                <a:gd name="T1" fmla="*/ 272 h 373"/>
                <a:gd name="T2" fmla="*/ 496 w 678"/>
                <a:gd name="T3" fmla="*/ 263 h 373"/>
                <a:gd name="T4" fmla="*/ 515 w 678"/>
                <a:gd name="T5" fmla="*/ 238 h 373"/>
                <a:gd name="T6" fmla="*/ 506 w 678"/>
                <a:gd name="T7" fmla="*/ 210 h 373"/>
                <a:gd name="T8" fmla="*/ 497 w 678"/>
                <a:gd name="T9" fmla="*/ 173 h 373"/>
                <a:gd name="T10" fmla="*/ 484 w 678"/>
                <a:gd name="T11" fmla="*/ 162 h 373"/>
                <a:gd name="T12" fmla="*/ 447 w 678"/>
                <a:gd name="T13" fmla="*/ 149 h 373"/>
                <a:gd name="T14" fmla="*/ 411 w 678"/>
                <a:gd name="T15" fmla="*/ 180 h 373"/>
                <a:gd name="T16" fmla="*/ 369 w 678"/>
                <a:gd name="T17" fmla="*/ 271 h 373"/>
                <a:gd name="T18" fmla="*/ 342 w 678"/>
                <a:gd name="T19" fmla="*/ 285 h 373"/>
                <a:gd name="T20" fmla="*/ 323 w 678"/>
                <a:gd name="T21" fmla="*/ 326 h 373"/>
                <a:gd name="T22" fmla="*/ 304 w 678"/>
                <a:gd name="T23" fmla="*/ 369 h 373"/>
                <a:gd name="T24" fmla="*/ 198 w 678"/>
                <a:gd name="T25" fmla="*/ 318 h 373"/>
                <a:gd name="T26" fmla="*/ 167 w 678"/>
                <a:gd name="T27" fmla="*/ 276 h 373"/>
                <a:gd name="T28" fmla="*/ 207 w 678"/>
                <a:gd name="T29" fmla="*/ 266 h 373"/>
                <a:gd name="T30" fmla="*/ 250 w 678"/>
                <a:gd name="T31" fmla="*/ 258 h 373"/>
                <a:gd name="T32" fmla="*/ 272 w 678"/>
                <a:gd name="T33" fmla="*/ 249 h 373"/>
                <a:gd name="T34" fmla="*/ 190 w 678"/>
                <a:gd name="T35" fmla="*/ 249 h 373"/>
                <a:gd name="T36" fmla="*/ 153 w 678"/>
                <a:gd name="T37" fmla="*/ 244 h 373"/>
                <a:gd name="T38" fmla="*/ 147 w 678"/>
                <a:gd name="T39" fmla="*/ 220 h 373"/>
                <a:gd name="T40" fmla="*/ 167 w 678"/>
                <a:gd name="T41" fmla="*/ 210 h 373"/>
                <a:gd name="T42" fmla="*/ 250 w 678"/>
                <a:gd name="T43" fmla="*/ 183 h 373"/>
                <a:gd name="T44" fmla="*/ 250 w 678"/>
                <a:gd name="T45" fmla="*/ 165 h 373"/>
                <a:gd name="T46" fmla="*/ 196 w 678"/>
                <a:gd name="T47" fmla="*/ 149 h 373"/>
                <a:gd name="T48" fmla="*/ 174 w 678"/>
                <a:gd name="T49" fmla="*/ 183 h 373"/>
                <a:gd name="T50" fmla="*/ 147 w 678"/>
                <a:gd name="T51" fmla="*/ 195 h 373"/>
                <a:gd name="T52" fmla="*/ 105 w 678"/>
                <a:gd name="T53" fmla="*/ 184 h 373"/>
                <a:gd name="T54" fmla="*/ 105 w 678"/>
                <a:gd name="T55" fmla="*/ 165 h 373"/>
                <a:gd name="T56" fmla="*/ 64 w 678"/>
                <a:gd name="T57" fmla="*/ 137 h 373"/>
                <a:gd name="T58" fmla="*/ 56 w 678"/>
                <a:gd name="T59" fmla="*/ 117 h 373"/>
                <a:gd name="T60" fmla="*/ 38 w 678"/>
                <a:gd name="T61" fmla="*/ 98 h 373"/>
                <a:gd name="T62" fmla="*/ 0 w 678"/>
                <a:gd name="T63" fmla="*/ 61 h 373"/>
                <a:gd name="T64" fmla="*/ 54 w 678"/>
                <a:gd name="T65" fmla="*/ 20 h 373"/>
                <a:gd name="T66" fmla="*/ 147 w 678"/>
                <a:gd name="T67" fmla="*/ 27 h 373"/>
                <a:gd name="T68" fmla="*/ 155 w 678"/>
                <a:gd name="T69" fmla="*/ 67 h 373"/>
                <a:gd name="T70" fmla="*/ 161 w 678"/>
                <a:gd name="T71" fmla="*/ 68 h 373"/>
                <a:gd name="T72" fmla="*/ 164 w 678"/>
                <a:gd name="T73" fmla="*/ 38 h 373"/>
                <a:gd name="T74" fmla="*/ 189 w 678"/>
                <a:gd name="T75" fmla="*/ 27 h 373"/>
                <a:gd name="T76" fmla="*/ 219 w 678"/>
                <a:gd name="T77" fmla="*/ 45 h 373"/>
                <a:gd name="T78" fmla="*/ 248 w 678"/>
                <a:gd name="T79" fmla="*/ 92 h 373"/>
                <a:gd name="T80" fmla="*/ 247 w 678"/>
                <a:gd name="T81" fmla="*/ 56 h 373"/>
                <a:gd name="T82" fmla="*/ 245 w 678"/>
                <a:gd name="T83" fmla="*/ 10 h 373"/>
                <a:gd name="T84" fmla="*/ 270 w 678"/>
                <a:gd name="T85" fmla="*/ 0 h 373"/>
                <a:gd name="T86" fmla="*/ 321 w 678"/>
                <a:gd name="T87" fmla="*/ 9 h 373"/>
                <a:gd name="T88" fmla="*/ 347 w 678"/>
                <a:gd name="T89" fmla="*/ 30 h 373"/>
                <a:gd name="T90" fmla="*/ 339 w 678"/>
                <a:gd name="T91" fmla="*/ 69 h 373"/>
                <a:gd name="T92" fmla="*/ 359 w 678"/>
                <a:gd name="T93" fmla="*/ 51 h 373"/>
                <a:gd name="T94" fmla="*/ 379 w 678"/>
                <a:gd name="T95" fmla="*/ 46 h 373"/>
                <a:gd name="T96" fmla="*/ 393 w 678"/>
                <a:gd name="T97" fmla="*/ 74 h 373"/>
                <a:gd name="T98" fmla="*/ 430 w 678"/>
                <a:gd name="T99" fmla="*/ 93 h 373"/>
                <a:gd name="T100" fmla="*/ 519 w 678"/>
                <a:gd name="T101" fmla="*/ 138 h 373"/>
                <a:gd name="T102" fmla="*/ 543 w 678"/>
                <a:gd name="T103" fmla="*/ 162 h 373"/>
                <a:gd name="T104" fmla="*/ 560 w 678"/>
                <a:gd name="T105" fmla="*/ 181 h 373"/>
                <a:gd name="T106" fmla="*/ 612 w 678"/>
                <a:gd name="T107" fmla="*/ 188 h 373"/>
                <a:gd name="T108" fmla="*/ 625 w 678"/>
                <a:gd name="T109" fmla="*/ 219 h 373"/>
                <a:gd name="T110" fmla="*/ 662 w 678"/>
                <a:gd name="T111" fmla="*/ 236 h 373"/>
                <a:gd name="T112" fmla="*/ 662 w 678"/>
                <a:gd name="T113" fmla="*/ 252 h 373"/>
                <a:gd name="T114" fmla="*/ 598 w 678"/>
                <a:gd name="T115" fmla="*/ 29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8" h="373">
                  <a:moveTo>
                    <a:pt x="570" y="304"/>
                  </a:moveTo>
                  <a:lnTo>
                    <a:pt x="568" y="295"/>
                  </a:lnTo>
                  <a:lnTo>
                    <a:pt x="568" y="289"/>
                  </a:lnTo>
                  <a:lnTo>
                    <a:pt x="568" y="281"/>
                  </a:lnTo>
                  <a:lnTo>
                    <a:pt x="570" y="272"/>
                  </a:lnTo>
                  <a:lnTo>
                    <a:pt x="554" y="272"/>
                  </a:lnTo>
                  <a:lnTo>
                    <a:pt x="533" y="272"/>
                  </a:lnTo>
                  <a:lnTo>
                    <a:pt x="512" y="272"/>
                  </a:lnTo>
                  <a:lnTo>
                    <a:pt x="493" y="272"/>
                  </a:lnTo>
                  <a:lnTo>
                    <a:pt x="496" y="263"/>
                  </a:lnTo>
                  <a:lnTo>
                    <a:pt x="499" y="256"/>
                  </a:lnTo>
                  <a:lnTo>
                    <a:pt x="502" y="251"/>
                  </a:lnTo>
                  <a:lnTo>
                    <a:pt x="506" y="246"/>
                  </a:lnTo>
                  <a:lnTo>
                    <a:pt x="511" y="242"/>
                  </a:lnTo>
                  <a:lnTo>
                    <a:pt x="515" y="238"/>
                  </a:lnTo>
                  <a:lnTo>
                    <a:pt x="518" y="231"/>
                  </a:lnTo>
                  <a:lnTo>
                    <a:pt x="520" y="223"/>
                  </a:lnTo>
                  <a:lnTo>
                    <a:pt x="516" y="220"/>
                  </a:lnTo>
                  <a:lnTo>
                    <a:pt x="511" y="215"/>
                  </a:lnTo>
                  <a:lnTo>
                    <a:pt x="506" y="210"/>
                  </a:lnTo>
                  <a:lnTo>
                    <a:pt x="501" y="202"/>
                  </a:lnTo>
                  <a:lnTo>
                    <a:pt x="492" y="188"/>
                  </a:lnTo>
                  <a:lnTo>
                    <a:pt x="486" y="176"/>
                  </a:lnTo>
                  <a:lnTo>
                    <a:pt x="491" y="174"/>
                  </a:lnTo>
                  <a:lnTo>
                    <a:pt x="497" y="173"/>
                  </a:lnTo>
                  <a:lnTo>
                    <a:pt x="503" y="173"/>
                  </a:lnTo>
                  <a:lnTo>
                    <a:pt x="508" y="173"/>
                  </a:lnTo>
                  <a:lnTo>
                    <a:pt x="499" y="171"/>
                  </a:lnTo>
                  <a:lnTo>
                    <a:pt x="490" y="166"/>
                  </a:lnTo>
                  <a:lnTo>
                    <a:pt x="484" y="162"/>
                  </a:lnTo>
                  <a:lnTo>
                    <a:pt x="477" y="158"/>
                  </a:lnTo>
                  <a:lnTo>
                    <a:pt x="469" y="149"/>
                  </a:lnTo>
                  <a:lnTo>
                    <a:pt x="466" y="146"/>
                  </a:lnTo>
                  <a:lnTo>
                    <a:pt x="456" y="147"/>
                  </a:lnTo>
                  <a:lnTo>
                    <a:pt x="447" y="149"/>
                  </a:lnTo>
                  <a:lnTo>
                    <a:pt x="438" y="153"/>
                  </a:lnTo>
                  <a:lnTo>
                    <a:pt x="430" y="159"/>
                  </a:lnTo>
                  <a:lnTo>
                    <a:pt x="423" y="165"/>
                  </a:lnTo>
                  <a:lnTo>
                    <a:pt x="417" y="172"/>
                  </a:lnTo>
                  <a:lnTo>
                    <a:pt x="411" y="180"/>
                  </a:lnTo>
                  <a:lnTo>
                    <a:pt x="406" y="189"/>
                  </a:lnTo>
                  <a:lnTo>
                    <a:pt x="389" y="228"/>
                  </a:lnTo>
                  <a:lnTo>
                    <a:pt x="374" y="265"/>
                  </a:lnTo>
                  <a:lnTo>
                    <a:pt x="372" y="269"/>
                  </a:lnTo>
                  <a:lnTo>
                    <a:pt x="369" y="271"/>
                  </a:lnTo>
                  <a:lnTo>
                    <a:pt x="367" y="273"/>
                  </a:lnTo>
                  <a:lnTo>
                    <a:pt x="363" y="274"/>
                  </a:lnTo>
                  <a:lnTo>
                    <a:pt x="355" y="277"/>
                  </a:lnTo>
                  <a:lnTo>
                    <a:pt x="347" y="280"/>
                  </a:lnTo>
                  <a:lnTo>
                    <a:pt x="342" y="285"/>
                  </a:lnTo>
                  <a:lnTo>
                    <a:pt x="338" y="290"/>
                  </a:lnTo>
                  <a:lnTo>
                    <a:pt x="335" y="295"/>
                  </a:lnTo>
                  <a:lnTo>
                    <a:pt x="331" y="302"/>
                  </a:lnTo>
                  <a:lnTo>
                    <a:pt x="326" y="313"/>
                  </a:lnTo>
                  <a:lnTo>
                    <a:pt x="323" y="326"/>
                  </a:lnTo>
                  <a:lnTo>
                    <a:pt x="318" y="339"/>
                  </a:lnTo>
                  <a:lnTo>
                    <a:pt x="314" y="351"/>
                  </a:lnTo>
                  <a:lnTo>
                    <a:pt x="311" y="358"/>
                  </a:lnTo>
                  <a:lnTo>
                    <a:pt x="308" y="363"/>
                  </a:lnTo>
                  <a:lnTo>
                    <a:pt x="304" y="369"/>
                  </a:lnTo>
                  <a:lnTo>
                    <a:pt x="301" y="373"/>
                  </a:lnTo>
                  <a:lnTo>
                    <a:pt x="261" y="352"/>
                  </a:lnTo>
                  <a:lnTo>
                    <a:pt x="217" y="331"/>
                  </a:lnTo>
                  <a:lnTo>
                    <a:pt x="207" y="324"/>
                  </a:lnTo>
                  <a:lnTo>
                    <a:pt x="198" y="318"/>
                  </a:lnTo>
                  <a:lnTo>
                    <a:pt x="189" y="310"/>
                  </a:lnTo>
                  <a:lnTo>
                    <a:pt x="181" y="303"/>
                  </a:lnTo>
                  <a:lnTo>
                    <a:pt x="175" y="294"/>
                  </a:lnTo>
                  <a:lnTo>
                    <a:pt x="169" y="285"/>
                  </a:lnTo>
                  <a:lnTo>
                    <a:pt x="167" y="276"/>
                  </a:lnTo>
                  <a:lnTo>
                    <a:pt x="166" y="265"/>
                  </a:lnTo>
                  <a:lnTo>
                    <a:pt x="175" y="264"/>
                  </a:lnTo>
                  <a:lnTo>
                    <a:pt x="186" y="264"/>
                  </a:lnTo>
                  <a:lnTo>
                    <a:pt x="196" y="265"/>
                  </a:lnTo>
                  <a:lnTo>
                    <a:pt x="207" y="266"/>
                  </a:lnTo>
                  <a:lnTo>
                    <a:pt x="225" y="268"/>
                  </a:lnTo>
                  <a:lnTo>
                    <a:pt x="231" y="269"/>
                  </a:lnTo>
                  <a:lnTo>
                    <a:pt x="237" y="264"/>
                  </a:lnTo>
                  <a:lnTo>
                    <a:pt x="244" y="260"/>
                  </a:lnTo>
                  <a:lnTo>
                    <a:pt x="250" y="258"/>
                  </a:lnTo>
                  <a:lnTo>
                    <a:pt x="257" y="257"/>
                  </a:lnTo>
                  <a:lnTo>
                    <a:pt x="271" y="255"/>
                  </a:lnTo>
                  <a:lnTo>
                    <a:pt x="285" y="254"/>
                  </a:lnTo>
                  <a:lnTo>
                    <a:pt x="281" y="251"/>
                  </a:lnTo>
                  <a:lnTo>
                    <a:pt x="272" y="249"/>
                  </a:lnTo>
                  <a:lnTo>
                    <a:pt x="260" y="247"/>
                  </a:lnTo>
                  <a:lnTo>
                    <a:pt x="248" y="246"/>
                  </a:lnTo>
                  <a:lnTo>
                    <a:pt x="225" y="245"/>
                  </a:lnTo>
                  <a:lnTo>
                    <a:pt x="208" y="245"/>
                  </a:lnTo>
                  <a:lnTo>
                    <a:pt x="190" y="249"/>
                  </a:lnTo>
                  <a:lnTo>
                    <a:pt x="171" y="250"/>
                  </a:lnTo>
                  <a:lnTo>
                    <a:pt x="165" y="250"/>
                  </a:lnTo>
                  <a:lnTo>
                    <a:pt x="161" y="249"/>
                  </a:lnTo>
                  <a:lnTo>
                    <a:pt x="157" y="246"/>
                  </a:lnTo>
                  <a:lnTo>
                    <a:pt x="153" y="244"/>
                  </a:lnTo>
                  <a:lnTo>
                    <a:pt x="151" y="241"/>
                  </a:lnTo>
                  <a:lnTo>
                    <a:pt x="149" y="236"/>
                  </a:lnTo>
                  <a:lnTo>
                    <a:pt x="147" y="230"/>
                  </a:lnTo>
                  <a:lnTo>
                    <a:pt x="147" y="223"/>
                  </a:lnTo>
                  <a:lnTo>
                    <a:pt x="147" y="220"/>
                  </a:lnTo>
                  <a:lnTo>
                    <a:pt x="148" y="217"/>
                  </a:lnTo>
                  <a:lnTo>
                    <a:pt x="150" y="215"/>
                  </a:lnTo>
                  <a:lnTo>
                    <a:pt x="153" y="214"/>
                  </a:lnTo>
                  <a:lnTo>
                    <a:pt x="160" y="211"/>
                  </a:lnTo>
                  <a:lnTo>
                    <a:pt x="167" y="210"/>
                  </a:lnTo>
                  <a:lnTo>
                    <a:pt x="182" y="207"/>
                  </a:lnTo>
                  <a:lnTo>
                    <a:pt x="193" y="207"/>
                  </a:lnTo>
                  <a:lnTo>
                    <a:pt x="214" y="200"/>
                  </a:lnTo>
                  <a:lnTo>
                    <a:pt x="239" y="189"/>
                  </a:lnTo>
                  <a:lnTo>
                    <a:pt x="250" y="183"/>
                  </a:lnTo>
                  <a:lnTo>
                    <a:pt x="261" y="177"/>
                  </a:lnTo>
                  <a:lnTo>
                    <a:pt x="271" y="171"/>
                  </a:lnTo>
                  <a:lnTo>
                    <a:pt x="277" y="165"/>
                  </a:lnTo>
                  <a:lnTo>
                    <a:pt x="262" y="165"/>
                  </a:lnTo>
                  <a:lnTo>
                    <a:pt x="250" y="165"/>
                  </a:lnTo>
                  <a:lnTo>
                    <a:pt x="242" y="165"/>
                  </a:lnTo>
                  <a:lnTo>
                    <a:pt x="235" y="165"/>
                  </a:lnTo>
                  <a:lnTo>
                    <a:pt x="223" y="159"/>
                  </a:lnTo>
                  <a:lnTo>
                    <a:pt x="208" y="149"/>
                  </a:lnTo>
                  <a:lnTo>
                    <a:pt x="196" y="149"/>
                  </a:lnTo>
                  <a:lnTo>
                    <a:pt x="191" y="153"/>
                  </a:lnTo>
                  <a:lnTo>
                    <a:pt x="187" y="160"/>
                  </a:lnTo>
                  <a:lnTo>
                    <a:pt x="184" y="167"/>
                  </a:lnTo>
                  <a:lnTo>
                    <a:pt x="179" y="175"/>
                  </a:lnTo>
                  <a:lnTo>
                    <a:pt x="174" y="183"/>
                  </a:lnTo>
                  <a:lnTo>
                    <a:pt x="167" y="189"/>
                  </a:lnTo>
                  <a:lnTo>
                    <a:pt x="163" y="192"/>
                  </a:lnTo>
                  <a:lnTo>
                    <a:pt x="158" y="194"/>
                  </a:lnTo>
                  <a:lnTo>
                    <a:pt x="153" y="195"/>
                  </a:lnTo>
                  <a:lnTo>
                    <a:pt x="147" y="195"/>
                  </a:lnTo>
                  <a:lnTo>
                    <a:pt x="137" y="195"/>
                  </a:lnTo>
                  <a:lnTo>
                    <a:pt x="127" y="193"/>
                  </a:lnTo>
                  <a:lnTo>
                    <a:pt x="120" y="191"/>
                  </a:lnTo>
                  <a:lnTo>
                    <a:pt x="112" y="188"/>
                  </a:lnTo>
                  <a:lnTo>
                    <a:pt x="105" y="184"/>
                  </a:lnTo>
                  <a:lnTo>
                    <a:pt x="99" y="179"/>
                  </a:lnTo>
                  <a:lnTo>
                    <a:pt x="94" y="174"/>
                  </a:lnTo>
                  <a:lnTo>
                    <a:pt x="89" y="168"/>
                  </a:lnTo>
                  <a:lnTo>
                    <a:pt x="98" y="165"/>
                  </a:lnTo>
                  <a:lnTo>
                    <a:pt x="105" y="165"/>
                  </a:lnTo>
                  <a:lnTo>
                    <a:pt x="93" y="159"/>
                  </a:lnTo>
                  <a:lnTo>
                    <a:pt x="83" y="153"/>
                  </a:lnTo>
                  <a:lnTo>
                    <a:pt x="74" y="147"/>
                  </a:lnTo>
                  <a:lnTo>
                    <a:pt x="67" y="140"/>
                  </a:lnTo>
                  <a:lnTo>
                    <a:pt x="64" y="137"/>
                  </a:lnTo>
                  <a:lnTo>
                    <a:pt x="62" y="133"/>
                  </a:lnTo>
                  <a:lnTo>
                    <a:pt x="59" y="130"/>
                  </a:lnTo>
                  <a:lnTo>
                    <a:pt x="57" y="125"/>
                  </a:lnTo>
                  <a:lnTo>
                    <a:pt x="57" y="121"/>
                  </a:lnTo>
                  <a:lnTo>
                    <a:pt x="56" y="117"/>
                  </a:lnTo>
                  <a:lnTo>
                    <a:pt x="57" y="112"/>
                  </a:lnTo>
                  <a:lnTo>
                    <a:pt x="58" y="107"/>
                  </a:lnTo>
                  <a:lnTo>
                    <a:pt x="49" y="104"/>
                  </a:lnTo>
                  <a:lnTo>
                    <a:pt x="43" y="99"/>
                  </a:lnTo>
                  <a:lnTo>
                    <a:pt x="38" y="98"/>
                  </a:lnTo>
                  <a:lnTo>
                    <a:pt x="32" y="95"/>
                  </a:lnTo>
                  <a:lnTo>
                    <a:pt x="27" y="91"/>
                  </a:lnTo>
                  <a:lnTo>
                    <a:pt x="22" y="84"/>
                  </a:lnTo>
                  <a:lnTo>
                    <a:pt x="10" y="72"/>
                  </a:lnTo>
                  <a:lnTo>
                    <a:pt x="0" y="61"/>
                  </a:lnTo>
                  <a:lnTo>
                    <a:pt x="11" y="51"/>
                  </a:lnTo>
                  <a:lnTo>
                    <a:pt x="27" y="36"/>
                  </a:lnTo>
                  <a:lnTo>
                    <a:pt x="36" y="30"/>
                  </a:lnTo>
                  <a:lnTo>
                    <a:pt x="45" y="25"/>
                  </a:lnTo>
                  <a:lnTo>
                    <a:pt x="54" y="20"/>
                  </a:lnTo>
                  <a:lnTo>
                    <a:pt x="62" y="18"/>
                  </a:lnTo>
                  <a:lnTo>
                    <a:pt x="81" y="19"/>
                  </a:lnTo>
                  <a:lnTo>
                    <a:pt x="98" y="19"/>
                  </a:lnTo>
                  <a:lnTo>
                    <a:pt x="120" y="21"/>
                  </a:lnTo>
                  <a:lnTo>
                    <a:pt x="147" y="27"/>
                  </a:lnTo>
                  <a:lnTo>
                    <a:pt x="134" y="40"/>
                  </a:lnTo>
                  <a:lnTo>
                    <a:pt x="123" y="49"/>
                  </a:lnTo>
                  <a:lnTo>
                    <a:pt x="137" y="58"/>
                  </a:lnTo>
                  <a:lnTo>
                    <a:pt x="150" y="65"/>
                  </a:lnTo>
                  <a:lnTo>
                    <a:pt x="155" y="67"/>
                  </a:lnTo>
                  <a:lnTo>
                    <a:pt x="161" y="69"/>
                  </a:lnTo>
                  <a:lnTo>
                    <a:pt x="165" y="72"/>
                  </a:lnTo>
                  <a:lnTo>
                    <a:pt x="169" y="76"/>
                  </a:lnTo>
                  <a:lnTo>
                    <a:pt x="165" y="72"/>
                  </a:lnTo>
                  <a:lnTo>
                    <a:pt x="161" y="68"/>
                  </a:lnTo>
                  <a:lnTo>
                    <a:pt x="159" y="61"/>
                  </a:lnTo>
                  <a:lnTo>
                    <a:pt x="159" y="53"/>
                  </a:lnTo>
                  <a:lnTo>
                    <a:pt x="159" y="47"/>
                  </a:lnTo>
                  <a:lnTo>
                    <a:pt x="161" y="43"/>
                  </a:lnTo>
                  <a:lnTo>
                    <a:pt x="164" y="38"/>
                  </a:lnTo>
                  <a:lnTo>
                    <a:pt x="167" y="34"/>
                  </a:lnTo>
                  <a:lnTo>
                    <a:pt x="173" y="31"/>
                  </a:lnTo>
                  <a:lnTo>
                    <a:pt x="178" y="28"/>
                  </a:lnTo>
                  <a:lnTo>
                    <a:pt x="184" y="27"/>
                  </a:lnTo>
                  <a:lnTo>
                    <a:pt x="189" y="27"/>
                  </a:lnTo>
                  <a:lnTo>
                    <a:pt x="196" y="27"/>
                  </a:lnTo>
                  <a:lnTo>
                    <a:pt x="203" y="29"/>
                  </a:lnTo>
                  <a:lnTo>
                    <a:pt x="208" y="32"/>
                  </a:lnTo>
                  <a:lnTo>
                    <a:pt x="213" y="35"/>
                  </a:lnTo>
                  <a:lnTo>
                    <a:pt x="219" y="45"/>
                  </a:lnTo>
                  <a:lnTo>
                    <a:pt x="226" y="57"/>
                  </a:lnTo>
                  <a:lnTo>
                    <a:pt x="231" y="69"/>
                  </a:lnTo>
                  <a:lnTo>
                    <a:pt x="239" y="82"/>
                  </a:lnTo>
                  <a:lnTo>
                    <a:pt x="243" y="87"/>
                  </a:lnTo>
                  <a:lnTo>
                    <a:pt x="248" y="92"/>
                  </a:lnTo>
                  <a:lnTo>
                    <a:pt x="255" y="96"/>
                  </a:lnTo>
                  <a:lnTo>
                    <a:pt x="262" y="99"/>
                  </a:lnTo>
                  <a:lnTo>
                    <a:pt x="256" y="81"/>
                  </a:lnTo>
                  <a:lnTo>
                    <a:pt x="249" y="65"/>
                  </a:lnTo>
                  <a:lnTo>
                    <a:pt x="247" y="56"/>
                  </a:lnTo>
                  <a:lnTo>
                    <a:pt x="245" y="47"/>
                  </a:lnTo>
                  <a:lnTo>
                    <a:pt x="243" y="38"/>
                  </a:lnTo>
                  <a:lnTo>
                    <a:pt x="243" y="27"/>
                  </a:lnTo>
                  <a:lnTo>
                    <a:pt x="243" y="17"/>
                  </a:lnTo>
                  <a:lnTo>
                    <a:pt x="245" y="10"/>
                  </a:lnTo>
                  <a:lnTo>
                    <a:pt x="248" y="6"/>
                  </a:lnTo>
                  <a:lnTo>
                    <a:pt x="252" y="3"/>
                  </a:lnTo>
                  <a:lnTo>
                    <a:pt x="257" y="1"/>
                  </a:lnTo>
                  <a:lnTo>
                    <a:pt x="262" y="0"/>
                  </a:lnTo>
                  <a:lnTo>
                    <a:pt x="270" y="0"/>
                  </a:lnTo>
                  <a:lnTo>
                    <a:pt x="277" y="0"/>
                  </a:lnTo>
                  <a:lnTo>
                    <a:pt x="287" y="0"/>
                  </a:lnTo>
                  <a:lnTo>
                    <a:pt x="298" y="2"/>
                  </a:lnTo>
                  <a:lnTo>
                    <a:pt x="310" y="5"/>
                  </a:lnTo>
                  <a:lnTo>
                    <a:pt x="321" y="9"/>
                  </a:lnTo>
                  <a:lnTo>
                    <a:pt x="331" y="15"/>
                  </a:lnTo>
                  <a:lnTo>
                    <a:pt x="339" y="20"/>
                  </a:lnTo>
                  <a:lnTo>
                    <a:pt x="342" y="23"/>
                  </a:lnTo>
                  <a:lnTo>
                    <a:pt x="344" y="27"/>
                  </a:lnTo>
                  <a:lnTo>
                    <a:pt x="347" y="30"/>
                  </a:lnTo>
                  <a:lnTo>
                    <a:pt x="347" y="34"/>
                  </a:lnTo>
                  <a:lnTo>
                    <a:pt x="345" y="43"/>
                  </a:lnTo>
                  <a:lnTo>
                    <a:pt x="343" y="52"/>
                  </a:lnTo>
                  <a:lnTo>
                    <a:pt x="340" y="60"/>
                  </a:lnTo>
                  <a:lnTo>
                    <a:pt x="339" y="69"/>
                  </a:lnTo>
                  <a:lnTo>
                    <a:pt x="344" y="66"/>
                  </a:lnTo>
                  <a:lnTo>
                    <a:pt x="349" y="61"/>
                  </a:lnTo>
                  <a:lnTo>
                    <a:pt x="353" y="58"/>
                  </a:lnTo>
                  <a:lnTo>
                    <a:pt x="356" y="54"/>
                  </a:lnTo>
                  <a:lnTo>
                    <a:pt x="359" y="51"/>
                  </a:lnTo>
                  <a:lnTo>
                    <a:pt x="363" y="48"/>
                  </a:lnTo>
                  <a:lnTo>
                    <a:pt x="366" y="46"/>
                  </a:lnTo>
                  <a:lnTo>
                    <a:pt x="370" y="45"/>
                  </a:lnTo>
                  <a:lnTo>
                    <a:pt x="375" y="46"/>
                  </a:lnTo>
                  <a:lnTo>
                    <a:pt x="379" y="46"/>
                  </a:lnTo>
                  <a:lnTo>
                    <a:pt x="382" y="48"/>
                  </a:lnTo>
                  <a:lnTo>
                    <a:pt x="385" y="49"/>
                  </a:lnTo>
                  <a:lnTo>
                    <a:pt x="389" y="55"/>
                  </a:lnTo>
                  <a:lnTo>
                    <a:pt x="392" y="61"/>
                  </a:lnTo>
                  <a:lnTo>
                    <a:pt x="393" y="74"/>
                  </a:lnTo>
                  <a:lnTo>
                    <a:pt x="393" y="87"/>
                  </a:lnTo>
                  <a:lnTo>
                    <a:pt x="408" y="87"/>
                  </a:lnTo>
                  <a:lnTo>
                    <a:pt x="415" y="88"/>
                  </a:lnTo>
                  <a:lnTo>
                    <a:pt x="421" y="91"/>
                  </a:lnTo>
                  <a:lnTo>
                    <a:pt x="430" y="93"/>
                  </a:lnTo>
                  <a:lnTo>
                    <a:pt x="438" y="96"/>
                  </a:lnTo>
                  <a:lnTo>
                    <a:pt x="459" y="105"/>
                  </a:lnTo>
                  <a:lnTo>
                    <a:pt x="480" y="115"/>
                  </a:lnTo>
                  <a:lnTo>
                    <a:pt x="501" y="126"/>
                  </a:lnTo>
                  <a:lnTo>
                    <a:pt x="519" y="138"/>
                  </a:lnTo>
                  <a:lnTo>
                    <a:pt x="534" y="149"/>
                  </a:lnTo>
                  <a:lnTo>
                    <a:pt x="543" y="158"/>
                  </a:lnTo>
                  <a:lnTo>
                    <a:pt x="528" y="161"/>
                  </a:lnTo>
                  <a:lnTo>
                    <a:pt x="535" y="163"/>
                  </a:lnTo>
                  <a:lnTo>
                    <a:pt x="543" y="162"/>
                  </a:lnTo>
                  <a:lnTo>
                    <a:pt x="551" y="162"/>
                  </a:lnTo>
                  <a:lnTo>
                    <a:pt x="558" y="161"/>
                  </a:lnTo>
                  <a:lnTo>
                    <a:pt x="560" y="167"/>
                  </a:lnTo>
                  <a:lnTo>
                    <a:pt x="561" y="175"/>
                  </a:lnTo>
                  <a:lnTo>
                    <a:pt x="560" y="181"/>
                  </a:lnTo>
                  <a:lnTo>
                    <a:pt x="558" y="188"/>
                  </a:lnTo>
                  <a:lnTo>
                    <a:pt x="574" y="188"/>
                  </a:lnTo>
                  <a:lnTo>
                    <a:pt x="587" y="188"/>
                  </a:lnTo>
                  <a:lnTo>
                    <a:pt x="599" y="188"/>
                  </a:lnTo>
                  <a:lnTo>
                    <a:pt x="612" y="188"/>
                  </a:lnTo>
                  <a:lnTo>
                    <a:pt x="613" y="197"/>
                  </a:lnTo>
                  <a:lnTo>
                    <a:pt x="614" y="204"/>
                  </a:lnTo>
                  <a:lnTo>
                    <a:pt x="618" y="211"/>
                  </a:lnTo>
                  <a:lnTo>
                    <a:pt x="621" y="215"/>
                  </a:lnTo>
                  <a:lnTo>
                    <a:pt x="625" y="219"/>
                  </a:lnTo>
                  <a:lnTo>
                    <a:pt x="629" y="224"/>
                  </a:lnTo>
                  <a:lnTo>
                    <a:pt x="634" y="226"/>
                  </a:lnTo>
                  <a:lnTo>
                    <a:pt x="639" y="228"/>
                  </a:lnTo>
                  <a:lnTo>
                    <a:pt x="651" y="232"/>
                  </a:lnTo>
                  <a:lnTo>
                    <a:pt x="662" y="236"/>
                  </a:lnTo>
                  <a:lnTo>
                    <a:pt x="666" y="238"/>
                  </a:lnTo>
                  <a:lnTo>
                    <a:pt x="670" y="240"/>
                  </a:lnTo>
                  <a:lnTo>
                    <a:pt x="675" y="242"/>
                  </a:lnTo>
                  <a:lnTo>
                    <a:pt x="678" y="245"/>
                  </a:lnTo>
                  <a:lnTo>
                    <a:pt x="662" y="252"/>
                  </a:lnTo>
                  <a:lnTo>
                    <a:pt x="648" y="259"/>
                  </a:lnTo>
                  <a:lnTo>
                    <a:pt x="635" y="268"/>
                  </a:lnTo>
                  <a:lnTo>
                    <a:pt x="623" y="276"/>
                  </a:lnTo>
                  <a:lnTo>
                    <a:pt x="611" y="284"/>
                  </a:lnTo>
                  <a:lnTo>
                    <a:pt x="598" y="292"/>
                  </a:lnTo>
                  <a:lnTo>
                    <a:pt x="585" y="298"/>
                  </a:lnTo>
                  <a:lnTo>
                    <a:pt x="570" y="30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5" name="Freeform 75"/>
            <p:cNvSpPr>
              <a:spLocks/>
            </p:cNvSpPr>
            <p:nvPr/>
          </p:nvSpPr>
          <p:spPr bwMode="auto">
            <a:xfrm>
              <a:off x="10853738" y="2566988"/>
              <a:ext cx="347662" cy="127000"/>
            </a:xfrm>
            <a:custGeom>
              <a:avLst/>
              <a:gdLst>
                <a:gd name="T0" fmla="*/ 421 w 437"/>
                <a:gd name="T1" fmla="*/ 86 h 160"/>
                <a:gd name="T2" fmla="*/ 379 w 437"/>
                <a:gd name="T3" fmla="*/ 114 h 160"/>
                <a:gd name="T4" fmla="*/ 331 w 437"/>
                <a:gd name="T5" fmla="*/ 140 h 160"/>
                <a:gd name="T6" fmla="*/ 296 w 437"/>
                <a:gd name="T7" fmla="*/ 155 h 160"/>
                <a:gd name="T8" fmla="*/ 274 w 437"/>
                <a:gd name="T9" fmla="*/ 159 h 160"/>
                <a:gd name="T10" fmla="*/ 254 w 437"/>
                <a:gd name="T11" fmla="*/ 159 h 160"/>
                <a:gd name="T12" fmla="*/ 236 w 437"/>
                <a:gd name="T13" fmla="*/ 157 h 160"/>
                <a:gd name="T14" fmla="*/ 223 w 437"/>
                <a:gd name="T15" fmla="*/ 150 h 160"/>
                <a:gd name="T16" fmla="*/ 212 w 437"/>
                <a:gd name="T17" fmla="*/ 140 h 160"/>
                <a:gd name="T18" fmla="*/ 149 w 437"/>
                <a:gd name="T19" fmla="*/ 133 h 160"/>
                <a:gd name="T20" fmla="*/ 109 w 437"/>
                <a:gd name="T21" fmla="*/ 133 h 160"/>
                <a:gd name="T22" fmla="*/ 100 w 437"/>
                <a:gd name="T23" fmla="*/ 127 h 160"/>
                <a:gd name="T24" fmla="*/ 91 w 437"/>
                <a:gd name="T25" fmla="*/ 116 h 160"/>
                <a:gd name="T26" fmla="*/ 89 w 437"/>
                <a:gd name="T27" fmla="*/ 107 h 160"/>
                <a:gd name="T28" fmla="*/ 98 w 437"/>
                <a:gd name="T29" fmla="*/ 102 h 160"/>
                <a:gd name="T30" fmla="*/ 118 w 437"/>
                <a:gd name="T31" fmla="*/ 102 h 160"/>
                <a:gd name="T32" fmla="*/ 134 w 437"/>
                <a:gd name="T33" fmla="*/ 100 h 160"/>
                <a:gd name="T34" fmla="*/ 156 w 437"/>
                <a:gd name="T35" fmla="*/ 97 h 160"/>
                <a:gd name="T36" fmla="*/ 149 w 437"/>
                <a:gd name="T37" fmla="*/ 93 h 160"/>
                <a:gd name="T38" fmla="*/ 97 w 437"/>
                <a:gd name="T39" fmla="*/ 91 h 160"/>
                <a:gd name="T40" fmla="*/ 62 w 437"/>
                <a:gd name="T41" fmla="*/ 92 h 160"/>
                <a:gd name="T42" fmla="*/ 38 w 437"/>
                <a:gd name="T43" fmla="*/ 94 h 160"/>
                <a:gd name="T44" fmla="*/ 32 w 437"/>
                <a:gd name="T45" fmla="*/ 92 h 160"/>
                <a:gd name="T46" fmla="*/ 26 w 437"/>
                <a:gd name="T47" fmla="*/ 87 h 160"/>
                <a:gd name="T48" fmla="*/ 23 w 437"/>
                <a:gd name="T49" fmla="*/ 77 h 160"/>
                <a:gd name="T50" fmla="*/ 14 w 437"/>
                <a:gd name="T51" fmla="*/ 62 h 160"/>
                <a:gd name="T52" fmla="*/ 5 w 437"/>
                <a:gd name="T53" fmla="*/ 47 h 160"/>
                <a:gd name="T54" fmla="*/ 0 w 437"/>
                <a:gd name="T55" fmla="*/ 35 h 160"/>
                <a:gd name="T56" fmla="*/ 20 w 437"/>
                <a:gd name="T57" fmla="*/ 27 h 160"/>
                <a:gd name="T58" fmla="*/ 27 w 437"/>
                <a:gd name="T59" fmla="*/ 31 h 160"/>
                <a:gd name="T60" fmla="*/ 37 w 437"/>
                <a:gd name="T61" fmla="*/ 35 h 160"/>
                <a:gd name="T62" fmla="*/ 47 w 437"/>
                <a:gd name="T63" fmla="*/ 36 h 160"/>
                <a:gd name="T64" fmla="*/ 54 w 437"/>
                <a:gd name="T65" fmla="*/ 34 h 160"/>
                <a:gd name="T66" fmla="*/ 57 w 437"/>
                <a:gd name="T67" fmla="*/ 25 h 160"/>
                <a:gd name="T68" fmla="*/ 84 w 437"/>
                <a:gd name="T69" fmla="*/ 24 h 160"/>
                <a:gd name="T70" fmla="*/ 81 w 437"/>
                <a:gd name="T71" fmla="*/ 10 h 160"/>
                <a:gd name="T72" fmla="*/ 107 w 437"/>
                <a:gd name="T73" fmla="*/ 8 h 160"/>
                <a:gd name="T74" fmla="*/ 125 w 437"/>
                <a:gd name="T75" fmla="*/ 8 h 160"/>
                <a:gd name="T76" fmla="*/ 141 w 437"/>
                <a:gd name="T77" fmla="*/ 18 h 160"/>
                <a:gd name="T78" fmla="*/ 172 w 437"/>
                <a:gd name="T79" fmla="*/ 34 h 160"/>
                <a:gd name="T80" fmla="*/ 190 w 437"/>
                <a:gd name="T81" fmla="*/ 42 h 160"/>
                <a:gd name="T82" fmla="*/ 199 w 437"/>
                <a:gd name="T83" fmla="*/ 42 h 160"/>
                <a:gd name="T84" fmla="*/ 205 w 437"/>
                <a:gd name="T85" fmla="*/ 40 h 160"/>
                <a:gd name="T86" fmla="*/ 214 w 437"/>
                <a:gd name="T87" fmla="*/ 32 h 160"/>
                <a:gd name="T88" fmla="*/ 229 w 437"/>
                <a:gd name="T89" fmla="*/ 10 h 160"/>
                <a:gd name="T90" fmla="*/ 255 w 437"/>
                <a:gd name="T91" fmla="*/ 0 h 160"/>
                <a:gd name="T92" fmla="*/ 256 w 437"/>
                <a:gd name="T93" fmla="*/ 15 h 160"/>
                <a:gd name="T94" fmla="*/ 255 w 437"/>
                <a:gd name="T95" fmla="*/ 37 h 160"/>
                <a:gd name="T96" fmla="*/ 263 w 437"/>
                <a:gd name="T97" fmla="*/ 47 h 160"/>
                <a:gd name="T98" fmla="*/ 272 w 437"/>
                <a:gd name="T99" fmla="*/ 41 h 160"/>
                <a:gd name="T100" fmla="*/ 283 w 437"/>
                <a:gd name="T101" fmla="*/ 34 h 160"/>
                <a:gd name="T102" fmla="*/ 297 w 437"/>
                <a:gd name="T103" fmla="*/ 28 h 160"/>
                <a:gd name="T104" fmla="*/ 330 w 437"/>
                <a:gd name="T105" fmla="*/ 27 h 160"/>
                <a:gd name="T106" fmla="*/ 350 w 437"/>
                <a:gd name="T107" fmla="*/ 27 h 160"/>
                <a:gd name="T108" fmla="*/ 376 w 437"/>
                <a:gd name="T109" fmla="*/ 29 h 160"/>
                <a:gd name="T110" fmla="*/ 399 w 437"/>
                <a:gd name="T111" fmla="*/ 37 h 160"/>
                <a:gd name="T112" fmla="*/ 419 w 437"/>
                <a:gd name="T113" fmla="*/ 51 h 160"/>
                <a:gd name="T114" fmla="*/ 433 w 437"/>
                <a:gd name="T115" fmla="*/ 67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7" h="160">
                  <a:moveTo>
                    <a:pt x="437" y="75"/>
                  </a:moveTo>
                  <a:lnTo>
                    <a:pt x="421" y="86"/>
                  </a:lnTo>
                  <a:lnTo>
                    <a:pt x="401" y="100"/>
                  </a:lnTo>
                  <a:lnTo>
                    <a:pt x="379" y="114"/>
                  </a:lnTo>
                  <a:lnTo>
                    <a:pt x="355" y="128"/>
                  </a:lnTo>
                  <a:lnTo>
                    <a:pt x="331" y="140"/>
                  </a:lnTo>
                  <a:lnTo>
                    <a:pt x="307" y="151"/>
                  </a:lnTo>
                  <a:lnTo>
                    <a:pt x="296" y="155"/>
                  </a:lnTo>
                  <a:lnTo>
                    <a:pt x="285" y="157"/>
                  </a:lnTo>
                  <a:lnTo>
                    <a:pt x="274" y="159"/>
                  </a:lnTo>
                  <a:lnTo>
                    <a:pt x="265" y="160"/>
                  </a:lnTo>
                  <a:lnTo>
                    <a:pt x="254" y="159"/>
                  </a:lnTo>
                  <a:lnTo>
                    <a:pt x="244" y="158"/>
                  </a:lnTo>
                  <a:lnTo>
                    <a:pt x="236" y="157"/>
                  </a:lnTo>
                  <a:lnTo>
                    <a:pt x="229" y="154"/>
                  </a:lnTo>
                  <a:lnTo>
                    <a:pt x="223" y="150"/>
                  </a:lnTo>
                  <a:lnTo>
                    <a:pt x="216" y="145"/>
                  </a:lnTo>
                  <a:lnTo>
                    <a:pt x="212" y="140"/>
                  </a:lnTo>
                  <a:lnTo>
                    <a:pt x="208" y="133"/>
                  </a:lnTo>
                  <a:lnTo>
                    <a:pt x="149" y="133"/>
                  </a:lnTo>
                  <a:lnTo>
                    <a:pt x="120" y="133"/>
                  </a:lnTo>
                  <a:lnTo>
                    <a:pt x="109" y="133"/>
                  </a:lnTo>
                  <a:lnTo>
                    <a:pt x="107" y="133"/>
                  </a:lnTo>
                  <a:lnTo>
                    <a:pt x="100" y="127"/>
                  </a:lnTo>
                  <a:lnTo>
                    <a:pt x="93" y="120"/>
                  </a:lnTo>
                  <a:lnTo>
                    <a:pt x="91" y="116"/>
                  </a:lnTo>
                  <a:lnTo>
                    <a:pt x="90" y="112"/>
                  </a:lnTo>
                  <a:lnTo>
                    <a:pt x="89" y="107"/>
                  </a:lnTo>
                  <a:lnTo>
                    <a:pt x="89" y="102"/>
                  </a:lnTo>
                  <a:lnTo>
                    <a:pt x="98" y="102"/>
                  </a:lnTo>
                  <a:lnTo>
                    <a:pt x="108" y="102"/>
                  </a:lnTo>
                  <a:lnTo>
                    <a:pt x="118" y="102"/>
                  </a:lnTo>
                  <a:lnTo>
                    <a:pt x="123" y="102"/>
                  </a:lnTo>
                  <a:lnTo>
                    <a:pt x="134" y="100"/>
                  </a:lnTo>
                  <a:lnTo>
                    <a:pt x="145" y="98"/>
                  </a:lnTo>
                  <a:lnTo>
                    <a:pt x="156" y="97"/>
                  </a:lnTo>
                  <a:lnTo>
                    <a:pt x="165" y="94"/>
                  </a:lnTo>
                  <a:lnTo>
                    <a:pt x="149" y="93"/>
                  </a:lnTo>
                  <a:lnTo>
                    <a:pt x="123" y="92"/>
                  </a:lnTo>
                  <a:lnTo>
                    <a:pt x="97" y="91"/>
                  </a:lnTo>
                  <a:lnTo>
                    <a:pt x="84" y="90"/>
                  </a:lnTo>
                  <a:lnTo>
                    <a:pt x="62" y="92"/>
                  </a:lnTo>
                  <a:lnTo>
                    <a:pt x="42" y="94"/>
                  </a:lnTo>
                  <a:lnTo>
                    <a:pt x="38" y="94"/>
                  </a:lnTo>
                  <a:lnTo>
                    <a:pt x="35" y="94"/>
                  </a:lnTo>
                  <a:lnTo>
                    <a:pt x="32" y="92"/>
                  </a:lnTo>
                  <a:lnTo>
                    <a:pt x="28" y="90"/>
                  </a:lnTo>
                  <a:lnTo>
                    <a:pt x="26" y="87"/>
                  </a:lnTo>
                  <a:lnTo>
                    <a:pt x="24" y="82"/>
                  </a:lnTo>
                  <a:lnTo>
                    <a:pt x="23" y="77"/>
                  </a:lnTo>
                  <a:lnTo>
                    <a:pt x="23" y="71"/>
                  </a:lnTo>
                  <a:lnTo>
                    <a:pt x="14" y="62"/>
                  </a:lnTo>
                  <a:lnTo>
                    <a:pt x="7" y="52"/>
                  </a:lnTo>
                  <a:lnTo>
                    <a:pt x="5" y="47"/>
                  </a:lnTo>
                  <a:lnTo>
                    <a:pt x="2" y="41"/>
                  </a:lnTo>
                  <a:lnTo>
                    <a:pt x="0" y="35"/>
                  </a:lnTo>
                  <a:lnTo>
                    <a:pt x="0" y="27"/>
                  </a:lnTo>
                  <a:lnTo>
                    <a:pt x="20" y="27"/>
                  </a:lnTo>
                  <a:lnTo>
                    <a:pt x="23" y="27"/>
                  </a:lnTo>
                  <a:lnTo>
                    <a:pt x="27" y="31"/>
                  </a:lnTo>
                  <a:lnTo>
                    <a:pt x="33" y="33"/>
                  </a:lnTo>
                  <a:lnTo>
                    <a:pt x="37" y="35"/>
                  </a:lnTo>
                  <a:lnTo>
                    <a:pt x="41" y="36"/>
                  </a:lnTo>
                  <a:lnTo>
                    <a:pt x="47" y="36"/>
                  </a:lnTo>
                  <a:lnTo>
                    <a:pt x="51" y="36"/>
                  </a:lnTo>
                  <a:lnTo>
                    <a:pt x="54" y="34"/>
                  </a:lnTo>
                  <a:lnTo>
                    <a:pt x="57" y="32"/>
                  </a:lnTo>
                  <a:lnTo>
                    <a:pt x="57" y="25"/>
                  </a:lnTo>
                  <a:lnTo>
                    <a:pt x="57" y="24"/>
                  </a:lnTo>
                  <a:lnTo>
                    <a:pt x="84" y="24"/>
                  </a:lnTo>
                  <a:lnTo>
                    <a:pt x="89" y="24"/>
                  </a:lnTo>
                  <a:lnTo>
                    <a:pt x="81" y="10"/>
                  </a:lnTo>
                  <a:lnTo>
                    <a:pt x="80" y="8"/>
                  </a:lnTo>
                  <a:lnTo>
                    <a:pt x="107" y="8"/>
                  </a:lnTo>
                  <a:lnTo>
                    <a:pt x="121" y="8"/>
                  </a:lnTo>
                  <a:lnTo>
                    <a:pt x="125" y="8"/>
                  </a:lnTo>
                  <a:lnTo>
                    <a:pt x="127" y="8"/>
                  </a:lnTo>
                  <a:lnTo>
                    <a:pt x="141" y="18"/>
                  </a:lnTo>
                  <a:lnTo>
                    <a:pt x="161" y="28"/>
                  </a:lnTo>
                  <a:lnTo>
                    <a:pt x="172" y="34"/>
                  </a:lnTo>
                  <a:lnTo>
                    <a:pt x="182" y="39"/>
                  </a:lnTo>
                  <a:lnTo>
                    <a:pt x="190" y="42"/>
                  </a:lnTo>
                  <a:lnTo>
                    <a:pt x="196" y="44"/>
                  </a:lnTo>
                  <a:lnTo>
                    <a:pt x="199" y="42"/>
                  </a:lnTo>
                  <a:lnTo>
                    <a:pt x="202" y="41"/>
                  </a:lnTo>
                  <a:lnTo>
                    <a:pt x="205" y="40"/>
                  </a:lnTo>
                  <a:lnTo>
                    <a:pt x="209" y="38"/>
                  </a:lnTo>
                  <a:lnTo>
                    <a:pt x="214" y="32"/>
                  </a:lnTo>
                  <a:lnTo>
                    <a:pt x="219" y="25"/>
                  </a:lnTo>
                  <a:lnTo>
                    <a:pt x="229" y="10"/>
                  </a:lnTo>
                  <a:lnTo>
                    <a:pt x="238" y="0"/>
                  </a:lnTo>
                  <a:lnTo>
                    <a:pt x="255" y="0"/>
                  </a:lnTo>
                  <a:lnTo>
                    <a:pt x="257" y="0"/>
                  </a:lnTo>
                  <a:lnTo>
                    <a:pt x="256" y="15"/>
                  </a:lnTo>
                  <a:lnTo>
                    <a:pt x="255" y="27"/>
                  </a:lnTo>
                  <a:lnTo>
                    <a:pt x="255" y="37"/>
                  </a:lnTo>
                  <a:lnTo>
                    <a:pt x="257" y="47"/>
                  </a:lnTo>
                  <a:lnTo>
                    <a:pt x="263" y="47"/>
                  </a:lnTo>
                  <a:lnTo>
                    <a:pt x="268" y="45"/>
                  </a:lnTo>
                  <a:lnTo>
                    <a:pt x="272" y="41"/>
                  </a:lnTo>
                  <a:lnTo>
                    <a:pt x="278" y="37"/>
                  </a:lnTo>
                  <a:lnTo>
                    <a:pt x="283" y="34"/>
                  </a:lnTo>
                  <a:lnTo>
                    <a:pt x="290" y="31"/>
                  </a:lnTo>
                  <a:lnTo>
                    <a:pt x="297" y="28"/>
                  </a:lnTo>
                  <a:lnTo>
                    <a:pt x="307" y="27"/>
                  </a:lnTo>
                  <a:lnTo>
                    <a:pt x="330" y="27"/>
                  </a:lnTo>
                  <a:lnTo>
                    <a:pt x="341" y="27"/>
                  </a:lnTo>
                  <a:lnTo>
                    <a:pt x="350" y="27"/>
                  </a:lnTo>
                  <a:lnTo>
                    <a:pt x="364" y="27"/>
                  </a:lnTo>
                  <a:lnTo>
                    <a:pt x="376" y="29"/>
                  </a:lnTo>
                  <a:lnTo>
                    <a:pt x="388" y="33"/>
                  </a:lnTo>
                  <a:lnTo>
                    <a:pt x="399" y="37"/>
                  </a:lnTo>
                  <a:lnTo>
                    <a:pt x="409" y="44"/>
                  </a:lnTo>
                  <a:lnTo>
                    <a:pt x="419" y="51"/>
                  </a:lnTo>
                  <a:lnTo>
                    <a:pt x="427" y="59"/>
                  </a:lnTo>
                  <a:lnTo>
                    <a:pt x="433" y="67"/>
                  </a:lnTo>
                  <a:lnTo>
                    <a:pt x="437" y="7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6" name="Freeform 76"/>
            <p:cNvSpPr>
              <a:spLocks/>
            </p:cNvSpPr>
            <p:nvPr/>
          </p:nvSpPr>
          <p:spPr bwMode="auto">
            <a:xfrm>
              <a:off x="9791700" y="4297363"/>
              <a:ext cx="166687" cy="198438"/>
            </a:xfrm>
            <a:custGeom>
              <a:avLst/>
              <a:gdLst>
                <a:gd name="T0" fmla="*/ 45 w 210"/>
                <a:gd name="T1" fmla="*/ 72 h 251"/>
                <a:gd name="T2" fmla="*/ 73 w 210"/>
                <a:gd name="T3" fmla="*/ 61 h 251"/>
                <a:gd name="T4" fmla="*/ 78 w 210"/>
                <a:gd name="T5" fmla="*/ 47 h 251"/>
                <a:gd name="T6" fmla="*/ 73 w 210"/>
                <a:gd name="T7" fmla="*/ 37 h 251"/>
                <a:gd name="T8" fmla="*/ 74 w 210"/>
                <a:gd name="T9" fmla="*/ 26 h 251"/>
                <a:gd name="T10" fmla="*/ 84 w 210"/>
                <a:gd name="T11" fmla="*/ 16 h 251"/>
                <a:gd name="T12" fmla="*/ 100 w 210"/>
                <a:gd name="T13" fmla="*/ 7 h 251"/>
                <a:gd name="T14" fmla="*/ 115 w 210"/>
                <a:gd name="T15" fmla="*/ 1 h 251"/>
                <a:gd name="T16" fmla="*/ 138 w 210"/>
                <a:gd name="T17" fmla="*/ 0 h 251"/>
                <a:gd name="T18" fmla="*/ 159 w 210"/>
                <a:gd name="T19" fmla="*/ 0 h 251"/>
                <a:gd name="T20" fmla="*/ 172 w 210"/>
                <a:gd name="T21" fmla="*/ 5 h 251"/>
                <a:gd name="T22" fmla="*/ 183 w 210"/>
                <a:gd name="T23" fmla="*/ 10 h 251"/>
                <a:gd name="T24" fmla="*/ 192 w 210"/>
                <a:gd name="T25" fmla="*/ 19 h 251"/>
                <a:gd name="T26" fmla="*/ 201 w 210"/>
                <a:gd name="T27" fmla="*/ 34 h 251"/>
                <a:gd name="T28" fmla="*/ 209 w 210"/>
                <a:gd name="T29" fmla="*/ 58 h 251"/>
                <a:gd name="T30" fmla="*/ 195 w 210"/>
                <a:gd name="T31" fmla="*/ 81 h 251"/>
                <a:gd name="T32" fmla="*/ 179 w 210"/>
                <a:gd name="T33" fmla="*/ 107 h 251"/>
                <a:gd name="T34" fmla="*/ 179 w 210"/>
                <a:gd name="T35" fmla="*/ 144 h 251"/>
                <a:gd name="T36" fmla="*/ 181 w 210"/>
                <a:gd name="T37" fmla="*/ 164 h 251"/>
                <a:gd name="T38" fmla="*/ 184 w 210"/>
                <a:gd name="T39" fmla="*/ 183 h 251"/>
                <a:gd name="T40" fmla="*/ 183 w 210"/>
                <a:gd name="T41" fmla="*/ 195 h 251"/>
                <a:gd name="T42" fmla="*/ 174 w 210"/>
                <a:gd name="T43" fmla="*/ 204 h 251"/>
                <a:gd name="T44" fmla="*/ 165 w 210"/>
                <a:gd name="T45" fmla="*/ 207 h 251"/>
                <a:gd name="T46" fmla="*/ 147 w 210"/>
                <a:gd name="T47" fmla="*/ 209 h 251"/>
                <a:gd name="T48" fmla="*/ 124 w 210"/>
                <a:gd name="T49" fmla="*/ 210 h 251"/>
                <a:gd name="T50" fmla="*/ 106 w 210"/>
                <a:gd name="T51" fmla="*/ 218 h 251"/>
                <a:gd name="T52" fmla="*/ 85 w 210"/>
                <a:gd name="T53" fmla="*/ 237 h 251"/>
                <a:gd name="T54" fmla="*/ 65 w 210"/>
                <a:gd name="T55" fmla="*/ 250 h 251"/>
                <a:gd name="T56" fmla="*/ 48 w 210"/>
                <a:gd name="T57" fmla="*/ 251 h 251"/>
                <a:gd name="T58" fmla="*/ 34 w 210"/>
                <a:gd name="T59" fmla="*/ 251 h 251"/>
                <a:gd name="T60" fmla="*/ 20 w 210"/>
                <a:gd name="T61" fmla="*/ 245 h 251"/>
                <a:gd name="T62" fmla="*/ 8 w 210"/>
                <a:gd name="T63" fmla="*/ 234 h 251"/>
                <a:gd name="T64" fmla="*/ 1 w 210"/>
                <a:gd name="T65" fmla="*/ 220 h 251"/>
                <a:gd name="T66" fmla="*/ 1 w 210"/>
                <a:gd name="T67" fmla="*/ 206 h 251"/>
                <a:gd name="T68" fmla="*/ 4 w 210"/>
                <a:gd name="T69" fmla="*/ 193 h 251"/>
                <a:gd name="T70" fmla="*/ 14 w 210"/>
                <a:gd name="T71" fmla="*/ 178 h 251"/>
                <a:gd name="T72" fmla="*/ 30 w 210"/>
                <a:gd name="T73" fmla="*/ 160 h 251"/>
                <a:gd name="T74" fmla="*/ 42 w 210"/>
                <a:gd name="T75" fmla="*/ 146 h 251"/>
                <a:gd name="T76" fmla="*/ 47 w 210"/>
                <a:gd name="T77" fmla="*/ 134 h 251"/>
                <a:gd name="T78" fmla="*/ 36 w 210"/>
                <a:gd name="T79" fmla="*/ 119 h 251"/>
                <a:gd name="T80" fmla="*/ 21 w 210"/>
                <a:gd name="T81" fmla="*/ 107 h 251"/>
                <a:gd name="T82" fmla="*/ 16 w 210"/>
                <a:gd name="T83" fmla="*/ 95 h 251"/>
                <a:gd name="T84" fmla="*/ 16 w 210"/>
                <a:gd name="T85" fmla="*/ 84 h 251"/>
                <a:gd name="T86" fmla="*/ 20 w 210"/>
                <a:gd name="T87" fmla="*/ 76 h 251"/>
                <a:gd name="T88" fmla="*/ 30 w 210"/>
                <a:gd name="T89" fmla="*/ 7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0" h="251">
                  <a:moveTo>
                    <a:pt x="34" y="74"/>
                  </a:moveTo>
                  <a:lnTo>
                    <a:pt x="45" y="72"/>
                  </a:lnTo>
                  <a:lnTo>
                    <a:pt x="59" y="67"/>
                  </a:lnTo>
                  <a:lnTo>
                    <a:pt x="73" y="61"/>
                  </a:lnTo>
                  <a:lnTo>
                    <a:pt x="84" y="54"/>
                  </a:lnTo>
                  <a:lnTo>
                    <a:pt x="78" y="47"/>
                  </a:lnTo>
                  <a:lnTo>
                    <a:pt x="75" y="41"/>
                  </a:lnTo>
                  <a:lnTo>
                    <a:pt x="73" y="37"/>
                  </a:lnTo>
                  <a:lnTo>
                    <a:pt x="72" y="32"/>
                  </a:lnTo>
                  <a:lnTo>
                    <a:pt x="74" y="26"/>
                  </a:lnTo>
                  <a:lnTo>
                    <a:pt x="78" y="22"/>
                  </a:lnTo>
                  <a:lnTo>
                    <a:pt x="84" y="16"/>
                  </a:lnTo>
                  <a:lnTo>
                    <a:pt x="91" y="11"/>
                  </a:lnTo>
                  <a:lnTo>
                    <a:pt x="100" y="7"/>
                  </a:lnTo>
                  <a:lnTo>
                    <a:pt x="107" y="4"/>
                  </a:lnTo>
                  <a:lnTo>
                    <a:pt x="115" y="1"/>
                  </a:lnTo>
                  <a:lnTo>
                    <a:pt x="122" y="0"/>
                  </a:lnTo>
                  <a:lnTo>
                    <a:pt x="138" y="0"/>
                  </a:lnTo>
                  <a:lnTo>
                    <a:pt x="153" y="0"/>
                  </a:lnTo>
                  <a:lnTo>
                    <a:pt x="159" y="0"/>
                  </a:lnTo>
                  <a:lnTo>
                    <a:pt x="166" y="2"/>
                  </a:lnTo>
                  <a:lnTo>
                    <a:pt x="172" y="5"/>
                  </a:lnTo>
                  <a:lnTo>
                    <a:pt x="178" y="7"/>
                  </a:lnTo>
                  <a:lnTo>
                    <a:pt x="183" y="10"/>
                  </a:lnTo>
                  <a:lnTo>
                    <a:pt x="187" y="14"/>
                  </a:lnTo>
                  <a:lnTo>
                    <a:pt x="192" y="19"/>
                  </a:lnTo>
                  <a:lnTo>
                    <a:pt x="195" y="23"/>
                  </a:lnTo>
                  <a:lnTo>
                    <a:pt x="201" y="34"/>
                  </a:lnTo>
                  <a:lnTo>
                    <a:pt x="206" y="46"/>
                  </a:lnTo>
                  <a:lnTo>
                    <a:pt x="209" y="58"/>
                  </a:lnTo>
                  <a:lnTo>
                    <a:pt x="210" y="69"/>
                  </a:lnTo>
                  <a:lnTo>
                    <a:pt x="195" y="81"/>
                  </a:lnTo>
                  <a:lnTo>
                    <a:pt x="179" y="93"/>
                  </a:lnTo>
                  <a:lnTo>
                    <a:pt x="179" y="107"/>
                  </a:lnTo>
                  <a:lnTo>
                    <a:pt x="179" y="127"/>
                  </a:lnTo>
                  <a:lnTo>
                    <a:pt x="179" y="144"/>
                  </a:lnTo>
                  <a:lnTo>
                    <a:pt x="179" y="151"/>
                  </a:lnTo>
                  <a:lnTo>
                    <a:pt x="181" y="164"/>
                  </a:lnTo>
                  <a:lnTo>
                    <a:pt x="183" y="177"/>
                  </a:lnTo>
                  <a:lnTo>
                    <a:pt x="184" y="183"/>
                  </a:lnTo>
                  <a:lnTo>
                    <a:pt x="184" y="190"/>
                  </a:lnTo>
                  <a:lnTo>
                    <a:pt x="183" y="195"/>
                  </a:lnTo>
                  <a:lnTo>
                    <a:pt x="179" y="201"/>
                  </a:lnTo>
                  <a:lnTo>
                    <a:pt x="174" y="204"/>
                  </a:lnTo>
                  <a:lnTo>
                    <a:pt x="170" y="206"/>
                  </a:lnTo>
                  <a:lnTo>
                    <a:pt x="165" y="207"/>
                  </a:lnTo>
                  <a:lnTo>
                    <a:pt x="159" y="208"/>
                  </a:lnTo>
                  <a:lnTo>
                    <a:pt x="147" y="209"/>
                  </a:lnTo>
                  <a:lnTo>
                    <a:pt x="133" y="209"/>
                  </a:lnTo>
                  <a:lnTo>
                    <a:pt x="124" y="210"/>
                  </a:lnTo>
                  <a:lnTo>
                    <a:pt x="115" y="213"/>
                  </a:lnTo>
                  <a:lnTo>
                    <a:pt x="106" y="218"/>
                  </a:lnTo>
                  <a:lnTo>
                    <a:pt x="99" y="224"/>
                  </a:lnTo>
                  <a:lnTo>
                    <a:pt x="85" y="237"/>
                  </a:lnTo>
                  <a:lnTo>
                    <a:pt x="72" y="248"/>
                  </a:lnTo>
                  <a:lnTo>
                    <a:pt x="65" y="250"/>
                  </a:lnTo>
                  <a:lnTo>
                    <a:pt x="57" y="251"/>
                  </a:lnTo>
                  <a:lnTo>
                    <a:pt x="48" y="251"/>
                  </a:lnTo>
                  <a:lnTo>
                    <a:pt x="42" y="251"/>
                  </a:lnTo>
                  <a:lnTo>
                    <a:pt x="34" y="251"/>
                  </a:lnTo>
                  <a:lnTo>
                    <a:pt x="28" y="248"/>
                  </a:lnTo>
                  <a:lnTo>
                    <a:pt x="20" y="245"/>
                  </a:lnTo>
                  <a:lnTo>
                    <a:pt x="14" y="239"/>
                  </a:lnTo>
                  <a:lnTo>
                    <a:pt x="8" y="234"/>
                  </a:lnTo>
                  <a:lnTo>
                    <a:pt x="4" y="227"/>
                  </a:lnTo>
                  <a:lnTo>
                    <a:pt x="1" y="220"/>
                  </a:lnTo>
                  <a:lnTo>
                    <a:pt x="0" y="213"/>
                  </a:lnTo>
                  <a:lnTo>
                    <a:pt x="1" y="206"/>
                  </a:lnTo>
                  <a:lnTo>
                    <a:pt x="2" y="198"/>
                  </a:lnTo>
                  <a:lnTo>
                    <a:pt x="4" y="193"/>
                  </a:lnTo>
                  <a:lnTo>
                    <a:pt x="6" y="187"/>
                  </a:lnTo>
                  <a:lnTo>
                    <a:pt x="14" y="178"/>
                  </a:lnTo>
                  <a:lnTo>
                    <a:pt x="22" y="169"/>
                  </a:lnTo>
                  <a:lnTo>
                    <a:pt x="30" y="160"/>
                  </a:lnTo>
                  <a:lnTo>
                    <a:pt x="38" y="152"/>
                  </a:lnTo>
                  <a:lnTo>
                    <a:pt x="42" y="146"/>
                  </a:lnTo>
                  <a:lnTo>
                    <a:pt x="45" y="141"/>
                  </a:lnTo>
                  <a:lnTo>
                    <a:pt x="47" y="134"/>
                  </a:lnTo>
                  <a:lnTo>
                    <a:pt x="49" y="128"/>
                  </a:lnTo>
                  <a:lnTo>
                    <a:pt x="36" y="119"/>
                  </a:lnTo>
                  <a:lnTo>
                    <a:pt x="25" y="112"/>
                  </a:lnTo>
                  <a:lnTo>
                    <a:pt x="21" y="107"/>
                  </a:lnTo>
                  <a:lnTo>
                    <a:pt x="18" y="102"/>
                  </a:lnTo>
                  <a:lnTo>
                    <a:pt x="16" y="95"/>
                  </a:lnTo>
                  <a:lnTo>
                    <a:pt x="15" y="89"/>
                  </a:lnTo>
                  <a:lnTo>
                    <a:pt x="16" y="84"/>
                  </a:lnTo>
                  <a:lnTo>
                    <a:pt x="18" y="78"/>
                  </a:lnTo>
                  <a:lnTo>
                    <a:pt x="20" y="76"/>
                  </a:lnTo>
                  <a:lnTo>
                    <a:pt x="23" y="74"/>
                  </a:lnTo>
                  <a:lnTo>
                    <a:pt x="30" y="74"/>
                  </a:lnTo>
                  <a:lnTo>
                    <a:pt x="34" y="7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7" name="Freeform 77"/>
            <p:cNvSpPr>
              <a:spLocks/>
            </p:cNvSpPr>
            <p:nvPr/>
          </p:nvSpPr>
          <p:spPr bwMode="auto">
            <a:xfrm>
              <a:off x="9923463" y="4105275"/>
              <a:ext cx="319087" cy="468313"/>
            </a:xfrm>
            <a:custGeom>
              <a:avLst/>
              <a:gdLst>
                <a:gd name="T0" fmla="*/ 368 w 402"/>
                <a:gd name="T1" fmla="*/ 397 h 591"/>
                <a:gd name="T2" fmla="*/ 397 w 402"/>
                <a:gd name="T3" fmla="*/ 411 h 591"/>
                <a:gd name="T4" fmla="*/ 401 w 402"/>
                <a:gd name="T5" fmla="*/ 439 h 591"/>
                <a:gd name="T6" fmla="*/ 371 w 402"/>
                <a:gd name="T7" fmla="*/ 474 h 591"/>
                <a:gd name="T8" fmla="*/ 368 w 402"/>
                <a:gd name="T9" fmla="*/ 503 h 591"/>
                <a:gd name="T10" fmla="*/ 378 w 402"/>
                <a:gd name="T11" fmla="*/ 523 h 591"/>
                <a:gd name="T12" fmla="*/ 350 w 402"/>
                <a:gd name="T13" fmla="*/ 539 h 591"/>
                <a:gd name="T14" fmla="*/ 279 w 402"/>
                <a:gd name="T15" fmla="*/ 541 h 591"/>
                <a:gd name="T16" fmla="*/ 201 w 402"/>
                <a:gd name="T17" fmla="*/ 554 h 591"/>
                <a:gd name="T18" fmla="*/ 142 w 402"/>
                <a:gd name="T19" fmla="*/ 549 h 591"/>
                <a:gd name="T20" fmla="*/ 124 w 402"/>
                <a:gd name="T21" fmla="*/ 565 h 591"/>
                <a:gd name="T22" fmla="*/ 96 w 402"/>
                <a:gd name="T23" fmla="*/ 576 h 591"/>
                <a:gd name="T24" fmla="*/ 73 w 402"/>
                <a:gd name="T25" fmla="*/ 591 h 591"/>
                <a:gd name="T26" fmla="*/ 71 w 402"/>
                <a:gd name="T27" fmla="*/ 567 h 591"/>
                <a:gd name="T28" fmla="*/ 123 w 402"/>
                <a:gd name="T29" fmla="*/ 517 h 591"/>
                <a:gd name="T30" fmla="*/ 177 w 402"/>
                <a:gd name="T31" fmla="*/ 504 h 591"/>
                <a:gd name="T32" fmla="*/ 170 w 402"/>
                <a:gd name="T33" fmla="*/ 488 h 591"/>
                <a:gd name="T34" fmla="*/ 146 w 402"/>
                <a:gd name="T35" fmla="*/ 498 h 591"/>
                <a:gd name="T36" fmla="*/ 115 w 402"/>
                <a:gd name="T37" fmla="*/ 485 h 591"/>
                <a:gd name="T38" fmla="*/ 81 w 402"/>
                <a:gd name="T39" fmla="*/ 486 h 591"/>
                <a:gd name="T40" fmla="*/ 80 w 402"/>
                <a:gd name="T41" fmla="*/ 462 h 591"/>
                <a:gd name="T42" fmla="*/ 114 w 402"/>
                <a:gd name="T43" fmla="*/ 437 h 591"/>
                <a:gd name="T44" fmla="*/ 117 w 402"/>
                <a:gd name="T45" fmla="*/ 409 h 591"/>
                <a:gd name="T46" fmla="*/ 108 w 402"/>
                <a:gd name="T47" fmla="*/ 380 h 591"/>
                <a:gd name="T48" fmla="*/ 153 w 402"/>
                <a:gd name="T49" fmla="*/ 364 h 591"/>
                <a:gd name="T50" fmla="*/ 184 w 402"/>
                <a:gd name="T51" fmla="*/ 318 h 591"/>
                <a:gd name="T52" fmla="*/ 155 w 402"/>
                <a:gd name="T53" fmla="*/ 315 h 591"/>
                <a:gd name="T54" fmla="*/ 142 w 402"/>
                <a:gd name="T55" fmla="*/ 294 h 591"/>
                <a:gd name="T56" fmla="*/ 153 w 402"/>
                <a:gd name="T57" fmla="*/ 273 h 591"/>
                <a:gd name="T58" fmla="*/ 110 w 402"/>
                <a:gd name="T59" fmla="*/ 279 h 591"/>
                <a:gd name="T60" fmla="*/ 74 w 402"/>
                <a:gd name="T61" fmla="*/ 275 h 591"/>
                <a:gd name="T62" fmla="*/ 78 w 402"/>
                <a:gd name="T63" fmla="*/ 253 h 591"/>
                <a:gd name="T64" fmla="*/ 88 w 402"/>
                <a:gd name="T65" fmla="*/ 229 h 591"/>
                <a:gd name="T66" fmla="*/ 80 w 402"/>
                <a:gd name="T67" fmla="*/ 198 h 591"/>
                <a:gd name="T68" fmla="*/ 57 w 402"/>
                <a:gd name="T69" fmla="*/ 199 h 591"/>
                <a:gd name="T70" fmla="*/ 47 w 402"/>
                <a:gd name="T71" fmla="*/ 214 h 591"/>
                <a:gd name="T72" fmla="*/ 54 w 402"/>
                <a:gd name="T73" fmla="*/ 161 h 591"/>
                <a:gd name="T74" fmla="*/ 33 w 402"/>
                <a:gd name="T75" fmla="*/ 153 h 591"/>
                <a:gd name="T76" fmla="*/ 40 w 402"/>
                <a:gd name="T77" fmla="*/ 128 h 591"/>
                <a:gd name="T78" fmla="*/ 24 w 402"/>
                <a:gd name="T79" fmla="*/ 107 h 591"/>
                <a:gd name="T80" fmla="*/ 1 w 402"/>
                <a:gd name="T81" fmla="*/ 85 h 591"/>
                <a:gd name="T82" fmla="*/ 32 w 402"/>
                <a:gd name="T83" fmla="*/ 85 h 591"/>
                <a:gd name="T84" fmla="*/ 46 w 402"/>
                <a:gd name="T85" fmla="*/ 82 h 591"/>
                <a:gd name="T86" fmla="*/ 45 w 402"/>
                <a:gd name="T87" fmla="*/ 58 h 591"/>
                <a:gd name="T88" fmla="*/ 65 w 402"/>
                <a:gd name="T89" fmla="*/ 36 h 591"/>
                <a:gd name="T90" fmla="*/ 80 w 402"/>
                <a:gd name="T91" fmla="*/ 9 h 591"/>
                <a:gd name="T92" fmla="*/ 110 w 402"/>
                <a:gd name="T93" fmla="*/ 0 h 591"/>
                <a:gd name="T94" fmla="*/ 151 w 402"/>
                <a:gd name="T95" fmla="*/ 2 h 591"/>
                <a:gd name="T96" fmla="*/ 161 w 402"/>
                <a:gd name="T97" fmla="*/ 19 h 591"/>
                <a:gd name="T98" fmla="*/ 142 w 402"/>
                <a:gd name="T99" fmla="*/ 39 h 591"/>
                <a:gd name="T100" fmla="*/ 121 w 402"/>
                <a:gd name="T101" fmla="*/ 58 h 591"/>
                <a:gd name="T102" fmla="*/ 224 w 402"/>
                <a:gd name="T103" fmla="*/ 75 h 591"/>
                <a:gd name="T104" fmla="*/ 221 w 402"/>
                <a:gd name="T105" fmla="*/ 107 h 591"/>
                <a:gd name="T106" fmla="*/ 184 w 402"/>
                <a:gd name="T107" fmla="*/ 161 h 591"/>
                <a:gd name="T108" fmla="*/ 171 w 402"/>
                <a:gd name="T109" fmla="*/ 185 h 591"/>
                <a:gd name="T110" fmla="*/ 182 w 402"/>
                <a:gd name="T111" fmla="*/ 196 h 591"/>
                <a:gd name="T112" fmla="*/ 215 w 402"/>
                <a:gd name="T113" fmla="*/ 200 h 591"/>
                <a:gd name="T114" fmla="*/ 236 w 402"/>
                <a:gd name="T115" fmla="*/ 238 h 591"/>
                <a:gd name="T116" fmla="*/ 253 w 402"/>
                <a:gd name="T117" fmla="*/ 268 h 591"/>
                <a:gd name="T118" fmla="*/ 318 w 402"/>
                <a:gd name="T119" fmla="*/ 327 h 591"/>
                <a:gd name="T120" fmla="*/ 326 w 402"/>
                <a:gd name="T121" fmla="*/ 357 h 591"/>
                <a:gd name="T122" fmla="*/ 341 w 402"/>
                <a:gd name="T123" fmla="*/ 380 h 591"/>
                <a:gd name="T124" fmla="*/ 345 w 402"/>
                <a:gd name="T125" fmla="*/ 40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2" h="591">
                  <a:moveTo>
                    <a:pt x="345" y="400"/>
                  </a:moveTo>
                  <a:lnTo>
                    <a:pt x="352" y="397"/>
                  </a:lnTo>
                  <a:lnTo>
                    <a:pt x="355" y="396"/>
                  </a:lnTo>
                  <a:lnTo>
                    <a:pt x="360" y="396"/>
                  </a:lnTo>
                  <a:lnTo>
                    <a:pt x="368" y="397"/>
                  </a:lnTo>
                  <a:lnTo>
                    <a:pt x="375" y="397"/>
                  </a:lnTo>
                  <a:lnTo>
                    <a:pt x="382" y="399"/>
                  </a:lnTo>
                  <a:lnTo>
                    <a:pt x="387" y="402"/>
                  </a:lnTo>
                  <a:lnTo>
                    <a:pt x="393" y="407"/>
                  </a:lnTo>
                  <a:lnTo>
                    <a:pt x="397" y="411"/>
                  </a:lnTo>
                  <a:lnTo>
                    <a:pt x="400" y="417"/>
                  </a:lnTo>
                  <a:lnTo>
                    <a:pt x="402" y="422"/>
                  </a:lnTo>
                  <a:lnTo>
                    <a:pt x="402" y="427"/>
                  </a:lnTo>
                  <a:lnTo>
                    <a:pt x="402" y="434"/>
                  </a:lnTo>
                  <a:lnTo>
                    <a:pt x="401" y="439"/>
                  </a:lnTo>
                  <a:lnTo>
                    <a:pt x="399" y="444"/>
                  </a:lnTo>
                  <a:lnTo>
                    <a:pt x="396" y="449"/>
                  </a:lnTo>
                  <a:lnTo>
                    <a:pt x="388" y="458"/>
                  </a:lnTo>
                  <a:lnTo>
                    <a:pt x="381" y="465"/>
                  </a:lnTo>
                  <a:lnTo>
                    <a:pt x="371" y="474"/>
                  </a:lnTo>
                  <a:lnTo>
                    <a:pt x="363" y="481"/>
                  </a:lnTo>
                  <a:lnTo>
                    <a:pt x="355" y="489"/>
                  </a:lnTo>
                  <a:lnTo>
                    <a:pt x="350" y="498"/>
                  </a:lnTo>
                  <a:lnTo>
                    <a:pt x="359" y="501"/>
                  </a:lnTo>
                  <a:lnTo>
                    <a:pt x="368" y="503"/>
                  </a:lnTo>
                  <a:lnTo>
                    <a:pt x="375" y="505"/>
                  </a:lnTo>
                  <a:lnTo>
                    <a:pt x="384" y="505"/>
                  </a:lnTo>
                  <a:lnTo>
                    <a:pt x="384" y="516"/>
                  </a:lnTo>
                  <a:lnTo>
                    <a:pt x="384" y="517"/>
                  </a:lnTo>
                  <a:lnTo>
                    <a:pt x="378" y="523"/>
                  </a:lnTo>
                  <a:lnTo>
                    <a:pt x="372" y="527"/>
                  </a:lnTo>
                  <a:lnTo>
                    <a:pt x="367" y="531"/>
                  </a:lnTo>
                  <a:lnTo>
                    <a:pt x="361" y="534"/>
                  </a:lnTo>
                  <a:lnTo>
                    <a:pt x="356" y="538"/>
                  </a:lnTo>
                  <a:lnTo>
                    <a:pt x="350" y="539"/>
                  </a:lnTo>
                  <a:lnTo>
                    <a:pt x="342" y="540"/>
                  </a:lnTo>
                  <a:lnTo>
                    <a:pt x="333" y="541"/>
                  </a:lnTo>
                  <a:lnTo>
                    <a:pt x="316" y="541"/>
                  </a:lnTo>
                  <a:lnTo>
                    <a:pt x="297" y="541"/>
                  </a:lnTo>
                  <a:lnTo>
                    <a:pt x="279" y="541"/>
                  </a:lnTo>
                  <a:lnTo>
                    <a:pt x="269" y="541"/>
                  </a:lnTo>
                  <a:lnTo>
                    <a:pt x="250" y="543"/>
                  </a:lnTo>
                  <a:lnTo>
                    <a:pt x="225" y="549"/>
                  </a:lnTo>
                  <a:lnTo>
                    <a:pt x="214" y="551"/>
                  </a:lnTo>
                  <a:lnTo>
                    <a:pt x="201" y="554"/>
                  </a:lnTo>
                  <a:lnTo>
                    <a:pt x="190" y="555"/>
                  </a:lnTo>
                  <a:lnTo>
                    <a:pt x="180" y="556"/>
                  </a:lnTo>
                  <a:lnTo>
                    <a:pt x="165" y="552"/>
                  </a:lnTo>
                  <a:lnTo>
                    <a:pt x="150" y="549"/>
                  </a:lnTo>
                  <a:lnTo>
                    <a:pt x="142" y="549"/>
                  </a:lnTo>
                  <a:lnTo>
                    <a:pt x="137" y="551"/>
                  </a:lnTo>
                  <a:lnTo>
                    <a:pt x="133" y="553"/>
                  </a:lnTo>
                  <a:lnTo>
                    <a:pt x="129" y="556"/>
                  </a:lnTo>
                  <a:lnTo>
                    <a:pt x="126" y="560"/>
                  </a:lnTo>
                  <a:lnTo>
                    <a:pt x="124" y="565"/>
                  </a:lnTo>
                  <a:lnTo>
                    <a:pt x="123" y="570"/>
                  </a:lnTo>
                  <a:lnTo>
                    <a:pt x="123" y="576"/>
                  </a:lnTo>
                  <a:lnTo>
                    <a:pt x="102" y="576"/>
                  </a:lnTo>
                  <a:lnTo>
                    <a:pt x="99" y="576"/>
                  </a:lnTo>
                  <a:lnTo>
                    <a:pt x="96" y="576"/>
                  </a:lnTo>
                  <a:lnTo>
                    <a:pt x="92" y="577"/>
                  </a:lnTo>
                  <a:lnTo>
                    <a:pt x="88" y="579"/>
                  </a:lnTo>
                  <a:lnTo>
                    <a:pt x="85" y="580"/>
                  </a:lnTo>
                  <a:lnTo>
                    <a:pt x="79" y="585"/>
                  </a:lnTo>
                  <a:lnTo>
                    <a:pt x="73" y="591"/>
                  </a:lnTo>
                  <a:lnTo>
                    <a:pt x="62" y="591"/>
                  </a:lnTo>
                  <a:lnTo>
                    <a:pt x="61" y="591"/>
                  </a:lnTo>
                  <a:lnTo>
                    <a:pt x="61" y="581"/>
                  </a:lnTo>
                  <a:lnTo>
                    <a:pt x="61" y="580"/>
                  </a:lnTo>
                  <a:lnTo>
                    <a:pt x="71" y="567"/>
                  </a:lnTo>
                  <a:lnTo>
                    <a:pt x="90" y="545"/>
                  </a:lnTo>
                  <a:lnTo>
                    <a:pt x="101" y="534"/>
                  </a:lnTo>
                  <a:lnTo>
                    <a:pt x="110" y="526"/>
                  </a:lnTo>
                  <a:lnTo>
                    <a:pt x="117" y="519"/>
                  </a:lnTo>
                  <a:lnTo>
                    <a:pt x="123" y="517"/>
                  </a:lnTo>
                  <a:lnTo>
                    <a:pt x="141" y="514"/>
                  </a:lnTo>
                  <a:lnTo>
                    <a:pt x="160" y="512"/>
                  </a:lnTo>
                  <a:lnTo>
                    <a:pt x="168" y="510"/>
                  </a:lnTo>
                  <a:lnTo>
                    <a:pt x="175" y="506"/>
                  </a:lnTo>
                  <a:lnTo>
                    <a:pt x="177" y="504"/>
                  </a:lnTo>
                  <a:lnTo>
                    <a:pt x="179" y="501"/>
                  </a:lnTo>
                  <a:lnTo>
                    <a:pt x="180" y="498"/>
                  </a:lnTo>
                  <a:lnTo>
                    <a:pt x="180" y="494"/>
                  </a:lnTo>
                  <a:lnTo>
                    <a:pt x="177" y="483"/>
                  </a:lnTo>
                  <a:lnTo>
                    <a:pt x="170" y="488"/>
                  </a:lnTo>
                  <a:lnTo>
                    <a:pt x="163" y="493"/>
                  </a:lnTo>
                  <a:lnTo>
                    <a:pt x="158" y="494"/>
                  </a:lnTo>
                  <a:lnTo>
                    <a:pt x="154" y="497"/>
                  </a:lnTo>
                  <a:lnTo>
                    <a:pt x="150" y="498"/>
                  </a:lnTo>
                  <a:lnTo>
                    <a:pt x="146" y="498"/>
                  </a:lnTo>
                  <a:lnTo>
                    <a:pt x="138" y="497"/>
                  </a:lnTo>
                  <a:lnTo>
                    <a:pt x="130" y="494"/>
                  </a:lnTo>
                  <a:lnTo>
                    <a:pt x="125" y="491"/>
                  </a:lnTo>
                  <a:lnTo>
                    <a:pt x="120" y="488"/>
                  </a:lnTo>
                  <a:lnTo>
                    <a:pt x="115" y="485"/>
                  </a:lnTo>
                  <a:lnTo>
                    <a:pt x="110" y="481"/>
                  </a:lnTo>
                  <a:lnTo>
                    <a:pt x="105" y="479"/>
                  </a:lnTo>
                  <a:lnTo>
                    <a:pt x="99" y="478"/>
                  </a:lnTo>
                  <a:lnTo>
                    <a:pt x="88" y="483"/>
                  </a:lnTo>
                  <a:lnTo>
                    <a:pt x="81" y="486"/>
                  </a:lnTo>
                  <a:lnTo>
                    <a:pt x="73" y="478"/>
                  </a:lnTo>
                  <a:lnTo>
                    <a:pt x="73" y="474"/>
                  </a:lnTo>
                  <a:lnTo>
                    <a:pt x="74" y="470"/>
                  </a:lnTo>
                  <a:lnTo>
                    <a:pt x="76" y="465"/>
                  </a:lnTo>
                  <a:lnTo>
                    <a:pt x="80" y="462"/>
                  </a:lnTo>
                  <a:lnTo>
                    <a:pt x="87" y="457"/>
                  </a:lnTo>
                  <a:lnTo>
                    <a:pt x="96" y="451"/>
                  </a:lnTo>
                  <a:lnTo>
                    <a:pt x="105" y="446"/>
                  </a:lnTo>
                  <a:lnTo>
                    <a:pt x="112" y="440"/>
                  </a:lnTo>
                  <a:lnTo>
                    <a:pt x="114" y="437"/>
                  </a:lnTo>
                  <a:lnTo>
                    <a:pt x="116" y="433"/>
                  </a:lnTo>
                  <a:lnTo>
                    <a:pt x="119" y="428"/>
                  </a:lnTo>
                  <a:lnTo>
                    <a:pt x="119" y="424"/>
                  </a:lnTo>
                  <a:lnTo>
                    <a:pt x="119" y="415"/>
                  </a:lnTo>
                  <a:lnTo>
                    <a:pt x="117" y="409"/>
                  </a:lnTo>
                  <a:lnTo>
                    <a:pt x="115" y="402"/>
                  </a:lnTo>
                  <a:lnTo>
                    <a:pt x="113" y="397"/>
                  </a:lnTo>
                  <a:lnTo>
                    <a:pt x="111" y="392"/>
                  </a:lnTo>
                  <a:lnTo>
                    <a:pt x="109" y="386"/>
                  </a:lnTo>
                  <a:lnTo>
                    <a:pt x="108" y="380"/>
                  </a:lnTo>
                  <a:lnTo>
                    <a:pt x="108" y="373"/>
                  </a:lnTo>
                  <a:lnTo>
                    <a:pt x="119" y="372"/>
                  </a:lnTo>
                  <a:lnTo>
                    <a:pt x="130" y="371"/>
                  </a:lnTo>
                  <a:lnTo>
                    <a:pt x="142" y="368"/>
                  </a:lnTo>
                  <a:lnTo>
                    <a:pt x="153" y="364"/>
                  </a:lnTo>
                  <a:lnTo>
                    <a:pt x="163" y="359"/>
                  </a:lnTo>
                  <a:lnTo>
                    <a:pt x="171" y="354"/>
                  </a:lnTo>
                  <a:lnTo>
                    <a:pt x="179" y="348"/>
                  </a:lnTo>
                  <a:lnTo>
                    <a:pt x="184" y="342"/>
                  </a:lnTo>
                  <a:lnTo>
                    <a:pt x="184" y="318"/>
                  </a:lnTo>
                  <a:lnTo>
                    <a:pt x="184" y="315"/>
                  </a:lnTo>
                  <a:lnTo>
                    <a:pt x="177" y="316"/>
                  </a:lnTo>
                  <a:lnTo>
                    <a:pt x="169" y="317"/>
                  </a:lnTo>
                  <a:lnTo>
                    <a:pt x="162" y="316"/>
                  </a:lnTo>
                  <a:lnTo>
                    <a:pt x="155" y="315"/>
                  </a:lnTo>
                  <a:lnTo>
                    <a:pt x="150" y="313"/>
                  </a:lnTo>
                  <a:lnTo>
                    <a:pt x="146" y="309"/>
                  </a:lnTo>
                  <a:lnTo>
                    <a:pt x="143" y="305"/>
                  </a:lnTo>
                  <a:lnTo>
                    <a:pt x="142" y="300"/>
                  </a:lnTo>
                  <a:lnTo>
                    <a:pt x="142" y="294"/>
                  </a:lnTo>
                  <a:lnTo>
                    <a:pt x="143" y="290"/>
                  </a:lnTo>
                  <a:lnTo>
                    <a:pt x="144" y="287"/>
                  </a:lnTo>
                  <a:lnTo>
                    <a:pt x="147" y="283"/>
                  </a:lnTo>
                  <a:lnTo>
                    <a:pt x="150" y="278"/>
                  </a:lnTo>
                  <a:lnTo>
                    <a:pt x="153" y="273"/>
                  </a:lnTo>
                  <a:lnTo>
                    <a:pt x="147" y="273"/>
                  </a:lnTo>
                  <a:lnTo>
                    <a:pt x="138" y="273"/>
                  </a:lnTo>
                  <a:lnTo>
                    <a:pt x="127" y="274"/>
                  </a:lnTo>
                  <a:lnTo>
                    <a:pt x="119" y="276"/>
                  </a:lnTo>
                  <a:lnTo>
                    <a:pt x="110" y="279"/>
                  </a:lnTo>
                  <a:lnTo>
                    <a:pt x="99" y="280"/>
                  </a:lnTo>
                  <a:lnTo>
                    <a:pt x="89" y="280"/>
                  </a:lnTo>
                  <a:lnTo>
                    <a:pt x="81" y="279"/>
                  </a:lnTo>
                  <a:lnTo>
                    <a:pt x="78" y="277"/>
                  </a:lnTo>
                  <a:lnTo>
                    <a:pt x="74" y="275"/>
                  </a:lnTo>
                  <a:lnTo>
                    <a:pt x="73" y="273"/>
                  </a:lnTo>
                  <a:lnTo>
                    <a:pt x="73" y="268"/>
                  </a:lnTo>
                  <a:lnTo>
                    <a:pt x="73" y="263"/>
                  </a:lnTo>
                  <a:lnTo>
                    <a:pt x="75" y="257"/>
                  </a:lnTo>
                  <a:lnTo>
                    <a:pt x="78" y="253"/>
                  </a:lnTo>
                  <a:lnTo>
                    <a:pt x="81" y="249"/>
                  </a:lnTo>
                  <a:lnTo>
                    <a:pt x="83" y="245"/>
                  </a:lnTo>
                  <a:lnTo>
                    <a:pt x="86" y="240"/>
                  </a:lnTo>
                  <a:lnTo>
                    <a:pt x="87" y="235"/>
                  </a:lnTo>
                  <a:lnTo>
                    <a:pt x="88" y="229"/>
                  </a:lnTo>
                  <a:lnTo>
                    <a:pt x="87" y="221"/>
                  </a:lnTo>
                  <a:lnTo>
                    <a:pt x="86" y="214"/>
                  </a:lnTo>
                  <a:lnTo>
                    <a:pt x="86" y="208"/>
                  </a:lnTo>
                  <a:lnTo>
                    <a:pt x="88" y="198"/>
                  </a:lnTo>
                  <a:lnTo>
                    <a:pt x="80" y="198"/>
                  </a:lnTo>
                  <a:lnTo>
                    <a:pt x="72" y="196"/>
                  </a:lnTo>
                  <a:lnTo>
                    <a:pt x="66" y="194"/>
                  </a:lnTo>
                  <a:lnTo>
                    <a:pt x="61" y="190"/>
                  </a:lnTo>
                  <a:lnTo>
                    <a:pt x="59" y="195"/>
                  </a:lnTo>
                  <a:lnTo>
                    <a:pt x="57" y="199"/>
                  </a:lnTo>
                  <a:lnTo>
                    <a:pt x="57" y="202"/>
                  </a:lnTo>
                  <a:lnTo>
                    <a:pt x="57" y="206"/>
                  </a:lnTo>
                  <a:lnTo>
                    <a:pt x="58" y="210"/>
                  </a:lnTo>
                  <a:lnTo>
                    <a:pt x="61" y="214"/>
                  </a:lnTo>
                  <a:lnTo>
                    <a:pt x="47" y="214"/>
                  </a:lnTo>
                  <a:lnTo>
                    <a:pt x="46" y="214"/>
                  </a:lnTo>
                  <a:lnTo>
                    <a:pt x="46" y="200"/>
                  </a:lnTo>
                  <a:lnTo>
                    <a:pt x="46" y="187"/>
                  </a:lnTo>
                  <a:lnTo>
                    <a:pt x="54" y="175"/>
                  </a:lnTo>
                  <a:lnTo>
                    <a:pt x="54" y="161"/>
                  </a:lnTo>
                  <a:lnTo>
                    <a:pt x="54" y="160"/>
                  </a:lnTo>
                  <a:lnTo>
                    <a:pt x="46" y="159"/>
                  </a:lnTo>
                  <a:lnTo>
                    <a:pt x="39" y="157"/>
                  </a:lnTo>
                  <a:lnTo>
                    <a:pt x="35" y="155"/>
                  </a:lnTo>
                  <a:lnTo>
                    <a:pt x="33" y="153"/>
                  </a:lnTo>
                  <a:lnTo>
                    <a:pt x="31" y="150"/>
                  </a:lnTo>
                  <a:lnTo>
                    <a:pt x="30" y="148"/>
                  </a:lnTo>
                  <a:lnTo>
                    <a:pt x="32" y="141"/>
                  </a:lnTo>
                  <a:lnTo>
                    <a:pt x="36" y="133"/>
                  </a:lnTo>
                  <a:lnTo>
                    <a:pt x="40" y="128"/>
                  </a:lnTo>
                  <a:lnTo>
                    <a:pt x="42" y="124"/>
                  </a:lnTo>
                  <a:lnTo>
                    <a:pt x="42" y="115"/>
                  </a:lnTo>
                  <a:lnTo>
                    <a:pt x="42" y="113"/>
                  </a:lnTo>
                  <a:lnTo>
                    <a:pt x="32" y="110"/>
                  </a:lnTo>
                  <a:lnTo>
                    <a:pt x="24" y="107"/>
                  </a:lnTo>
                  <a:lnTo>
                    <a:pt x="17" y="105"/>
                  </a:lnTo>
                  <a:lnTo>
                    <a:pt x="11" y="102"/>
                  </a:lnTo>
                  <a:lnTo>
                    <a:pt x="6" y="97"/>
                  </a:lnTo>
                  <a:lnTo>
                    <a:pt x="3" y="92"/>
                  </a:lnTo>
                  <a:lnTo>
                    <a:pt x="1" y="85"/>
                  </a:lnTo>
                  <a:lnTo>
                    <a:pt x="0" y="78"/>
                  </a:lnTo>
                  <a:lnTo>
                    <a:pt x="27" y="78"/>
                  </a:lnTo>
                  <a:lnTo>
                    <a:pt x="30" y="78"/>
                  </a:lnTo>
                  <a:lnTo>
                    <a:pt x="31" y="82"/>
                  </a:lnTo>
                  <a:lnTo>
                    <a:pt x="32" y="85"/>
                  </a:lnTo>
                  <a:lnTo>
                    <a:pt x="33" y="88"/>
                  </a:lnTo>
                  <a:lnTo>
                    <a:pt x="34" y="90"/>
                  </a:lnTo>
                  <a:lnTo>
                    <a:pt x="39" y="93"/>
                  </a:lnTo>
                  <a:lnTo>
                    <a:pt x="42" y="93"/>
                  </a:lnTo>
                  <a:lnTo>
                    <a:pt x="46" y="82"/>
                  </a:lnTo>
                  <a:lnTo>
                    <a:pt x="39" y="75"/>
                  </a:lnTo>
                  <a:lnTo>
                    <a:pt x="39" y="69"/>
                  </a:lnTo>
                  <a:lnTo>
                    <a:pt x="40" y="65"/>
                  </a:lnTo>
                  <a:lnTo>
                    <a:pt x="42" y="62"/>
                  </a:lnTo>
                  <a:lnTo>
                    <a:pt x="45" y="58"/>
                  </a:lnTo>
                  <a:lnTo>
                    <a:pt x="48" y="56"/>
                  </a:lnTo>
                  <a:lnTo>
                    <a:pt x="53" y="55"/>
                  </a:lnTo>
                  <a:lnTo>
                    <a:pt x="57" y="55"/>
                  </a:lnTo>
                  <a:lnTo>
                    <a:pt x="61" y="55"/>
                  </a:lnTo>
                  <a:lnTo>
                    <a:pt x="65" y="36"/>
                  </a:lnTo>
                  <a:lnTo>
                    <a:pt x="69" y="24"/>
                  </a:lnTo>
                  <a:lnTo>
                    <a:pt x="70" y="21"/>
                  </a:lnTo>
                  <a:lnTo>
                    <a:pt x="72" y="16"/>
                  </a:lnTo>
                  <a:lnTo>
                    <a:pt x="75" y="13"/>
                  </a:lnTo>
                  <a:lnTo>
                    <a:pt x="80" y="9"/>
                  </a:lnTo>
                  <a:lnTo>
                    <a:pt x="84" y="5"/>
                  </a:lnTo>
                  <a:lnTo>
                    <a:pt x="88" y="3"/>
                  </a:lnTo>
                  <a:lnTo>
                    <a:pt x="93" y="1"/>
                  </a:lnTo>
                  <a:lnTo>
                    <a:pt x="96" y="0"/>
                  </a:lnTo>
                  <a:lnTo>
                    <a:pt x="110" y="0"/>
                  </a:lnTo>
                  <a:lnTo>
                    <a:pt x="124" y="0"/>
                  </a:lnTo>
                  <a:lnTo>
                    <a:pt x="136" y="0"/>
                  </a:lnTo>
                  <a:lnTo>
                    <a:pt x="146" y="0"/>
                  </a:lnTo>
                  <a:lnTo>
                    <a:pt x="149" y="1"/>
                  </a:lnTo>
                  <a:lnTo>
                    <a:pt x="151" y="2"/>
                  </a:lnTo>
                  <a:lnTo>
                    <a:pt x="154" y="4"/>
                  </a:lnTo>
                  <a:lnTo>
                    <a:pt x="156" y="6"/>
                  </a:lnTo>
                  <a:lnTo>
                    <a:pt x="160" y="12"/>
                  </a:lnTo>
                  <a:lnTo>
                    <a:pt x="161" y="16"/>
                  </a:lnTo>
                  <a:lnTo>
                    <a:pt x="161" y="19"/>
                  </a:lnTo>
                  <a:lnTo>
                    <a:pt x="160" y="24"/>
                  </a:lnTo>
                  <a:lnTo>
                    <a:pt x="157" y="27"/>
                  </a:lnTo>
                  <a:lnTo>
                    <a:pt x="155" y="29"/>
                  </a:lnTo>
                  <a:lnTo>
                    <a:pt x="150" y="35"/>
                  </a:lnTo>
                  <a:lnTo>
                    <a:pt x="142" y="39"/>
                  </a:lnTo>
                  <a:lnTo>
                    <a:pt x="136" y="43"/>
                  </a:lnTo>
                  <a:lnTo>
                    <a:pt x="128" y="49"/>
                  </a:lnTo>
                  <a:lnTo>
                    <a:pt x="125" y="52"/>
                  </a:lnTo>
                  <a:lnTo>
                    <a:pt x="123" y="55"/>
                  </a:lnTo>
                  <a:lnTo>
                    <a:pt x="121" y="58"/>
                  </a:lnTo>
                  <a:lnTo>
                    <a:pt x="119" y="63"/>
                  </a:lnTo>
                  <a:lnTo>
                    <a:pt x="126" y="75"/>
                  </a:lnTo>
                  <a:lnTo>
                    <a:pt x="184" y="75"/>
                  </a:lnTo>
                  <a:lnTo>
                    <a:pt x="214" y="75"/>
                  </a:lnTo>
                  <a:lnTo>
                    <a:pt x="224" y="75"/>
                  </a:lnTo>
                  <a:lnTo>
                    <a:pt x="226" y="75"/>
                  </a:lnTo>
                  <a:lnTo>
                    <a:pt x="226" y="83"/>
                  </a:lnTo>
                  <a:lnTo>
                    <a:pt x="225" y="92"/>
                  </a:lnTo>
                  <a:lnTo>
                    <a:pt x="223" y="100"/>
                  </a:lnTo>
                  <a:lnTo>
                    <a:pt x="221" y="107"/>
                  </a:lnTo>
                  <a:lnTo>
                    <a:pt x="214" y="120"/>
                  </a:lnTo>
                  <a:lnTo>
                    <a:pt x="205" y="132"/>
                  </a:lnTo>
                  <a:lnTo>
                    <a:pt x="196" y="144"/>
                  </a:lnTo>
                  <a:lnTo>
                    <a:pt x="188" y="155"/>
                  </a:lnTo>
                  <a:lnTo>
                    <a:pt x="184" y="161"/>
                  </a:lnTo>
                  <a:lnTo>
                    <a:pt x="182" y="167"/>
                  </a:lnTo>
                  <a:lnTo>
                    <a:pt x="181" y="173"/>
                  </a:lnTo>
                  <a:lnTo>
                    <a:pt x="180" y="179"/>
                  </a:lnTo>
                  <a:lnTo>
                    <a:pt x="175" y="182"/>
                  </a:lnTo>
                  <a:lnTo>
                    <a:pt x="171" y="185"/>
                  </a:lnTo>
                  <a:lnTo>
                    <a:pt x="168" y="189"/>
                  </a:lnTo>
                  <a:lnTo>
                    <a:pt x="165" y="195"/>
                  </a:lnTo>
                  <a:lnTo>
                    <a:pt x="171" y="196"/>
                  </a:lnTo>
                  <a:lnTo>
                    <a:pt x="177" y="196"/>
                  </a:lnTo>
                  <a:lnTo>
                    <a:pt x="182" y="196"/>
                  </a:lnTo>
                  <a:lnTo>
                    <a:pt x="187" y="195"/>
                  </a:lnTo>
                  <a:lnTo>
                    <a:pt x="195" y="194"/>
                  </a:lnTo>
                  <a:lnTo>
                    <a:pt x="203" y="195"/>
                  </a:lnTo>
                  <a:lnTo>
                    <a:pt x="209" y="197"/>
                  </a:lnTo>
                  <a:lnTo>
                    <a:pt x="215" y="200"/>
                  </a:lnTo>
                  <a:lnTo>
                    <a:pt x="219" y="203"/>
                  </a:lnTo>
                  <a:lnTo>
                    <a:pt x="222" y="208"/>
                  </a:lnTo>
                  <a:lnTo>
                    <a:pt x="229" y="217"/>
                  </a:lnTo>
                  <a:lnTo>
                    <a:pt x="233" y="227"/>
                  </a:lnTo>
                  <a:lnTo>
                    <a:pt x="236" y="238"/>
                  </a:lnTo>
                  <a:lnTo>
                    <a:pt x="241" y="249"/>
                  </a:lnTo>
                  <a:lnTo>
                    <a:pt x="243" y="254"/>
                  </a:lnTo>
                  <a:lnTo>
                    <a:pt x="246" y="259"/>
                  </a:lnTo>
                  <a:lnTo>
                    <a:pt x="249" y="264"/>
                  </a:lnTo>
                  <a:lnTo>
                    <a:pt x="253" y="268"/>
                  </a:lnTo>
                  <a:lnTo>
                    <a:pt x="275" y="287"/>
                  </a:lnTo>
                  <a:lnTo>
                    <a:pt x="298" y="303"/>
                  </a:lnTo>
                  <a:lnTo>
                    <a:pt x="307" y="312"/>
                  </a:lnTo>
                  <a:lnTo>
                    <a:pt x="315" y="321"/>
                  </a:lnTo>
                  <a:lnTo>
                    <a:pt x="318" y="327"/>
                  </a:lnTo>
                  <a:lnTo>
                    <a:pt x="320" y="333"/>
                  </a:lnTo>
                  <a:lnTo>
                    <a:pt x="322" y="340"/>
                  </a:lnTo>
                  <a:lnTo>
                    <a:pt x="323" y="346"/>
                  </a:lnTo>
                  <a:lnTo>
                    <a:pt x="323" y="352"/>
                  </a:lnTo>
                  <a:lnTo>
                    <a:pt x="326" y="357"/>
                  </a:lnTo>
                  <a:lnTo>
                    <a:pt x="328" y="361"/>
                  </a:lnTo>
                  <a:lnTo>
                    <a:pt x="332" y="366"/>
                  </a:lnTo>
                  <a:lnTo>
                    <a:pt x="336" y="370"/>
                  </a:lnTo>
                  <a:lnTo>
                    <a:pt x="339" y="374"/>
                  </a:lnTo>
                  <a:lnTo>
                    <a:pt x="341" y="380"/>
                  </a:lnTo>
                  <a:lnTo>
                    <a:pt x="342" y="385"/>
                  </a:lnTo>
                  <a:lnTo>
                    <a:pt x="333" y="397"/>
                  </a:lnTo>
                  <a:lnTo>
                    <a:pt x="333" y="407"/>
                  </a:lnTo>
                  <a:lnTo>
                    <a:pt x="333" y="408"/>
                  </a:lnTo>
                  <a:lnTo>
                    <a:pt x="345" y="402"/>
                  </a:lnTo>
                  <a:lnTo>
                    <a:pt x="353" y="397"/>
                  </a:lnTo>
                  <a:lnTo>
                    <a:pt x="345" y="40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8" name="Freeform 78"/>
            <p:cNvSpPr>
              <a:spLocks/>
            </p:cNvSpPr>
            <p:nvPr/>
          </p:nvSpPr>
          <p:spPr bwMode="auto">
            <a:xfrm>
              <a:off x="10645775" y="5138738"/>
              <a:ext cx="109537" cy="58738"/>
            </a:xfrm>
            <a:custGeom>
              <a:avLst/>
              <a:gdLst>
                <a:gd name="T0" fmla="*/ 0 w 136"/>
                <a:gd name="T1" fmla="*/ 7 h 73"/>
                <a:gd name="T2" fmla="*/ 0 w 136"/>
                <a:gd name="T3" fmla="*/ 17 h 73"/>
                <a:gd name="T4" fmla="*/ 0 w 136"/>
                <a:gd name="T5" fmla="*/ 18 h 73"/>
                <a:gd name="T6" fmla="*/ 3 w 136"/>
                <a:gd name="T7" fmla="*/ 20 h 73"/>
                <a:gd name="T8" fmla="*/ 6 w 136"/>
                <a:gd name="T9" fmla="*/ 22 h 73"/>
                <a:gd name="T10" fmla="*/ 10 w 136"/>
                <a:gd name="T11" fmla="*/ 23 h 73"/>
                <a:gd name="T12" fmla="*/ 14 w 136"/>
                <a:gd name="T13" fmla="*/ 24 h 73"/>
                <a:gd name="T14" fmla="*/ 20 w 136"/>
                <a:gd name="T15" fmla="*/ 25 h 73"/>
                <a:gd name="T16" fmla="*/ 27 w 136"/>
                <a:gd name="T17" fmla="*/ 25 h 73"/>
                <a:gd name="T18" fmla="*/ 37 w 136"/>
                <a:gd name="T19" fmla="*/ 29 h 73"/>
                <a:gd name="T20" fmla="*/ 46 w 136"/>
                <a:gd name="T21" fmla="*/ 34 h 73"/>
                <a:gd name="T22" fmla="*/ 55 w 136"/>
                <a:gd name="T23" fmla="*/ 41 h 73"/>
                <a:gd name="T24" fmla="*/ 65 w 136"/>
                <a:gd name="T25" fmla="*/ 47 h 73"/>
                <a:gd name="T26" fmla="*/ 73 w 136"/>
                <a:gd name="T27" fmla="*/ 54 h 73"/>
                <a:gd name="T28" fmla="*/ 83 w 136"/>
                <a:gd name="T29" fmla="*/ 59 h 73"/>
                <a:gd name="T30" fmla="*/ 94 w 136"/>
                <a:gd name="T31" fmla="*/ 63 h 73"/>
                <a:gd name="T32" fmla="*/ 105 w 136"/>
                <a:gd name="T33" fmla="*/ 66 h 73"/>
                <a:gd name="T34" fmla="*/ 105 w 136"/>
                <a:gd name="T35" fmla="*/ 69 h 73"/>
                <a:gd name="T36" fmla="*/ 106 w 136"/>
                <a:gd name="T37" fmla="*/ 70 h 73"/>
                <a:gd name="T38" fmla="*/ 107 w 136"/>
                <a:gd name="T39" fmla="*/ 72 h 73"/>
                <a:gd name="T40" fmla="*/ 109 w 136"/>
                <a:gd name="T41" fmla="*/ 72 h 73"/>
                <a:gd name="T42" fmla="*/ 113 w 136"/>
                <a:gd name="T43" fmla="*/ 73 h 73"/>
                <a:gd name="T44" fmla="*/ 117 w 136"/>
                <a:gd name="T45" fmla="*/ 73 h 73"/>
                <a:gd name="T46" fmla="*/ 119 w 136"/>
                <a:gd name="T47" fmla="*/ 73 h 73"/>
                <a:gd name="T48" fmla="*/ 122 w 136"/>
                <a:gd name="T49" fmla="*/ 72 h 73"/>
                <a:gd name="T50" fmla="*/ 123 w 136"/>
                <a:gd name="T51" fmla="*/ 71 h 73"/>
                <a:gd name="T52" fmla="*/ 125 w 136"/>
                <a:gd name="T53" fmla="*/ 69 h 73"/>
                <a:gd name="T54" fmla="*/ 127 w 136"/>
                <a:gd name="T55" fmla="*/ 66 h 73"/>
                <a:gd name="T56" fmla="*/ 128 w 136"/>
                <a:gd name="T57" fmla="*/ 62 h 73"/>
                <a:gd name="T58" fmla="*/ 124 w 136"/>
                <a:gd name="T59" fmla="*/ 49 h 73"/>
                <a:gd name="T60" fmla="*/ 120 w 136"/>
                <a:gd name="T61" fmla="*/ 36 h 73"/>
                <a:gd name="T62" fmla="*/ 124 w 136"/>
                <a:gd name="T63" fmla="*/ 24 h 73"/>
                <a:gd name="T64" fmla="*/ 128 w 136"/>
                <a:gd name="T65" fmla="*/ 18 h 73"/>
                <a:gd name="T66" fmla="*/ 135 w 136"/>
                <a:gd name="T67" fmla="*/ 2 h 73"/>
                <a:gd name="T68" fmla="*/ 136 w 136"/>
                <a:gd name="T69" fmla="*/ 0 h 73"/>
                <a:gd name="T70" fmla="*/ 126 w 136"/>
                <a:gd name="T71" fmla="*/ 0 h 73"/>
                <a:gd name="T72" fmla="*/ 118 w 136"/>
                <a:gd name="T73" fmla="*/ 0 h 73"/>
                <a:gd name="T74" fmla="*/ 110 w 136"/>
                <a:gd name="T75" fmla="*/ 2 h 73"/>
                <a:gd name="T76" fmla="*/ 104 w 136"/>
                <a:gd name="T77" fmla="*/ 4 h 73"/>
                <a:gd name="T78" fmla="*/ 97 w 136"/>
                <a:gd name="T79" fmla="*/ 6 h 73"/>
                <a:gd name="T80" fmla="*/ 91 w 136"/>
                <a:gd name="T81" fmla="*/ 8 h 73"/>
                <a:gd name="T82" fmla="*/ 84 w 136"/>
                <a:gd name="T83" fmla="*/ 10 h 73"/>
                <a:gd name="T84" fmla="*/ 78 w 136"/>
                <a:gd name="T85" fmla="*/ 10 h 73"/>
                <a:gd name="T86" fmla="*/ 69 w 136"/>
                <a:gd name="T87" fmla="*/ 9 h 73"/>
                <a:gd name="T88" fmla="*/ 62 w 136"/>
                <a:gd name="T89" fmla="*/ 7 h 73"/>
                <a:gd name="T90" fmla="*/ 53 w 136"/>
                <a:gd name="T91" fmla="*/ 5 h 73"/>
                <a:gd name="T92" fmla="*/ 44 w 136"/>
                <a:gd name="T93" fmla="*/ 2 h 73"/>
                <a:gd name="T94" fmla="*/ 36 w 136"/>
                <a:gd name="T95" fmla="*/ 0 h 73"/>
                <a:gd name="T96" fmla="*/ 25 w 136"/>
                <a:gd name="T97" fmla="*/ 0 h 73"/>
                <a:gd name="T98" fmla="*/ 19 w 136"/>
                <a:gd name="T99" fmla="*/ 1 h 73"/>
                <a:gd name="T100" fmla="*/ 14 w 136"/>
                <a:gd name="T101" fmla="*/ 2 h 73"/>
                <a:gd name="T102" fmla="*/ 8 w 136"/>
                <a:gd name="T103" fmla="*/ 4 h 73"/>
                <a:gd name="T104" fmla="*/ 0 w 136"/>
                <a:gd name="T105" fmla="*/ 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 h="73">
                  <a:moveTo>
                    <a:pt x="0" y="7"/>
                  </a:moveTo>
                  <a:lnTo>
                    <a:pt x="0" y="17"/>
                  </a:lnTo>
                  <a:lnTo>
                    <a:pt x="0" y="18"/>
                  </a:lnTo>
                  <a:lnTo>
                    <a:pt x="3" y="20"/>
                  </a:lnTo>
                  <a:lnTo>
                    <a:pt x="6" y="22"/>
                  </a:lnTo>
                  <a:lnTo>
                    <a:pt x="10" y="23"/>
                  </a:lnTo>
                  <a:lnTo>
                    <a:pt x="14" y="24"/>
                  </a:lnTo>
                  <a:lnTo>
                    <a:pt x="20" y="25"/>
                  </a:lnTo>
                  <a:lnTo>
                    <a:pt x="27" y="25"/>
                  </a:lnTo>
                  <a:lnTo>
                    <a:pt x="37" y="29"/>
                  </a:lnTo>
                  <a:lnTo>
                    <a:pt x="46" y="34"/>
                  </a:lnTo>
                  <a:lnTo>
                    <a:pt x="55" y="41"/>
                  </a:lnTo>
                  <a:lnTo>
                    <a:pt x="65" y="47"/>
                  </a:lnTo>
                  <a:lnTo>
                    <a:pt x="73" y="54"/>
                  </a:lnTo>
                  <a:lnTo>
                    <a:pt x="83" y="59"/>
                  </a:lnTo>
                  <a:lnTo>
                    <a:pt x="94" y="63"/>
                  </a:lnTo>
                  <a:lnTo>
                    <a:pt x="105" y="66"/>
                  </a:lnTo>
                  <a:lnTo>
                    <a:pt x="105" y="69"/>
                  </a:lnTo>
                  <a:lnTo>
                    <a:pt x="106" y="70"/>
                  </a:lnTo>
                  <a:lnTo>
                    <a:pt x="107" y="72"/>
                  </a:lnTo>
                  <a:lnTo>
                    <a:pt x="109" y="72"/>
                  </a:lnTo>
                  <a:lnTo>
                    <a:pt x="113" y="73"/>
                  </a:lnTo>
                  <a:lnTo>
                    <a:pt x="117" y="73"/>
                  </a:lnTo>
                  <a:lnTo>
                    <a:pt x="119" y="73"/>
                  </a:lnTo>
                  <a:lnTo>
                    <a:pt x="122" y="72"/>
                  </a:lnTo>
                  <a:lnTo>
                    <a:pt x="123" y="71"/>
                  </a:lnTo>
                  <a:lnTo>
                    <a:pt x="125" y="69"/>
                  </a:lnTo>
                  <a:lnTo>
                    <a:pt x="127" y="66"/>
                  </a:lnTo>
                  <a:lnTo>
                    <a:pt x="128" y="62"/>
                  </a:lnTo>
                  <a:lnTo>
                    <a:pt x="124" y="49"/>
                  </a:lnTo>
                  <a:lnTo>
                    <a:pt x="120" y="36"/>
                  </a:lnTo>
                  <a:lnTo>
                    <a:pt x="124" y="24"/>
                  </a:lnTo>
                  <a:lnTo>
                    <a:pt x="128" y="18"/>
                  </a:lnTo>
                  <a:lnTo>
                    <a:pt x="135" y="2"/>
                  </a:lnTo>
                  <a:lnTo>
                    <a:pt x="136" y="0"/>
                  </a:lnTo>
                  <a:lnTo>
                    <a:pt x="126" y="0"/>
                  </a:lnTo>
                  <a:lnTo>
                    <a:pt x="118" y="0"/>
                  </a:lnTo>
                  <a:lnTo>
                    <a:pt x="110" y="2"/>
                  </a:lnTo>
                  <a:lnTo>
                    <a:pt x="104" y="4"/>
                  </a:lnTo>
                  <a:lnTo>
                    <a:pt x="97" y="6"/>
                  </a:lnTo>
                  <a:lnTo>
                    <a:pt x="91" y="8"/>
                  </a:lnTo>
                  <a:lnTo>
                    <a:pt x="84" y="10"/>
                  </a:lnTo>
                  <a:lnTo>
                    <a:pt x="78" y="10"/>
                  </a:lnTo>
                  <a:lnTo>
                    <a:pt x="69" y="9"/>
                  </a:lnTo>
                  <a:lnTo>
                    <a:pt x="62" y="7"/>
                  </a:lnTo>
                  <a:lnTo>
                    <a:pt x="53" y="5"/>
                  </a:lnTo>
                  <a:lnTo>
                    <a:pt x="44" y="2"/>
                  </a:lnTo>
                  <a:lnTo>
                    <a:pt x="36" y="0"/>
                  </a:lnTo>
                  <a:lnTo>
                    <a:pt x="25" y="0"/>
                  </a:lnTo>
                  <a:lnTo>
                    <a:pt x="19" y="1"/>
                  </a:lnTo>
                  <a:lnTo>
                    <a:pt x="14" y="2"/>
                  </a:lnTo>
                  <a:lnTo>
                    <a:pt x="8" y="4"/>
                  </a:lnTo>
                  <a:lnTo>
                    <a:pt x="0" y="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9" name="Freeform 79"/>
            <p:cNvSpPr>
              <a:spLocks/>
            </p:cNvSpPr>
            <p:nvPr/>
          </p:nvSpPr>
          <p:spPr bwMode="auto">
            <a:xfrm>
              <a:off x="10499725" y="4916488"/>
              <a:ext cx="33337" cy="69850"/>
            </a:xfrm>
            <a:custGeom>
              <a:avLst/>
              <a:gdLst>
                <a:gd name="T0" fmla="*/ 11 w 43"/>
                <a:gd name="T1" fmla="*/ 20 h 88"/>
                <a:gd name="T2" fmla="*/ 14 w 43"/>
                <a:gd name="T3" fmla="*/ 19 h 88"/>
                <a:gd name="T4" fmla="*/ 19 w 43"/>
                <a:gd name="T5" fmla="*/ 17 h 88"/>
                <a:gd name="T6" fmla="*/ 22 w 43"/>
                <a:gd name="T7" fmla="*/ 14 h 88"/>
                <a:gd name="T8" fmla="*/ 25 w 43"/>
                <a:gd name="T9" fmla="*/ 11 h 88"/>
                <a:gd name="T10" fmla="*/ 31 w 43"/>
                <a:gd name="T11" fmla="*/ 5 h 88"/>
                <a:gd name="T12" fmla="*/ 37 w 43"/>
                <a:gd name="T13" fmla="*/ 0 h 88"/>
                <a:gd name="T14" fmla="*/ 37 w 43"/>
                <a:gd name="T15" fmla="*/ 8 h 88"/>
                <a:gd name="T16" fmla="*/ 39 w 43"/>
                <a:gd name="T17" fmla="*/ 14 h 88"/>
                <a:gd name="T18" fmla="*/ 41 w 43"/>
                <a:gd name="T19" fmla="*/ 18 h 88"/>
                <a:gd name="T20" fmla="*/ 43 w 43"/>
                <a:gd name="T21" fmla="*/ 20 h 88"/>
                <a:gd name="T22" fmla="*/ 41 w 43"/>
                <a:gd name="T23" fmla="*/ 38 h 88"/>
                <a:gd name="T24" fmla="*/ 38 w 43"/>
                <a:gd name="T25" fmla="*/ 59 h 88"/>
                <a:gd name="T26" fmla="*/ 36 w 43"/>
                <a:gd name="T27" fmla="*/ 67 h 88"/>
                <a:gd name="T28" fmla="*/ 34 w 43"/>
                <a:gd name="T29" fmla="*/ 76 h 88"/>
                <a:gd name="T30" fmla="*/ 32 w 43"/>
                <a:gd name="T31" fmla="*/ 84 h 88"/>
                <a:gd name="T32" fmla="*/ 29 w 43"/>
                <a:gd name="T33" fmla="*/ 88 h 88"/>
                <a:gd name="T34" fmla="*/ 26 w 43"/>
                <a:gd name="T35" fmla="*/ 87 h 88"/>
                <a:gd name="T36" fmla="*/ 24 w 43"/>
                <a:gd name="T37" fmla="*/ 85 h 88"/>
                <a:gd name="T38" fmla="*/ 22 w 43"/>
                <a:gd name="T39" fmla="*/ 83 h 88"/>
                <a:gd name="T40" fmla="*/ 20 w 43"/>
                <a:gd name="T41" fmla="*/ 78 h 88"/>
                <a:gd name="T42" fmla="*/ 15 w 43"/>
                <a:gd name="T43" fmla="*/ 70 h 88"/>
                <a:gd name="T44" fmla="*/ 12 w 43"/>
                <a:gd name="T45" fmla="*/ 59 h 88"/>
                <a:gd name="T46" fmla="*/ 6 w 43"/>
                <a:gd name="T47" fmla="*/ 38 h 88"/>
                <a:gd name="T48" fmla="*/ 0 w 43"/>
                <a:gd name="T49" fmla="*/ 23 h 88"/>
                <a:gd name="T50" fmla="*/ 11 w 43"/>
                <a:gd name="T51" fmla="*/ 2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88">
                  <a:moveTo>
                    <a:pt x="11" y="20"/>
                  </a:moveTo>
                  <a:lnTo>
                    <a:pt x="14" y="19"/>
                  </a:lnTo>
                  <a:lnTo>
                    <a:pt x="19" y="17"/>
                  </a:lnTo>
                  <a:lnTo>
                    <a:pt x="22" y="14"/>
                  </a:lnTo>
                  <a:lnTo>
                    <a:pt x="25" y="11"/>
                  </a:lnTo>
                  <a:lnTo>
                    <a:pt x="31" y="5"/>
                  </a:lnTo>
                  <a:lnTo>
                    <a:pt x="37" y="0"/>
                  </a:lnTo>
                  <a:lnTo>
                    <a:pt x="37" y="8"/>
                  </a:lnTo>
                  <a:lnTo>
                    <a:pt x="39" y="14"/>
                  </a:lnTo>
                  <a:lnTo>
                    <a:pt x="41" y="18"/>
                  </a:lnTo>
                  <a:lnTo>
                    <a:pt x="43" y="20"/>
                  </a:lnTo>
                  <a:lnTo>
                    <a:pt x="41" y="38"/>
                  </a:lnTo>
                  <a:lnTo>
                    <a:pt x="38" y="59"/>
                  </a:lnTo>
                  <a:lnTo>
                    <a:pt x="36" y="67"/>
                  </a:lnTo>
                  <a:lnTo>
                    <a:pt x="34" y="76"/>
                  </a:lnTo>
                  <a:lnTo>
                    <a:pt x="32" y="84"/>
                  </a:lnTo>
                  <a:lnTo>
                    <a:pt x="29" y="88"/>
                  </a:lnTo>
                  <a:lnTo>
                    <a:pt x="26" y="87"/>
                  </a:lnTo>
                  <a:lnTo>
                    <a:pt x="24" y="85"/>
                  </a:lnTo>
                  <a:lnTo>
                    <a:pt x="22" y="83"/>
                  </a:lnTo>
                  <a:lnTo>
                    <a:pt x="20" y="78"/>
                  </a:lnTo>
                  <a:lnTo>
                    <a:pt x="15" y="70"/>
                  </a:lnTo>
                  <a:lnTo>
                    <a:pt x="12" y="59"/>
                  </a:lnTo>
                  <a:lnTo>
                    <a:pt x="6" y="38"/>
                  </a:lnTo>
                  <a:lnTo>
                    <a:pt x="0" y="23"/>
                  </a:lnTo>
                  <a:lnTo>
                    <a:pt x="11" y="2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0" name="Freeform 80"/>
            <p:cNvSpPr>
              <a:spLocks/>
            </p:cNvSpPr>
            <p:nvPr/>
          </p:nvSpPr>
          <p:spPr bwMode="auto">
            <a:xfrm>
              <a:off x="10490200" y="4994275"/>
              <a:ext cx="57150" cy="100013"/>
            </a:xfrm>
            <a:custGeom>
              <a:avLst/>
              <a:gdLst>
                <a:gd name="T0" fmla="*/ 20 w 72"/>
                <a:gd name="T1" fmla="*/ 57 h 125"/>
                <a:gd name="T2" fmla="*/ 20 w 72"/>
                <a:gd name="T3" fmla="*/ 53 h 125"/>
                <a:gd name="T4" fmla="*/ 18 w 72"/>
                <a:gd name="T5" fmla="*/ 49 h 125"/>
                <a:gd name="T6" fmla="*/ 16 w 72"/>
                <a:gd name="T7" fmla="*/ 44 h 125"/>
                <a:gd name="T8" fmla="*/ 12 w 72"/>
                <a:gd name="T9" fmla="*/ 40 h 125"/>
                <a:gd name="T10" fmla="*/ 6 w 72"/>
                <a:gd name="T11" fmla="*/ 31 h 125"/>
                <a:gd name="T12" fmla="*/ 0 w 72"/>
                <a:gd name="T13" fmla="*/ 23 h 125"/>
                <a:gd name="T14" fmla="*/ 7 w 72"/>
                <a:gd name="T15" fmla="*/ 19 h 125"/>
                <a:gd name="T16" fmla="*/ 12 w 72"/>
                <a:gd name="T17" fmla="*/ 16 h 125"/>
                <a:gd name="T18" fmla="*/ 17 w 72"/>
                <a:gd name="T19" fmla="*/ 12 h 125"/>
                <a:gd name="T20" fmla="*/ 20 w 72"/>
                <a:gd name="T21" fmla="*/ 8 h 125"/>
                <a:gd name="T22" fmla="*/ 23 w 72"/>
                <a:gd name="T23" fmla="*/ 5 h 125"/>
                <a:gd name="T24" fmla="*/ 26 w 72"/>
                <a:gd name="T25" fmla="*/ 2 h 125"/>
                <a:gd name="T26" fmla="*/ 31 w 72"/>
                <a:gd name="T27" fmla="*/ 1 h 125"/>
                <a:gd name="T28" fmla="*/ 36 w 72"/>
                <a:gd name="T29" fmla="*/ 0 h 125"/>
                <a:gd name="T30" fmla="*/ 42 w 72"/>
                <a:gd name="T31" fmla="*/ 0 h 125"/>
                <a:gd name="T32" fmla="*/ 46 w 72"/>
                <a:gd name="T33" fmla="*/ 2 h 125"/>
                <a:gd name="T34" fmla="*/ 49 w 72"/>
                <a:gd name="T35" fmla="*/ 3 h 125"/>
                <a:gd name="T36" fmla="*/ 52 w 72"/>
                <a:gd name="T37" fmla="*/ 5 h 125"/>
                <a:gd name="T38" fmla="*/ 57 w 72"/>
                <a:gd name="T39" fmla="*/ 10 h 125"/>
                <a:gd name="T40" fmla="*/ 60 w 72"/>
                <a:gd name="T41" fmla="*/ 11 h 125"/>
                <a:gd name="T42" fmla="*/ 64 w 72"/>
                <a:gd name="T43" fmla="*/ 20 h 125"/>
                <a:gd name="T44" fmla="*/ 69 w 72"/>
                <a:gd name="T45" fmla="*/ 29 h 125"/>
                <a:gd name="T46" fmla="*/ 70 w 72"/>
                <a:gd name="T47" fmla="*/ 38 h 125"/>
                <a:gd name="T48" fmla="*/ 72 w 72"/>
                <a:gd name="T49" fmla="*/ 45 h 125"/>
                <a:gd name="T50" fmla="*/ 72 w 72"/>
                <a:gd name="T51" fmla="*/ 62 h 125"/>
                <a:gd name="T52" fmla="*/ 72 w 72"/>
                <a:gd name="T53" fmla="*/ 80 h 125"/>
                <a:gd name="T54" fmla="*/ 71 w 72"/>
                <a:gd name="T55" fmla="*/ 84 h 125"/>
                <a:gd name="T56" fmla="*/ 70 w 72"/>
                <a:gd name="T57" fmla="*/ 89 h 125"/>
                <a:gd name="T58" fmla="*/ 69 w 72"/>
                <a:gd name="T59" fmla="*/ 93 h 125"/>
                <a:gd name="T60" fmla="*/ 66 w 72"/>
                <a:gd name="T61" fmla="*/ 96 h 125"/>
                <a:gd name="T62" fmla="*/ 61 w 72"/>
                <a:gd name="T63" fmla="*/ 104 h 125"/>
                <a:gd name="T64" fmla="*/ 53 w 72"/>
                <a:gd name="T65" fmla="*/ 111 h 125"/>
                <a:gd name="T66" fmla="*/ 46 w 72"/>
                <a:gd name="T67" fmla="*/ 117 h 125"/>
                <a:gd name="T68" fmla="*/ 38 w 72"/>
                <a:gd name="T69" fmla="*/ 121 h 125"/>
                <a:gd name="T70" fmla="*/ 31 w 72"/>
                <a:gd name="T71" fmla="*/ 124 h 125"/>
                <a:gd name="T72" fmla="*/ 24 w 72"/>
                <a:gd name="T73" fmla="*/ 125 h 125"/>
                <a:gd name="T74" fmla="*/ 19 w 72"/>
                <a:gd name="T75" fmla="*/ 124 h 125"/>
                <a:gd name="T76" fmla="*/ 16 w 72"/>
                <a:gd name="T77" fmla="*/ 122 h 125"/>
                <a:gd name="T78" fmla="*/ 12 w 72"/>
                <a:gd name="T79" fmla="*/ 118 h 125"/>
                <a:gd name="T80" fmla="*/ 10 w 72"/>
                <a:gd name="T81" fmla="*/ 112 h 125"/>
                <a:gd name="T82" fmla="*/ 9 w 72"/>
                <a:gd name="T83" fmla="*/ 102 h 125"/>
                <a:gd name="T84" fmla="*/ 8 w 72"/>
                <a:gd name="T85" fmla="*/ 91 h 125"/>
                <a:gd name="T86" fmla="*/ 9 w 72"/>
                <a:gd name="T87" fmla="*/ 85 h 125"/>
                <a:gd name="T88" fmla="*/ 10 w 72"/>
                <a:gd name="T89" fmla="*/ 81 h 125"/>
                <a:gd name="T90" fmla="*/ 12 w 72"/>
                <a:gd name="T91" fmla="*/ 77 h 125"/>
                <a:gd name="T92" fmla="*/ 15 w 72"/>
                <a:gd name="T93" fmla="*/ 72 h 125"/>
                <a:gd name="T94" fmla="*/ 17 w 72"/>
                <a:gd name="T95" fmla="*/ 69 h 125"/>
                <a:gd name="T96" fmla="*/ 19 w 72"/>
                <a:gd name="T97" fmla="*/ 65 h 125"/>
                <a:gd name="T98" fmla="*/ 20 w 72"/>
                <a:gd name="T99" fmla="*/ 60 h 125"/>
                <a:gd name="T100" fmla="*/ 20 w 72"/>
                <a:gd name="T101" fmla="*/ 5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 h="125">
                  <a:moveTo>
                    <a:pt x="20" y="57"/>
                  </a:moveTo>
                  <a:lnTo>
                    <a:pt x="20" y="53"/>
                  </a:lnTo>
                  <a:lnTo>
                    <a:pt x="18" y="49"/>
                  </a:lnTo>
                  <a:lnTo>
                    <a:pt x="16" y="44"/>
                  </a:lnTo>
                  <a:lnTo>
                    <a:pt x="12" y="40"/>
                  </a:lnTo>
                  <a:lnTo>
                    <a:pt x="6" y="31"/>
                  </a:lnTo>
                  <a:lnTo>
                    <a:pt x="0" y="23"/>
                  </a:lnTo>
                  <a:lnTo>
                    <a:pt x="7" y="19"/>
                  </a:lnTo>
                  <a:lnTo>
                    <a:pt x="12" y="16"/>
                  </a:lnTo>
                  <a:lnTo>
                    <a:pt x="17" y="12"/>
                  </a:lnTo>
                  <a:lnTo>
                    <a:pt x="20" y="8"/>
                  </a:lnTo>
                  <a:lnTo>
                    <a:pt x="23" y="5"/>
                  </a:lnTo>
                  <a:lnTo>
                    <a:pt x="26" y="2"/>
                  </a:lnTo>
                  <a:lnTo>
                    <a:pt x="31" y="1"/>
                  </a:lnTo>
                  <a:lnTo>
                    <a:pt x="36" y="0"/>
                  </a:lnTo>
                  <a:lnTo>
                    <a:pt x="42" y="0"/>
                  </a:lnTo>
                  <a:lnTo>
                    <a:pt x="46" y="2"/>
                  </a:lnTo>
                  <a:lnTo>
                    <a:pt x="49" y="3"/>
                  </a:lnTo>
                  <a:lnTo>
                    <a:pt x="52" y="5"/>
                  </a:lnTo>
                  <a:lnTo>
                    <a:pt x="57" y="10"/>
                  </a:lnTo>
                  <a:lnTo>
                    <a:pt x="60" y="11"/>
                  </a:lnTo>
                  <a:lnTo>
                    <a:pt x="64" y="20"/>
                  </a:lnTo>
                  <a:lnTo>
                    <a:pt x="69" y="29"/>
                  </a:lnTo>
                  <a:lnTo>
                    <a:pt x="70" y="38"/>
                  </a:lnTo>
                  <a:lnTo>
                    <a:pt x="72" y="45"/>
                  </a:lnTo>
                  <a:lnTo>
                    <a:pt x="72" y="62"/>
                  </a:lnTo>
                  <a:lnTo>
                    <a:pt x="72" y="80"/>
                  </a:lnTo>
                  <a:lnTo>
                    <a:pt x="71" y="84"/>
                  </a:lnTo>
                  <a:lnTo>
                    <a:pt x="70" y="89"/>
                  </a:lnTo>
                  <a:lnTo>
                    <a:pt x="69" y="93"/>
                  </a:lnTo>
                  <a:lnTo>
                    <a:pt x="66" y="96"/>
                  </a:lnTo>
                  <a:lnTo>
                    <a:pt x="61" y="104"/>
                  </a:lnTo>
                  <a:lnTo>
                    <a:pt x="53" y="111"/>
                  </a:lnTo>
                  <a:lnTo>
                    <a:pt x="46" y="117"/>
                  </a:lnTo>
                  <a:lnTo>
                    <a:pt x="38" y="121"/>
                  </a:lnTo>
                  <a:lnTo>
                    <a:pt x="31" y="124"/>
                  </a:lnTo>
                  <a:lnTo>
                    <a:pt x="24" y="125"/>
                  </a:lnTo>
                  <a:lnTo>
                    <a:pt x="19" y="124"/>
                  </a:lnTo>
                  <a:lnTo>
                    <a:pt x="16" y="122"/>
                  </a:lnTo>
                  <a:lnTo>
                    <a:pt x="12" y="118"/>
                  </a:lnTo>
                  <a:lnTo>
                    <a:pt x="10" y="112"/>
                  </a:lnTo>
                  <a:lnTo>
                    <a:pt x="9" y="102"/>
                  </a:lnTo>
                  <a:lnTo>
                    <a:pt x="8" y="91"/>
                  </a:lnTo>
                  <a:lnTo>
                    <a:pt x="9" y="85"/>
                  </a:lnTo>
                  <a:lnTo>
                    <a:pt x="10" y="81"/>
                  </a:lnTo>
                  <a:lnTo>
                    <a:pt x="12" y="77"/>
                  </a:lnTo>
                  <a:lnTo>
                    <a:pt x="15" y="72"/>
                  </a:lnTo>
                  <a:lnTo>
                    <a:pt x="17" y="69"/>
                  </a:lnTo>
                  <a:lnTo>
                    <a:pt x="19" y="65"/>
                  </a:lnTo>
                  <a:lnTo>
                    <a:pt x="20" y="60"/>
                  </a:lnTo>
                  <a:lnTo>
                    <a:pt x="20" y="5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1" name="Freeform 81"/>
            <p:cNvSpPr>
              <a:spLocks/>
            </p:cNvSpPr>
            <p:nvPr/>
          </p:nvSpPr>
          <p:spPr bwMode="auto">
            <a:xfrm>
              <a:off x="10272713" y="5056188"/>
              <a:ext cx="28575" cy="22225"/>
            </a:xfrm>
            <a:custGeom>
              <a:avLst/>
              <a:gdLst>
                <a:gd name="T0" fmla="*/ 37 w 37"/>
                <a:gd name="T1" fmla="*/ 19 h 27"/>
                <a:gd name="T2" fmla="*/ 25 w 37"/>
                <a:gd name="T3" fmla="*/ 27 h 27"/>
                <a:gd name="T4" fmla="*/ 11 w 37"/>
                <a:gd name="T5" fmla="*/ 19 h 27"/>
                <a:gd name="T6" fmla="*/ 0 w 37"/>
                <a:gd name="T7" fmla="*/ 12 h 27"/>
                <a:gd name="T8" fmla="*/ 16 w 37"/>
                <a:gd name="T9" fmla="*/ 4 h 27"/>
                <a:gd name="T10" fmla="*/ 29 w 37"/>
                <a:gd name="T11" fmla="*/ 0 h 27"/>
                <a:gd name="T12" fmla="*/ 34 w 37"/>
                <a:gd name="T13" fmla="*/ 8 h 27"/>
                <a:gd name="T14" fmla="*/ 37 w 37"/>
                <a:gd name="T15" fmla="*/ 19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37" y="19"/>
                  </a:moveTo>
                  <a:lnTo>
                    <a:pt x="25" y="27"/>
                  </a:lnTo>
                  <a:lnTo>
                    <a:pt x="11" y="19"/>
                  </a:lnTo>
                  <a:lnTo>
                    <a:pt x="0" y="12"/>
                  </a:lnTo>
                  <a:lnTo>
                    <a:pt x="16" y="4"/>
                  </a:lnTo>
                  <a:lnTo>
                    <a:pt x="29" y="0"/>
                  </a:lnTo>
                  <a:lnTo>
                    <a:pt x="34" y="8"/>
                  </a:lnTo>
                  <a:lnTo>
                    <a:pt x="37" y="1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2" name="Freeform 82"/>
            <p:cNvSpPr>
              <a:spLocks/>
            </p:cNvSpPr>
            <p:nvPr/>
          </p:nvSpPr>
          <p:spPr bwMode="auto">
            <a:xfrm>
              <a:off x="10552113" y="4278313"/>
              <a:ext cx="38100" cy="42863"/>
            </a:xfrm>
            <a:custGeom>
              <a:avLst/>
              <a:gdLst>
                <a:gd name="T0" fmla="*/ 44 w 48"/>
                <a:gd name="T1" fmla="*/ 39 h 55"/>
                <a:gd name="T2" fmla="*/ 36 w 48"/>
                <a:gd name="T3" fmla="*/ 39 h 55"/>
                <a:gd name="T4" fmla="*/ 27 w 48"/>
                <a:gd name="T5" fmla="*/ 38 h 55"/>
                <a:gd name="T6" fmla="*/ 20 w 48"/>
                <a:gd name="T7" fmla="*/ 37 h 55"/>
                <a:gd name="T8" fmla="*/ 13 w 48"/>
                <a:gd name="T9" fmla="*/ 35 h 55"/>
                <a:gd name="T10" fmla="*/ 8 w 48"/>
                <a:gd name="T11" fmla="*/ 33 h 55"/>
                <a:gd name="T12" fmla="*/ 5 w 48"/>
                <a:gd name="T13" fmla="*/ 30 h 55"/>
                <a:gd name="T14" fmla="*/ 1 w 48"/>
                <a:gd name="T15" fmla="*/ 25 h 55"/>
                <a:gd name="T16" fmla="*/ 0 w 48"/>
                <a:gd name="T17" fmla="*/ 20 h 55"/>
                <a:gd name="T18" fmla="*/ 0 w 48"/>
                <a:gd name="T19" fmla="*/ 10 h 55"/>
                <a:gd name="T20" fmla="*/ 0 w 48"/>
                <a:gd name="T21" fmla="*/ 0 h 55"/>
                <a:gd name="T22" fmla="*/ 21 w 48"/>
                <a:gd name="T23" fmla="*/ 0 h 55"/>
                <a:gd name="T24" fmla="*/ 32 w 48"/>
                <a:gd name="T25" fmla="*/ 0 h 55"/>
                <a:gd name="T26" fmla="*/ 36 w 48"/>
                <a:gd name="T27" fmla="*/ 0 h 55"/>
                <a:gd name="T28" fmla="*/ 36 w 48"/>
                <a:gd name="T29" fmla="*/ 0 h 55"/>
                <a:gd name="T30" fmla="*/ 37 w 48"/>
                <a:gd name="T31" fmla="*/ 8 h 55"/>
                <a:gd name="T32" fmla="*/ 38 w 48"/>
                <a:gd name="T33" fmla="*/ 13 h 55"/>
                <a:gd name="T34" fmla="*/ 40 w 48"/>
                <a:gd name="T35" fmla="*/ 18 h 55"/>
                <a:gd name="T36" fmla="*/ 42 w 48"/>
                <a:gd name="T37" fmla="*/ 21 h 55"/>
                <a:gd name="T38" fmla="*/ 44 w 48"/>
                <a:gd name="T39" fmla="*/ 24 h 55"/>
                <a:gd name="T40" fmla="*/ 47 w 48"/>
                <a:gd name="T41" fmla="*/ 26 h 55"/>
                <a:gd name="T42" fmla="*/ 48 w 48"/>
                <a:gd name="T43" fmla="*/ 31 h 55"/>
                <a:gd name="T44" fmla="*/ 48 w 48"/>
                <a:gd name="T45" fmla="*/ 35 h 55"/>
                <a:gd name="T46" fmla="*/ 46 w 48"/>
                <a:gd name="T47" fmla="*/ 48 h 55"/>
                <a:gd name="T48" fmla="*/ 44 w 48"/>
                <a:gd name="T49" fmla="*/ 55 h 55"/>
                <a:gd name="T50" fmla="*/ 44 w 48"/>
                <a:gd name="T51" fmla="*/ 48 h 55"/>
                <a:gd name="T52" fmla="*/ 44 w 48"/>
                <a:gd name="T53" fmla="*/ 3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55">
                  <a:moveTo>
                    <a:pt x="44" y="39"/>
                  </a:moveTo>
                  <a:lnTo>
                    <a:pt x="36" y="39"/>
                  </a:lnTo>
                  <a:lnTo>
                    <a:pt x="27" y="38"/>
                  </a:lnTo>
                  <a:lnTo>
                    <a:pt x="20" y="37"/>
                  </a:lnTo>
                  <a:lnTo>
                    <a:pt x="13" y="35"/>
                  </a:lnTo>
                  <a:lnTo>
                    <a:pt x="8" y="33"/>
                  </a:lnTo>
                  <a:lnTo>
                    <a:pt x="5" y="30"/>
                  </a:lnTo>
                  <a:lnTo>
                    <a:pt x="1" y="25"/>
                  </a:lnTo>
                  <a:lnTo>
                    <a:pt x="0" y="20"/>
                  </a:lnTo>
                  <a:lnTo>
                    <a:pt x="0" y="10"/>
                  </a:lnTo>
                  <a:lnTo>
                    <a:pt x="0" y="0"/>
                  </a:lnTo>
                  <a:lnTo>
                    <a:pt x="21" y="0"/>
                  </a:lnTo>
                  <a:lnTo>
                    <a:pt x="32" y="0"/>
                  </a:lnTo>
                  <a:lnTo>
                    <a:pt x="36" y="0"/>
                  </a:lnTo>
                  <a:lnTo>
                    <a:pt x="36" y="0"/>
                  </a:lnTo>
                  <a:lnTo>
                    <a:pt x="37" y="8"/>
                  </a:lnTo>
                  <a:lnTo>
                    <a:pt x="38" y="13"/>
                  </a:lnTo>
                  <a:lnTo>
                    <a:pt x="40" y="18"/>
                  </a:lnTo>
                  <a:lnTo>
                    <a:pt x="42" y="21"/>
                  </a:lnTo>
                  <a:lnTo>
                    <a:pt x="44" y="24"/>
                  </a:lnTo>
                  <a:lnTo>
                    <a:pt x="47" y="26"/>
                  </a:lnTo>
                  <a:lnTo>
                    <a:pt x="48" y="31"/>
                  </a:lnTo>
                  <a:lnTo>
                    <a:pt x="48" y="35"/>
                  </a:lnTo>
                  <a:lnTo>
                    <a:pt x="46" y="48"/>
                  </a:lnTo>
                  <a:lnTo>
                    <a:pt x="44" y="55"/>
                  </a:lnTo>
                  <a:lnTo>
                    <a:pt x="44" y="48"/>
                  </a:lnTo>
                  <a:lnTo>
                    <a:pt x="44" y="3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3" name="Freeform 83"/>
            <p:cNvSpPr>
              <a:spLocks/>
            </p:cNvSpPr>
            <p:nvPr/>
          </p:nvSpPr>
          <p:spPr bwMode="auto">
            <a:xfrm>
              <a:off x="10860088" y="4140200"/>
              <a:ext cx="33337" cy="53975"/>
            </a:xfrm>
            <a:custGeom>
              <a:avLst/>
              <a:gdLst>
                <a:gd name="T0" fmla="*/ 30 w 42"/>
                <a:gd name="T1" fmla="*/ 24 h 69"/>
                <a:gd name="T2" fmla="*/ 29 w 42"/>
                <a:gd name="T3" fmla="*/ 32 h 69"/>
                <a:gd name="T4" fmla="*/ 27 w 42"/>
                <a:gd name="T5" fmla="*/ 37 h 69"/>
                <a:gd name="T6" fmla="*/ 25 w 42"/>
                <a:gd name="T7" fmla="*/ 43 h 69"/>
                <a:gd name="T8" fmla="*/ 20 w 42"/>
                <a:gd name="T9" fmla="*/ 48 h 69"/>
                <a:gd name="T10" fmla="*/ 12 w 42"/>
                <a:gd name="T11" fmla="*/ 58 h 69"/>
                <a:gd name="T12" fmla="*/ 2 w 42"/>
                <a:gd name="T13" fmla="*/ 69 h 69"/>
                <a:gd name="T14" fmla="*/ 0 w 42"/>
                <a:gd name="T15" fmla="*/ 63 h 69"/>
                <a:gd name="T16" fmla="*/ 0 w 42"/>
                <a:gd name="T17" fmla="*/ 58 h 69"/>
                <a:gd name="T18" fmla="*/ 1 w 42"/>
                <a:gd name="T19" fmla="*/ 52 h 69"/>
                <a:gd name="T20" fmla="*/ 2 w 42"/>
                <a:gd name="T21" fmla="*/ 45 h 69"/>
                <a:gd name="T22" fmla="*/ 2 w 42"/>
                <a:gd name="T23" fmla="*/ 40 h 69"/>
                <a:gd name="T24" fmla="*/ 3 w 42"/>
                <a:gd name="T25" fmla="*/ 35 h 69"/>
                <a:gd name="T26" fmla="*/ 6 w 42"/>
                <a:gd name="T27" fmla="*/ 28 h 69"/>
                <a:gd name="T28" fmla="*/ 10 w 42"/>
                <a:gd name="T29" fmla="*/ 21 h 69"/>
                <a:gd name="T30" fmla="*/ 15 w 42"/>
                <a:gd name="T31" fmla="*/ 14 h 69"/>
                <a:gd name="T32" fmla="*/ 23 w 42"/>
                <a:gd name="T33" fmla="*/ 8 h 69"/>
                <a:gd name="T34" fmla="*/ 26 w 42"/>
                <a:gd name="T35" fmla="*/ 6 h 69"/>
                <a:gd name="T36" fmla="*/ 31 w 42"/>
                <a:gd name="T37" fmla="*/ 4 h 69"/>
                <a:gd name="T38" fmla="*/ 37 w 42"/>
                <a:gd name="T39" fmla="*/ 1 h 69"/>
                <a:gd name="T40" fmla="*/ 42 w 42"/>
                <a:gd name="T41" fmla="*/ 0 h 69"/>
                <a:gd name="T42" fmla="*/ 39 w 42"/>
                <a:gd name="T43" fmla="*/ 7 h 69"/>
                <a:gd name="T44" fmla="*/ 34 w 42"/>
                <a:gd name="T45" fmla="*/ 12 h 69"/>
                <a:gd name="T46" fmla="*/ 31 w 42"/>
                <a:gd name="T47" fmla="*/ 19 h 69"/>
                <a:gd name="T48" fmla="*/ 30 w 42"/>
                <a:gd name="T49"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69">
                  <a:moveTo>
                    <a:pt x="30" y="24"/>
                  </a:moveTo>
                  <a:lnTo>
                    <a:pt x="29" y="32"/>
                  </a:lnTo>
                  <a:lnTo>
                    <a:pt x="27" y="37"/>
                  </a:lnTo>
                  <a:lnTo>
                    <a:pt x="25" y="43"/>
                  </a:lnTo>
                  <a:lnTo>
                    <a:pt x="20" y="48"/>
                  </a:lnTo>
                  <a:lnTo>
                    <a:pt x="12" y="58"/>
                  </a:lnTo>
                  <a:lnTo>
                    <a:pt x="2" y="69"/>
                  </a:lnTo>
                  <a:lnTo>
                    <a:pt x="0" y="63"/>
                  </a:lnTo>
                  <a:lnTo>
                    <a:pt x="0" y="58"/>
                  </a:lnTo>
                  <a:lnTo>
                    <a:pt x="1" y="52"/>
                  </a:lnTo>
                  <a:lnTo>
                    <a:pt x="2" y="45"/>
                  </a:lnTo>
                  <a:lnTo>
                    <a:pt x="2" y="40"/>
                  </a:lnTo>
                  <a:lnTo>
                    <a:pt x="3" y="35"/>
                  </a:lnTo>
                  <a:lnTo>
                    <a:pt x="6" y="28"/>
                  </a:lnTo>
                  <a:lnTo>
                    <a:pt x="10" y="21"/>
                  </a:lnTo>
                  <a:lnTo>
                    <a:pt x="15" y="14"/>
                  </a:lnTo>
                  <a:lnTo>
                    <a:pt x="23" y="8"/>
                  </a:lnTo>
                  <a:lnTo>
                    <a:pt x="26" y="6"/>
                  </a:lnTo>
                  <a:lnTo>
                    <a:pt x="31" y="4"/>
                  </a:lnTo>
                  <a:lnTo>
                    <a:pt x="37" y="1"/>
                  </a:lnTo>
                  <a:lnTo>
                    <a:pt x="42" y="0"/>
                  </a:lnTo>
                  <a:lnTo>
                    <a:pt x="39" y="7"/>
                  </a:lnTo>
                  <a:lnTo>
                    <a:pt x="34" y="12"/>
                  </a:lnTo>
                  <a:lnTo>
                    <a:pt x="31" y="19"/>
                  </a:lnTo>
                  <a:lnTo>
                    <a:pt x="30" y="2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4" name="Freeform 84"/>
            <p:cNvSpPr>
              <a:spLocks/>
            </p:cNvSpPr>
            <p:nvPr/>
          </p:nvSpPr>
          <p:spPr bwMode="auto">
            <a:xfrm>
              <a:off x="11001375" y="4073525"/>
              <a:ext cx="46037" cy="61913"/>
            </a:xfrm>
            <a:custGeom>
              <a:avLst/>
              <a:gdLst>
                <a:gd name="T0" fmla="*/ 44 w 58"/>
                <a:gd name="T1" fmla="*/ 39 h 78"/>
                <a:gd name="T2" fmla="*/ 44 w 58"/>
                <a:gd name="T3" fmla="*/ 51 h 78"/>
                <a:gd name="T4" fmla="*/ 44 w 58"/>
                <a:gd name="T5" fmla="*/ 62 h 78"/>
                <a:gd name="T6" fmla="*/ 18 w 58"/>
                <a:gd name="T7" fmla="*/ 78 h 78"/>
                <a:gd name="T8" fmla="*/ 14 w 58"/>
                <a:gd name="T9" fmla="*/ 77 h 78"/>
                <a:gd name="T10" fmla="*/ 10 w 58"/>
                <a:gd name="T11" fmla="*/ 75 h 78"/>
                <a:gd name="T12" fmla="*/ 6 w 58"/>
                <a:gd name="T13" fmla="*/ 72 h 78"/>
                <a:gd name="T14" fmla="*/ 4 w 58"/>
                <a:gd name="T15" fmla="*/ 68 h 78"/>
                <a:gd name="T16" fmla="*/ 1 w 58"/>
                <a:gd name="T17" fmla="*/ 59 h 78"/>
                <a:gd name="T18" fmla="*/ 0 w 58"/>
                <a:gd name="T19" fmla="*/ 51 h 78"/>
                <a:gd name="T20" fmla="*/ 5 w 58"/>
                <a:gd name="T21" fmla="*/ 50 h 78"/>
                <a:gd name="T22" fmla="*/ 10 w 58"/>
                <a:gd name="T23" fmla="*/ 49 h 78"/>
                <a:gd name="T24" fmla="*/ 14 w 58"/>
                <a:gd name="T25" fmla="*/ 46 h 78"/>
                <a:gd name="T26" fmla="*/ 18 w 58"/>
                <a:gd name="T27" fmla="*/ 44 h 78"/>
                <a:gd name="T28" fmla="*/ 23 w 58"/>
                <a:gd name="T29" fmla="*/ 42 h 78"/>
                <a:gd name="T30" fmla="*/ 27 w 58"/>
                <a:gd name="T31" fmla="*/ 40 h 78"/>
                <a:gd name="T32" fmla="*/ 31 w 58"/>
                <a:gd name="T33" fmla="*/ 39 h 78"/>
                <a:gd name="T34" fmla="*/ 37 w 58"/>
                <a:gd name="T35" fmla="*/ 39 h 78"/>
                <a:gd name="T36" fmla="*/ 33 w 58"/>
                <a:gd name="T37" fmla="*/ 34 h 78"/>
                <a:gd name="T38" fmla="*/ 30 w 58"/>
                <a:gd name="T39" fmla="*/ 29 h 78"/>
                <a:gd name="T40" fmla="*/ 27 w 58"/>
                <a:gd name="T41" fmla="*/ 24 h 78"/>
                <a:gd name="T42" fmla="*/ 26 w 58"/>
                <a:gd name="T43" fmla="*/ 19 h 78"/>
                <a:gd name="T44" fmla="*/ 26 w 58"/>
                <a:gd name="T45" fmla="*/ 15 h 78"/>
                <a:gd name="T46" fmla="*/ 28 w 58"/>
                <a:gd name="T47" fmla="*/ 11 h 78"/>
                <a:gd name="T48" fmla="*/ 30 w 58"/>
                <a:gd name="T49" fmla="*/ 8 h 78"/>
                <a:gd name="T50" fmla="*/ 32 w 58"/>
                <a:gd name="T51" fmla="*/ 5 h 78"/>
                <a:gd name="T52" fmla="*/ 38 w 58"/>
                <a:gd name="T53" fmla="*/ 1 h 78"/>
                <a:gd name="T54" fmla="*/ 40 w 58"/>
                <a:gd name="T55" fmla="*/ 0 h 78"/>
                <a:gd name="T56" fmla="*/ 45 w 58"/>
                <a:gd name="T57" fmla="*/ 6 h 78"/>
                <a:gd name="T58" fmla="*/ 50 w 58"/>
                <a:gd name="T59" fmla="*/ 12 h 78"/>
                <a:gd name="T60" fmla="*/ 53 w 58"/>
                <a:gd name="T61" fmla="*/ 16 h 78"/>
                <a:gd name="T62" fmla="*/ 58 w 58"/>
                <a:gd name="T63" fmla="*/ 19 h 78"/>
                <a:gd name="T64" fmla="*/ 55 w 58"/>
                <a:gd name="T65" fmla="*/ 25 h 78"/>
                <a:gd name="T66" fmla="*/ 51 w 58"/>
                <a:gd name="T67" fmla="*/ 31 h 78"/>
                <a:gd name="T68" fmla="*/ 47 w 58"/>
                <a:gd name="T69" fmla="*/ 37 h 78"/>
                <a:gd name="T70" fmla="*/ 44 w 58"/>
                <a:gd name="T71"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8" h="78">
                  <a:moveTo>
                    <a:pt x="44" y="39"/>
                  </a:moveTo>
                  <a:lnTo>
                    <a:pt x="44" y="51"/>
                  </a:lnTo>
                  <a:lnTo>
                    <a:pt x="44" y="62"/>
                  </a:lnTo>
                  <a:lnTo>
                    <a:pt x="18" y="78"/>
                  </a:lnTo>
                  <a:lnTo>
                    <a:pt x="14" y="77"/>
                  </a:lnTo>
                  <a:lnTo>
                    <a:pt x="10" y="75"/>
                  </a:lnTo>
                  <a:lnTo>
                    <a:pt x="6" y="72"/>
                  </a:lnTo>
                  <a:lnTo>
                    <a:pt x="4" y="68"/>
                  </a:lnTo>
                  <a:lnTo>
                    <a:pt x="1" y="59"/>
                  </a:lnTo>
                  <a:lnTo>
                    <a:pt x="0" y="51"/>
                  </a:lnTo>
                  <a:lnTo>
                    <a:pt x="5" y="50"/>
                  </a:lnTo>
                  <a:lnTo>
                    <a:pt x="10" y="49"/>
                  </a:lnTo>
                  <a:lnTo>
                    <a:pt x="14" y="46"/>
                  </a:lnTo>
                  <a:lnTo>
                    <a:pt x="18" y="44"/>
                  </a:lnTo>
                  <a:lnTo>
                    <a:pt x="23" y="42"/>
                  </a:lnTo>
                  <a:lnTo>
                    <a:pt x="27" y="40"/>
                  </a:lnTo>
                  <a:lnTo>
                    <a:pt x="31" y="39"/>
                  </a:lnTo>
                  <a:lnTo>
                    <a:pt x="37" y="39"/>
                  </a:lnTo>
                  <a:lnTo>
                    <a:pt x="33" y="34"/>
                  </a:lnTo>
                  <a:lnTo>
                    <a:pt x="30" y="29"/>
                  </a:lnTo>
                  <a:lnTo>
                    <a:pt x="27" y="24"/>
                  </a:lnTo>
                  <a:lnTo>
                    <a:pt x="26" y="19"/>
                  </a:lnTo>
                  <a:lnTo>
                    <a:pt x="26" y="15"/>
                  </a:lnTo>
                  <a:lnTo>
                    <a:pt x="28" y="11"/>
                  </a:lnTo>
                  <a:lnTo>
                    <a:pt x="30" y="8"/>
                  </a:lnTo>
                  <a:lnTo>
                    <a:pt x="32" y="5"/>
                  </a:lnTo>
                  <a:lnTo>
                    <a:pt x="38" y="1"/>
                  </a:lnTo>
                  <a:lnTo>
                    <a:pt x="40" y="0"/>
                  </a:lnTo>
                  <a:lnTo>
                    <a:pt x="45" y="6"/>
                  </a:lnTo>
                  <a:lnTo>
                    <a:pt x="50" y="12"/>
                  </a:lnTo>
                  <a:lnTo>
                    <a:pt x="53" y="16"/>
                  </a:lnTo>
                  <a:lnTo>
                    <a:pt x="58" y="19"/>
                  </a:lnTo>
                  <a:lnTo>
                    <a:pt x="55" y="25"/>
                  </a:lnTo>
                  <a:lnTo>
                    <a:pt x="51" y="31"/>
                  </a:lnTo>
                  <a:lnTo>
                    <a:pt x="47" y="37"/>
                  </a:lnTo>
                  <a:lnTo>
                    <a:pt x="44" y="3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5" name="Freeform 85"/>
            <p:cNvSpPr>
              <a:spLocks/>
            </p:cNvSpPr>
            <p:nvPr/>
          </p:nvSpPr>
          <p:spPr bwMode="auto">
            <a:xfrm>
              <a:off x="15179675" y="6684963"/>
              <a:ext cx="779462" cy="403225"/>
            </a:xfrm>
            <a:custGeom>
              <a:avLst/>
              <a:gdLst>
                <a:gd name="T0" fmla="*/ 564 w 983"/>
                <a:gd name="T1" fmla="*/ 141 h 508"/>
                <a:gd name="T2" fmla="*/ 635 w 983"/>
                <a:gd name="T3" fmla="*/ 156 h 508"/>
                <a:gd name="T4" fmla="*/ 666 w 983"/>
                <a:gd name="T5" fmla="*/ 176 h 508"/>
                <a:gd name="T6" fmla="*/ 699 w 983"/>
                <a:gd name="T7" fmla="*/ 191 h 508"/>
                <a:gd name="T8" fmla="*/ 748 w 983"/>
                <a:gd name="T9" fmla="*/ 241 h 508"/>
                <a:gd name="T10" fmla="*/ 788 w 983"/>
                <a:gd name="T11" fmla="*/ 274 h 508"/>
                <a:gd name="T12" fmla="*/ 827 w 983"/>
                <a:gd name="T13" fmla="*/ 277 h 508"/>
                <a:gd name="T14" fmla="*/ 836 w 983"/>
                <a:gd name="T15" fmla="*/ 302 h 508"/>
                <a:gd name="T16" fmla="*/ 812 w 983"/>
                <a:gd name="T17" fmla="*/ 315 h 508"/>
                <a:gd name="T18" fmla="*/ 802 w 983"/>
                <a:gd name="T19" fmla="*/ 329 h 508"/>
                <a:gd name="T20" fmla="*/ 841 w 983"/>
                <a:gd name="T21" fmla="*/ 373 h 508"/>
                <a:gd name="T22" fmla="*/ 858 w 983"/>
                <a:gd name="T23" fmla="*/ 407 h 508"/>
                <a:gd name="T24" fmla="*/ 882 w 983"/>
                <a:gd name="T25" fmla="*/ 430 h 508"/>
                <a:gd name="T26" fmla="*/ 905 w 983"/>
                <a:gd name="T27" fmla="*/ 436 h 508"/>
                <a:gd name="T28" fmla="*/ 919 w 983"/>
                <a:gd name="T29" fmla="*/ 455 h 508"/>
                <a:gd name="T30" fmla="*/ 943 w 983"/>
                <a:gd name="T31" fmla="*/ 460 h 508"/>
                <a:gd name="T32" fmla="*/ 960 w 983"/>
                <a:gd name="T33" fmla="*/ 479 h 508"/>
                <a:gd name="T34" fmla="*/ 967 w 983"/>
                <a:gd name="T35" fmla="*/ 497 h 508"/>
                <a:gd name="T36" fmla="*/ 894 w 983"/>
                <a:gd name="T37" fmla="*/ 486 h 508"/>
                <a:gd name="T38" fmla="*/ 843 w 983"/>
                <a:gd name="T39" fmla="*/ 476 h 508"/>
                <a:gd name="T40" fmla="*/ 809 w 983"/>
                <a:gd name="T41" fmla="*/ 448 h 508"/>
                <a:gd name="T42" fmla="*/ 727 w 983"/>
                <a:gd name="T43" fmla="*/ 368 h 508"/>
                <a:gd name="T44" fmla="*/ 674 w 983"/>
                <a:gd name="T45" fmla="*/ 352 h 508"/>
                <a:gd name="T46" fmla="*/ 635 w 983"/>
                <a:gd name="T47" fmla="*/ 369 h 508"/>
                <a:gd name="T48" fmla="*/ 609 w 983"/>
                <a:gd name="T49" fmla="*/ 394 h 508"/>
                <a:gd name="T50" fmla="*/ 600 w 983"/>
                <a:gd name="T51" fmla="*/ 433 h 508"/>
                <a:gd name="T52" fmla="*/ 520 w 983"/>
                <a:gd name="T53" fmla="*/ 431 h 508"/>
                <a:gd name="T54" fmla="*/ 464 w 983"/>
                <a:gd name="T55" fmla="*/ 391 h 508"/>
                <a:gd name="T56" fmla="*/ 422 w 983"/>
                <a:gd name="T57" fmla="*/ 383 h 508"/>
                <a:gd name="T58" fmla="*/ 381 w 983"/>
                <a:gd name="T59" fmla="*/ 391 h 508"/>
                <a:gd name="T60" fmla="*/ 349 w 983"/>
                <a:gd name="T61" fmla="*/ 385 h 508"/>
                <a:gd name="T62" fmla="*/ 352 w 983"/>
                <a:gd name="T63" fmla="*/ 365 h 508"/>
                <a:gd name="T64" fmla="*/ 381 w 983"/>
                <a:gd name="T65" fmla="*/ 335 h 508"/>
                <a:gd name="T66" fmla="*/ 369 w 983"/>
                <a:gd name="T67" fmla="*/ 272 h 508"/>
                <a:gd name="T68" fmla="*/ 337 w 983"/>
                <a:gd name="T69" fmla="*/ 244 h 508"/>
                <a:gd name="T70" fmla="*/ 253 w 983"/>
                <a:gd name="T71" fmla="*/ 212 h 508"/>
                <a:gd name="T72" fmla="*/ 196 w 983"/>
                <a:gd name="T73" fmla="*/ 204 h 508"/>
                <a:gd name="T74" fmla="*/ 160 w 983"/>
                <a:gd name="T75" fmla="*/ 174 h 508"/>
                <a:gd name="T76" fmla="*/ 143 w 983"/>
                <a:gd name="T77" fmla="*/ 157 h 508"/>
                <a:gd name="T78" fmla="*/ 116 w 983"/>
                <a:gd name="T79" fmla="*/ 187 h 508"/>
                <a:gd name="T80" fmla="*/ 96 w 983"/>
                <a:gd name="T81" fmla="*/ 157 h 508"/>
                <a:gd name="T82" fmla="*/ 80 w 983"/>
                <a:gd name="T83" fmla="*/ 135 h 508"/>
                <a:gd name="T84" fmla="*/ 71 w 983"/>
                <a:gd name="T85" fmla="*/ 121 h 508"/>
                <a:gd name="T86" fmla="*/ 136 w 983"/>
                <a:gd name="T87" fmla="*/ 104 h 508"/>
                <a:gd name="T88" fmla="*/ 121 w 983"/>
                <a:gd name="T89" fmla="*/ 98 h 508"/>
                <a:gd name="T90" fmla="*/ 54 w 983"/>
                <a:gd name="T91" fmla="*/ 83 h 508"/>
                <a:gd name="T92" fmla="*/ 23 w 983"/>
                <a:gd name="T93" fmla="*/ 63 h 508"/>
                <a:gd name="T94" fmla="*/ 0 w 983"/>
                <a:gd name="T95" fmla="*/ 45 h 508"/>
                <a:gd name="T96" fmla="*/ 23 w 983"/>
                <a:gd name="T97" fmla="*/ 30 h 508"/>
                <a:gd name="T98" fmla="*/ 53 w 983"/>
                <a:gd name="T99" fmla="*/ 15 h 508"/>
                <a:gd name="T100" fmla="*/ 89 w 983"/>
                <a:gd name="T101" fmla="*/ 0 h 508"/>
                <a:gd name="T102" fmla="*/ 147 w 983"/>
                <a:gd name="T103" fmla="*/ 26 h 508"/>
                <a:gd name="T104" fmla="*/ 169 w 983"/>
                <a:gd name="T105" fmla="*/ 95 h 508"/>
                <a:gd name="T106" fmla="*/ 183 w 983"/>
                <a:gd name="T107" fmla="*/ 109 h 508"/>
                <a:gd name="T108" fmla="*/ 205 w 983"/>
                <a:gd name="T109" fmla="*/ 131 h 508"/>
                <a:gd name="T110" fmla="*/ 237 w 983"/>
                <a:gd name="T111" fmla="*/ 141 h 508"/>
                <a:gd name="T112" fmla="*/ 274 w 983"/>
                <a:gd name="T113" fmla="*/ 102 h 508"/>
                <a:gd name="T114" fmla="*/ 312 w 983"/>
                <a:gd name="T115" fmla="*/ 87 h 508"/>
                <a:gd name="T116" fmla="*/ 354 w 983"/>
                <a:gd name="T117" fmla="*/ 53 h 508"/>
                <a:gd name="T118" fmla="*/ 377 w 983"/>
                <a:gd name="T119" fmla="*/ 65 h 508"/>
                <a:gd name="T120" fmla="*/ 411 w 983"/>
                <a:gd name="T121" fmla="*/ 90 h 508"/>
                <a:gd name="T122" fmla="*/ 467 w 983"/>
                <a:gd name="T123" fmla="*/ 95 h 508"/>
                <a:gd name="T124" fmla="*/ 494 w 983"/>
                <a:gd name="T125" fmla="*/ 10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83" h="508">
                  <a:moveTo>
                    <a:pt x="494" y="107"/>
                  </a:moveTo>
                  <a:lnTo>
                    <a:pt x="502" y="114"/>
                  </a:lnTo>
                  <a:lnTo>
                    <a:pt x="514" y="121"/>
                  </a:lnTo>
                  <a:lnTo>
                    <a:pt x="529" y="129"/>
                  </a:lnTo>
                  <a:lnTo>
                    <a:pt x="546" y="135"/>
                  </a:lnTo>
                  <a:lnTo>
                    <a:pt x="564" y="141"/>
                  </a:lnTo>
                  <a:lnTo>
                    <a:pt x="582" y="145"/>
                  </a:lnTo>
                  <a:lnTo>
                    <a:pt x="599" y="148"/>
                  </a:lnTo>
                  <a:lnTo>
                    <a:pt x="617" y="149"/>
                  </a:lnTo>
                  <a:lnTo>
                    <a:pt x="623" y="150"/>
                  </a:lnTo>
                  <a:lnTo>
                    <a:pt x="630" y="153"/>
                  </a:lnTo>
                  <a:lnTo>
                    <a:pt x="635" y="156"/>
                  </a:lnTo>
                  <a:lnTo>
                    <a:pt x="641" y="160"/>
                  </a:lnTo>
                  <a:lnTo>
                    <a:pt x="647" y="164"/>
                  </a:lnTo>
                  <a:lnTo>
                    <a:pt x="653" y="169"/>
                  </a:lnTo>
                  <a:lnTo>
                    <a:pt x="660" y="171"/>
                  </a:lnTo>
                  <a:lnTo>
                    <a:pt x="666" y="172"/>
                  </a:lnTo>
                  <a:lnTo>
                    <a:pt x="666" y="176"/>
                  </a:lnTo>
                  <a:lnTo>
                    <a:pt x="668" y="180"/>
                  </a:lnTo>
                  <a:lnTo>
                    <a:pt x="671" y="182"/>
                  </a:lnTo>
                  <a:lnTo>
                    <a:pt x="674" y="184"/>
                  </a:lnTo>
                  <a:lnTo>
                    <a:pt x="681" y="186"/>
                  </a:lnTo>
                  <a:lnTo>
                    <a:pt x="689" y="187"/>
                  </a:lnTo>
                  <a:lnTo>
                    <a:pt x="699" y="191"/>
                  </a:lnTo>
                  <a:lnTo>
                    <a:pt x="707" y="196"/>
                  </a:lnTo>
                  <a:lnTo>
                    <a:pt x="715" y="200"/>
                  </a:lnTo>
                  <a:lnTo>
                    <a:pt x="720" y="206"/>
                  </a:lnTo>
                  <a:lnTo>
                    <a:pt x="731" y="217"/>
                  </a:lnTo>
                  <a:lnTo>
                    <a:pt x="740" y="229"/>
                  </a:lnTo>
                  <a:lnTo>
                    <a:pt x="748" y="241"/>
                  </a:lnTo>
                  <a:lnTo>
                    <a:pt x="757" y="253"/>
                  </a:lnTo>
                  <a:lnTo>
                    <a:pt x="762" y="259"/>
                  </a:lnTo>
                  <a:lnTo>
                    <a:pt x="768" y="263"/>
                  </a:lnTo>
                  <a:lnTo>
                    <a:pt x="774" y="267"/>
                  </a:lnTo>
                  <a:lnTo>
                    <a:pt x="782" y="272"/>
                  </a:lnTo>
                  <a:lnTo>
                    <a:pt x="788" y="274"/>
                  </a:lnTo>
                  <a:lnTo>
                    <a:pt x="797" y="274"/>
                  </a:lnTo>
                  <a:lnTo>
                    <a:pt x="806" y="274"/>
                  </a:lnTo>
                  <a:lnTo>
                    <a:pt x="815" y="274"/>
                  </a:lnTo>
                  <a:lnTo>
                    <a:pt x="818" y="274"/>
                  </a:lnTo>
                  <a:lnTo>
                    <a:pt x="823" y="275"/>
                  </a:lnTo>
                  <a:lnTo>
                    <a:pt x="827" y="277"/>
                  </a:lnTo>
                  <a:lnTo>
                    <a:pt x="829" y="279"/>
                  </a:lnTo>
                  <a:lnTo>
                    <a:pt x="833" y="282"/>
                  </a:lnTo>
                  <a:lnTo>
                    <a:pt x="835" y="287"/>
                  </a:lnTo>
                  <a:lnTo>
                    <a:pt x="836" y="292"/>
                  </a:lnTo>
                  <a:lnTo>
                    <a:pt x="836" y="299"/>
                  </a:lnTo>
                  <a:lnTo>
                    <a:pt x="836" y="302"/>
                  </a:lnTo>
                  <a:lnTo>
                    <a:pt x="835" y="304"/>
                  </a:lnTo>
                  <a:lnTo>
                    <a:pt x="833" y="306"/>
                  </a:lnTo>
                  <a:lnTo>
                    <a:pt x="830" y="308"/>
                  </a:lnTo>
                  <a:lnTo>
                    <a:pt x="825" y="312"/>
                  </a:lnTo>
                  <a:lnTo>
                    <a:pt x="818" y="313"/>
                  </a:lnTo>
                  <a:lnTo>
                    <a:pt x="812" y="315"/>
                  </a:lnTo>
                  <a:lnTo>
                    <a:pt x="807" y="317"/>
                  </a:lnTo>
                  <a:lnTo>
                    <a:pt x="804" y="318"/>
                  </a:lnTo>
                  <a:lnTo>
                    <a:pt x="803" y="320"/>
                  </a:lnTo>
                  <a:lnTo>
                    <a:pt x="802" y="322"/>
                  </a:lnTo>
                  <a:lnTo>
                    <a:pt x="801" y="325"/>
                  </a:lnTo>
                  <a:lnTo>
                    <a:pt x="802" y="329"/>
                  </a:lnTo>
                  <a:lnTo>
                    <a:pt x="807" y="334"/>
                  </a:lnTo>
                  <a:lnTo>
                    <a:pt x="811" y="341"/>
                  </a:lnTo>
                  <a:lnTo>
                    <a:pt x="817" y="347"/>
                  </a:lnTo>
                  <a:lnTo>
                    <a:pt x="829" y="360"/>
                  </a:lnTo>
                  <a:lnTo>
                    <a:pt x="836" y="367"/>
                  </a:lnTo>
                  <a:lnTo>
                    <a:pt x="841" y="373"/>
                  </a:lnTo>
                  <a:lnTo>
                    <a:pt x="844" y="379"/>
                  </a:lnTo>
                  <a:lnTo>
                    <a:pt x="848" y="383"/>
                  </a:lnTo>
                  <a:lnTo>
                    <a:pt x="850" y="388"/>
                  </a:lnTo>
                  <a:lnTo>
                    <a:pt x="852" y="394"/>
                  </a:lnTo>
                  <a:lnTo>
                    <a:pt x="854" y="400"/>
                  </a:lnTo>
                  <a:lnTo>
                    <a:pt x="858" y="407"/>
                  </a:lnTo>
                  <a:lnTo>
                    <a:pt x="863" y="413"/>
                  </a:lnTo>
                  <a:lnTo>
                    <a:pt x="865" y="418"/>
                  </a:lnTo>
                  <a:lnTo>
                    <a:pt x="868" y="421"/>
                  </a:lnTo>
                  <a:lnTo>
                    <a:pt x="872" y="424"/>
                  </a:lnTo>
                  <a:lnTo>
                    <a:pt x="877" y="427"/>
                  </a:lnTo>
                  <a:lnTo>
                    <a:pt x="882" y="430"/>
                  </a:lnTo>
                  <a:lnTo>
                    <a:pt x="888" y="431"/>
                  </a:lnTo>
                  <a:lnTo>
                    <a:pt x="893" y="432"/>
                  </a:lnTo>
                  <a:lnTo>
                    <a:pt x="897" y="433"/>
                  </a:lnTo>
                  <a:lnTo>
                    <a:pt x="901" y="433"/>
                  </a:lnTo>
                  <a:lnTo>
                    <a:pt x="903" y="434"/>
                  </a:lnTo>
                  <a:lnTo>
                    <a:pt x="905" y="436"/>
                  </a:lnTo>
                  <a:lnTo>
                    <a:pt x="907" y="439"/>
                  </a:lnTo>
                  <a:lnTo>
                    <a:pt x="910" y="446"/>
                  </a:lnTo>
                  <a:lnTo>
                    <a:pt x="912" y="451"/>
                  </a:lnTo>
                  <a:lnTo>
                    <a:pt x="915" y="453"/>
                  </a:lnTo>
                  <a:lnTo>
                    <a:pt x="917" y="454"/>
                  </a:lnTo>
                  <a:lnTo>
                    <a:pt x="919" y="455"/>
                  </a:lnTo>
                  <a:lnTo>
                    <a:pt x="921" y="454"/>
                  </a:lnTo>
                  <a:lnTo>
                    <a:pt x="926" y="454"/>
                  </a:lnTo>
                  <a:lnTo>
                    <a:pt x="932" y="455"/>
                  </a:lnTo>
                  <a:lnTo>
                    <a:pt x="936" y="455"/>
                  </a:lnTo>
                  <a:lnTo>
                    <a:pt x="939" y="458"/>
                  </a:lnTo>
                  <a:lnTo>
                    <a:pt x="943" y="460"/>
                  </a:lnTo>
                  <a:lnTo>
                    <a:pt x="945" y="462"/>
                  </a:lnTo>
                  <a:lnTo>
                    <a:pt x="948" y="468"/>
                  </a:lnTo>
                  <a:lnTo>
                    <a:pt x="951" y="474"/>
                  </a:lnTo>
                  <a:lnTo>
                    <a:pt x="952" y="477"/>
                  </a:lnTo>
                  <a:lnTo>
                    <a:pt x="956" y="478"/>
                  </a:lnTo>
                  <a:lnTo>
                    <a:pt x="960" y="479"/>
                  </a:lnTo>
                  <a:lnTo>
                    <a:pt x="965" y="479"/>
                  </a:lnTo>
                  <a:lnTo>
                    <a:pt x="976" y="480"/>
                  </a:lnTo>
                  <a:lnTo>
                    <a:pt x="983" y="483"/>
                  </a:lnTo>
                  <a:lnTo>
                    <a:pt x="976" y="486"/>
                  </a:lnTo>
                  <a:lnTo>
                    <a:pt x="970" y="492"/>
                  </a:lnTo>
                  <a:lnTo>
                    <a:pt x="967" y="497"/>
                  </a:lnTo>
                  <a:lnTo>
                    <a:pt x="965" y="501"/>
                  </a:lnTo>
                  <a:lnTo>
                    <a:pt x="963" y="504"/>
                  </a:lnTo>
                  <a:lnTo>
                    <a:pt x="963" y="508"/>
                  </a:lnTo>
                  <a:lnTo>
                    <a:pt x="951" y="508"/>
                  </a:lnTo>
                  <a:lnTo>
                    <a:pt x="921" y="486"/>
                  </a:lnTo>
                  <a:lnTo>
                    <a:pt x="894" y="486"/>
                  </a:lnTo>
                  <a:lnTo>
                    <a:pt x="880" y="486"/>
                  </a:lnTo>
                  <a:lnTo>
                    <a:pt x="876" y="486"/>
                  </a:lnTo>
                  <a:lnTo>
                    <a:pt x="875" y="486"/>
                  </a:lnTo>
                  <a:lnTo>
                    <a:pt x="865" y="484"/>
                  </a:lnTo>
                  <a:lnTo>
                    <a:pt x="854" y="480"/>
                  </a:lnTo>
                  <a:lnTo>
                    <a:pt x="843" y="476"/>
                  </a:lnTo>
                  <a:lnTo>
                    <a:pt x="833" y="471"/>
                  </a:lnTo>
                  <a:lnTo>
                    <a:pt x="823" y="464"/>
                  </a:lnTo>
                  <a:lnTo>
                    <a:pt x="815" y="458"/>
                  </a:lnTo>
                  <a:lnTo>
                    <a:pt x="813" y="454"/>
                  </a:lnTo>
                  <a:lnTo>
                    <a:pt x="811" y="451"/>
                  </a:lnTo>
                  <a:lnTo>
                    <a:pt x="809" y="448"/>
                  </a:lnTo>
                  <a:lnTo>
                    <a:pt x="809" y="444"/>
                  </a:lnTo>
                  <a:lnTo>
                    <a:pt x="794" y="433"/>
                  </a:lnTo>
                  <a:lnTo>
                    <a:pt x="768" y="406"/>
                  </a:lnTo>
                  <a:lnTo>
                    <a:pt x="741" y="379"/>
                  </a:lnTo>
                  <a:lnTo>
                    <a:pt x="733" y="373"/>
                  </a:lnTo>
                  <a:lnTo>
                    <a:pt x="727" y="368"/>
                  </a:lnTo>
                  <a:lnTo>
                    <a:pt x="718" y="364"/>
                  </a:lnTo>
                  <a:lnTo>
                    <a:pt x="711" y="359"/>
                  </a:lnTo>
                  <a:lnTo>
                    <a:pt x="702" y="356"/>
                  </a:lnTo>
                  <a:lnTo>
                    <a:pt x="693" y="354"/>
                  </a:lnTo>
                  <a:lnTo>
                    <a:pt x="684" y="353"/>
                  </a:lnTo>
                  <a:lnTo>
                    <a:pt x="674" y="352"/>
                  </a:lnTo>
                  <a:lnTo>
                    <a:pt x="666" y="353"/>
                  </a:lnTo>
                  <a:lnTo>
                    <a:pt x="660" y="354"/>
                  </a:lnTo>
                  <a:lnTo>
                    <a:pt x="654" y="355"/>
                  </a:lnTo>
                  <a:lnTo>
                    <a:pt x="650" y="357"/>
                  </a:lnTo>
                  <a:lnTo>
                    <a:pt x="641" y="362"/>
                  </a:lnTo>
                  <a:lnTo>
                    <a:pt x="635" y="369"/>
                  </a:lnTo>
                  <a:lnTo>
                    <a:pt x="630" y="375"/>
                  </a:lnTo>
                  <a:lnTo>
                    <a:pt x="624" y="383"/>
                  </a:lnTo>
                  <a:lnTo>
                    <a:pt x="621" y="386"/>
                  </a:lnTo>
                  <a:lnTo>
                    <a:pt x="618" y="388"/>
                  </a:lnTo>
                  <a:lnTo>
                    <a:pt x="613" y="392"/>
                  </a:lnTo>
                  <a:lnTo>
                    <a:pt x="609" y="394"/>
                  </a:lnTo>
                  <a:lnTo>
                    <a:pt x="610" y="400"/>
                  </a:lnTo>
                  <a:lnTo>
                    <a:pt x="610" y="407"/>
                  </a:lnTo>
                  <a:lnTo>
                    <a:pt x="609" y="411"/>
                  </a:lnTo>
                  <a:lnTo>
                    <a:pt x="608" y="417"/>
                  </a:lnTo>
                  <a:lnTo>
                    <a:pt x="604" y="424"/>
                  </a:lnTo>
                  <a:lnTo>
                    <a:pt x="600" y="433"/>
                  </a:lnTo>
                  <a:lnTo>
                    <a:pt x="577" y="433"/>
                  </a:lnTo>
                  <a:lnTo>
                    <a:pt x="560" y="433"/>
                  </a:lnTo>
                  <a:lnTo>
                    <a:pt x="549" y="433"/>
                  </a:lnTo>
                  <a:lnTo>
                    <a:pt x="536" y="433"/>
                  </a:lnTo>
                  <a:lnTo>
                    <a:pt x="528" y="432"/>
                  </a:lnTo>
                  <a:lnTo>
                    <a:pt x="520" y="431"/>
                  </a:lnTo>
                  <a:lnTo>
                    <a:pt x="514" y="427"/>
                  </a:lnTo>
                  <a:lnTo>
                    <a:pt x="509" y="424"/>
                  </a:lnTo>
                  <a:lnTo>
                    <a:pt x="497" y="417"/>
                  </a:lnTo>
                  <a:lnTo>
                    <a:pt x="487" y="408"/>
                  </a:lnTo>
                  <a:lnTo>
                    <a:pt x="476" y="398"/>
                  </a:lnTo>
                  <a:lnTo>
                    <a:pt x="464" y="391"/>
                  </a:lnTo>
                  <a:lnTo>
                    <a:pt x="458" y="387"/>
                  </a:lnTo>
                  <a:lnTo>
                    <a:pt x="450" y="385"/>
                  </a:lnTo>
                  <a:lnTo>
                    <a:pt x="443" y="383"/>
                  </a:lnTo>
                  <a:lnTo>
                    <a:pt x="435" y="383"/>
                  </a:lnTo>
                  <a:lnTo>
                    <a:pt x="430" y="383"/>
                  </a:lnTo>
                  <a:lnTo>
                    <a:pt x="422" y="383"/>
                  </a:lnTo>
                  <a:lnTo>
                    <a:pt x="418" y="384"/>
                  </a:lnTo>
                  <a:lnTo>
                    <a:pt x="415" y="386"/>
                  </a:lnTo>
                  <a:lnTo>
                    <a:pt x="413" y="387"/>
                  </a:lnTo>
                  <a:lnTo>
                    <a:pt x="413" y="391"/>
                  </a:lnTo>
                  <a:lnTo>
                    <a:pt x="392" y="391"/>
                  </a:lnTo>
                  <a:lnTo>
                    <a:pt x="381" y="391"/>
                  </a:lnTo>
                  <a:lnTo>
                    <a:pt x="378" y="391"/>
                  </a:lnTo>
                  <a:lnTo>
                    <a:pt x="377" y="391"/>
                  </a:lnTo>
                  <a:lnTo>
                    <a:pt x="366" y="389"/>
                  </a:lnTo>
                  <a:lnTo>
                    <a:pt x="356" y="388"/>
                  </a:lnTo>
                  <a:lnTo>
                    <a:pt x="352" y="387"/>
                  </a:lnTo>
                  <a:lnTo>
                    <a:pt x="349" y="385"/>
                  </a:lnTo>
                  <a:lnTo>
                    <a:pt x="347" y="383"/>
                  </a:lnTo>
                  <a:lnTo>
                    <a:pt x="347" y="379"/>
                  </a:lnTo>
                  <a:lnTo>
                    <a:pt x="347" y="374"/>
                  </a:lnTo>
                  <a:lnTo>
                    <a:pt x="348" y="371"/>
                  </a:lnTo>
                  <a:lnTo>
                    <a:pt x="350" y="368"/>
                  </a:lnTo>
                  <a:lnTo>
                    <a:pt x="352" y="365"/>
                  </a:lnTo>
                  <a:lnTo>
                    <a:pt x="357" y="359"/>
                  </a:lnTo>
                  <a:lnTo>
                    <a:pt x="365" y="354"/>
                  </a:lnTo>
                  <a:lnTo>
                    <a:pt x="379" y="348"/>
                  </a:lnTo>
                  <a:lnTo>
                    <a:pt x="389" y="344"/>
                  </a:lnTo>
                  <a:lnTo>
                    <a:pt x="384" y="340"/>
                  </a:lnTo>
                  <a:lnTo>
                    <a:pt x="381" y="335"/>
                  </a:lnTo>
                  <a:lnTo>
                    <a:pt x="379" y="331"/>
                  </a:lnTo>
                  <a:lnTo>
                    <a:pt x="377" y="327"/>
                  </a:lnTo>
                  <a:lnTo>
                    <a:pt x="375" y="318"/>
                  </a:lnTo>
                  <a:lnTo>
                    <a:pt x="374" y="309"/>
                  </a:lnTo>
                  <a:lnTo>
                    <a:pt x="373" y="291"/>
                  </a:lnTo>
                  <a:lnTo>
                    <a:pt x="369" y="272"/>
                  </a:lnTo>
                  <a:lnTo>
                    <a:pt x="368" y="268"/>
                  </a:lnTo>
                  <a:lnTo>
                    <a:pt x="365" y="264"/>
                  </a:lnTo>
                  <a:lnTo>
                    <a:pt x="362" y="261"/>
                  </a:lnTo>
                  <a:lnTo>
                    <a:pt x="357" y="257"/>
                  </a:lnTo>
                  <a:lnTo>
                    <a:pt x="348" y="251"/>
                  </a:lnTo>
                  <a:lnTo>
                    <a:pt x="337" y="244"/>
                  </a:lnTo>
                  <a:lnTo>
                    <a:pt x="315" y="234"/>
                  </a:lnTo>
                  <a:lnTo>
                    <a:pt x="297" y="225"/>
                  </a:lnTo>
                  <a:lnTo>
                    <a:pt x="288" y="222"/>
                  </a:lnTo>
                  <a:lnTo>
                    <a:pt x="278" y="217"/>
                  </a:lnTo>
                  <a:lnTo>
                    <a:pt x="266" y="214"/>
                  </a:lnTo>
                  <a:lnTo>
                    <a:pt x="253" y="212"/>
                  </a:lnTo>
                  <a:lnTo>
                    <a:pt x="240" y="210"/>
                  </a:lnTo>
                  <a:lnTo>
                    <a:pt x="227" y="208"/>
                  </a:lnTo>
                  <a:lnTo>
                    <a:pt x="215" y="207"/>
                  </a:lnTo>
                  <a:lnTo>
                    <a:pt x="204" y="207"/>
                  </a:lnTo>
                  <a:lnTo>
                    <a:pt x="200" y="206"/>
                  </a:lnTo>
                  <a:lnTo>
                    <a:pt x="196" y="204"/>
                  </a:lnTo>
                  <a:lnTo>
                    <a:pt x="192" y="202"/>
                  </a:lnTo>
                  <a:lnTo>
                    <a:pt x="188" y="200"/>
                  </a:lnTo>
                  <a:lnTo>
                    <a:pt x="181" y="194"/>
                  </a:lnTo>
                  <a:lnTo>
                    <a:pt x="175" y="186"/>
                  </a:lnTo>
                  <a:lnTo>
                    <a:pt x="167" y="180"/>
                  </a:lnTo>
                  <a:lnTo>
                    <a:pt x="160" y="174"/>
                  </a:lnTo>
                  <a:lnTo>
                    <a:pt x="156" y="172"/>
                  </a:lnTo>
                  <a:lnTo>
                    <a:pt x="151" y="171"/>
                  </a:lnTo>
                  <a:lnTo>
                    <a:pt x="147" y="171"/>
                  </a:lnTo>
                  <a:lnTo>
                    <a:pt x="143" y="172"/>
                  </a:lnTo>
                  <a:lnTo>
                    <a:pt x="143" y="159"/>
                  </a:lnTo>
                  <a:lnTo>
                    <a:pt x="143" y="157"/>
                  </a:lnTo>
                  <a:lnTo>
                    <a:pt x="138" y="167"/>
                  </a:lnTo>
                  <a:lnTo>
                    <a:pt x="133" y="176"/>
                  </a:lnTo>
                  <a:lnTo>
                    <a:pt x="130" y="181"/>
                  </a:lnTo>
                  <a:lnTo>
                    <a:pt x="125" y="184"/>
                  </a:lnTo>
                  <a:lnTo>
                    <a:pt x="121" y="186"/>
                  </a:lnTo>
                  <a:lnTo>
                    <a:pt x="116" y="187"/>
                  </a:lnTo>
                  <a:lnTo>
                    <a:pt x="99" y="184"/>
                  </a:lnTo>
                  <a:lnTo>
                    <a:pt x="97" y="176"/>
                  </a:lnTo>
                  <a:lnTo>
                    <a:pt x="96" y="171"/>
                  </a:lnTo>
                  <a:lnTo>
                    <a:pt x="96" y="166"/>
                  </a:lnTo>
                  <a:lnTo>
                    <a:pt x="96" y="161"/>
                  </a:lnTo>
                  <a:lnTo>
                    <a:pt x="96" y="157"/>
                  </a:lnTo>
                  <a:lnTo>
                    <a:pt x="95" y="154"/>
                  </a:lnTo>
                  <a:lnTo>
                    <a:pt x="94" y="149"/>
                  </a:lnTo>
                  <a:lnTo>
                    <a:pt x="92" y="145"/>
                  </a:lnTo>
                  <a:lnTo>
                    <a:pt x="89" y="141"/>
                  </a:lnTo>
                  <a:lnTo>
                    <a:pt x="84" y="137"/>
                  </a:lnTo>
                  <a:lnTo>
                    <a:pt x="80" y="135"/>
                  </a:lnTo>
                  <a:lnTo>
                    <a:pt x="76" y="134"/>
                  </a:lnTo>
                  <a:lnTo>
                    <a:pt x="70" y="133"/>
                  </a:lnTo>
                  <a:lnTo>
                    <a:pt x="67" y="132"/>
                  </a:lnTo>
                  <a:lnTo>
                    <a:pt x="64" y="130"/>
                  </a:lnTo>
                  <a:lnTo>
                    <a:pt x="62" y="125"/>
                  </a:lnTo>
                  <a:lnTo>
                    <a:pt x="71" y="121"/>
                  </a:lnTo>
                  <a:lnTo>
                    <a:pt x="82" y="118"/>
                  </a:lnTo>
                  <a:lnTo>
                    <a:pt x="95" y="115"/>
                  </a:lnTo>
                  <a:lnTo>
                    <a:pt x="108" y="113"/>
                  </a:lnTo>
                  <a:lnTo>
                    <a:pt x="120" y="109"/>
                  </a:lnTo>
                  <a:lnTo>
                    <a:pt x="131" y="106"/>
                  </a:lnTo>
                  <a:lnTo>
                    <a:pt x="136" y="104"/>
                  </a:lnTo>
                  <a:lnTo>
                    <a:pt x="140" y="102"/>
                  </a:lnTo>
                  <a:lnTo>
                    <a:pt x="144" y="98"/>
                  </a:lnTo>
                  <a:lnTo>
                    <a:pt x="146" y="95"/>
                  </a:lnTo>
                  <a:lnTo>
                    <a:pt x="136" y="95"/>
                  </a:lnTo>
                  <a:lnTo>
                    <a:pt x="134" y="95"/>
                  </a:lnTo>
                  <a:lnTo>
                    <a:pt x="121" y="98"/>
                  </a:lnTo>
                  <a:lnTo>
                    <a:pt x="110" y="101"/>
                  </a:lnTo>
                  <a:lnTo>
                    <a:pt x="99" y="103"/>
                  </a:lnTo>
                  <a:lnTo>
                    <a:pt x="89" y="103"/>
                  </a:lnTo>
                  <a:lnTo>
                    <a:pt x="75" y="101"/>
                  </a:lnTo>
                  <a:lnTo>
                    <a:pt x="62" y="100"/>
                  </a:lnTo>
                  <a:lnTo>
                    <a:pt x="54" y="83"/>
                  </a:lnTo>
                  <a:lnTo>
                    <a:pt x="51" y="79"/>
                  </a:lnTo>
                  <a:lnTo>
                    <a:pt x="48" y="76"/>
                  </a:lnTo>
                  <a:lnTo>
                    <a:pt x="44" y="72"/>
                  </a:lnTo>
                  <a:lnTo>
                    <a:pt x="40" y="70"/>
                  </a:lnTo>
                  <a:lnTo>
                    <a:pt x="31" y="66"/>
                  </a:lnTo>
                  <a:lnTo>
                    <a:pt x="23" y="63"/>
                  </a:lnTo>
                  <a:lnTo>
                    <a:pt x="14" y="61"/>
                  </a:lnTo>
                  <a:lnTo>
                    <a:pt x="7" y="57"/>
                  </a:lnTo>
                  <a:lnTo>
                    <a:pt x="3" y="55"/>
                  </a:lnTo>
                  <a:lnTo>
                    <a:pt x="1" y="53"/>
                  </a:lnTo>
                  <a:lnTo>
                    <a:pt x="0" y="50"/>
                  </a:lnTo>
                  <a:lnTo>
                    <a:pt x="0" y="45"/>
                  </a:lnTo>
                  <a:lnTo>
                    <a:pt x="0" y="41"/>
                  </a:lnTo>
                  <a:lnTo>
                    <a:pt x="2" y="38"/>
                  </a:lnTo>
                  <a:lnTo>
                    <a:pt x="4" y="36"/>
                  </a:lnTo>
                  <a:lnTo>
                    <a:pt x="9" y="34"/>
                  </a:lnTo>
                  <a:lnTo>
                    <a:pt x="16" y="31"/>
                  </a:lnTo>
                  <a:lnTo>
                    <a:pt x="23" y="30"/>
                  </a:lnTo>
                  <a:lnTo>
                    <a:pt x="27" y="30"/>
                  </a:lnTo>
                  <a:lnTo>
                    <a:pt x="31" y="29"/>
                  </a:lnTo>
                  <a:lnTo>
                    <a:pt x="35" y="27"/>
                  </a:lnTo>
                  <a:lnTo>
                    <a:pt x="38" y="26"/>
                  </a:lnTo>
                  <a:lnTo>
                    <a:pt x="45" y="21"/>
                  </a:lnTo>
                  <a:lnTo>
                    <a:pt x="53" y="15"/>
                  </a:lnTo>
                  <a:lnTo>
                    <a:pt x="61" y="10"/>
                  </a:lnTo>
                  <a:lnTo>
                    <a:pt x="68" y="4"/>
                  </a:lnTo>
                  <a:lnTo>
                    <a:pt x="72" y="2"/>
                  </a:lnTo>
                  <a:lnTo>
                    <a:pt x="78" y="1"/>
                  </a:lnTo>
                  <a:lnTo>
                    <a:pt x="82" y="0"/>
                  </a:lnTo>
                  <a:lnTo>
                    <a:pt x="89" y="0"/>
                  </a:lnTo>
                  <a:lnTo>
                    <a:pt x="98" y="1"/>
                  </a:lnTo>
                  <a:lnTo>
                    <a:pt x="108" y="4"/>
                  </a:lnTo>
                  <a:lnTo>
                    <a:pt x="118" y="9"/>
                  </a:lnTo>
                  <a:lnTo>
                    <a:pt x="128" y="14"/>
                  </a:lnTo>
                  <a:lnTo>
                    <a:pt x="137" y="19"/>
                  </a:lnTo>
                  <a:lnTo>
                    <a:pt x="147" y="26"/>
                  </a:lnTo>
                  <a:lnTo>
                    <a:pt x="158" y="30"/>
                  </a:lnTo>
                  <a:lnTo>
                    <a:pt x="169" y="34"/>
                  </a:lnTo>
                  <a:lnTo>
                    <a:pt x="169" y="52"/>
                  </a:lnTo>
                  <a:lnTo>
                    <a:pt x="169" y="69"/>
                  </a:lnTo>
                  <a:lnTo>
                    <a:pt x="169" y="84"/>
                  </a:lnTo>
                  <a:lnTo>
                    <a:pt x="169" y="95"/>
                  </a:lnTo>
                  <a:lnTo>
                    <a:pt x="170" y="98"/>
                  </a:lnTo>
                  <a:lnTo>
                    <a:pt x="171" y="101"/>
                  </a:lnTo>
                  <a:lnTo>
                    <a:pt x="173" y="104"/>
                  </a:lnTo>
                  <a:lnTo>
                    <a:pt x="175" y="106"/>
                  </a:lnTo>
                  <a:lnTo>
                    <a:pt x="178" y="108"/>
                  </a:lnTo>
                  <a:lnTo>
                    <a:pt x="183" y="109"/>
                  </a:lnTo>
                  <a:lnTo>
                    <a:pt x="187" y="110"/>
                  </a:lnTo>
                  <a:lnTo>
                    <a:pt x="192" y="110"/>
                  </a:lnTo>
                  <a:lnTo>
                    <a:pt x="193" y="115"/>
                  </a:lnTo>
                  <a:lnTo>
                    <a:pt x="197" y="119"/>
                  </a:lnTo>
                  <a:lnTo>
                    <a:pt x="200" y="124"/>
                  </a:lnTo>
                  <a:lnTo>
                    <a:pt x="205" y="131"/>
                  </a:lnTo>
                  <a:lnTo>
                    <a:pt x="211" y="136"/>
                  </a:lnTo>
                  <a:lnTo>
                    <a:pt x="217" y="141"/>
                  </a:lnTo>
                  <a:lnTo>
                    <a:pt x="223" y="144"/>
                  </a:lnTo>
                  <a:lnTo>
                    <a:pt x="227" y="145"/>
                  </a:lnTo>
                  <a:lnTo>
                    <a:pt x="231" y="144"/>
                  </a:lnTo>
                  <a:lnTo>
                    <a:pt x="237" y="141"/>
                  </a:lnTo>
                  <a:lnTo>
                    <a:pt x="241" y="136"/>
                  </a:lnTo>
                  <a:lnTo>
                    <a:pt x="245" y="131"/>
                  </a:lnTo>
                  <a:lnTo>
                    <a:pt x="253" y="121"/>
                  </a:lnTo>
                  <a:lnTo>
                    <a:pt x="258" y="115"/>
                  </a:lnTo>
                  <a:lnTo>
                    <a:pt x="267" y="107"/>
                  </a:lnTo>
                  <a:lnTo>
                    <a:pt x="274" y="102"/>
                  </a:lnTo>
                  <a:lnTo>
                    <a:pt x="279" y="100"/>
                  </a:lnTo>
                  <a:lnTo>
                    <a:pt x="284" y="98"/>
                  </a:lnTo>
                  <a:lnTo>
                    <a:pt x="292" y="96"/>
                  </a:lnTo>
                  <a:lnTo>
                    <a:pt x="300" y="95"/>
                  </a:lnTo>
                  <a:lnTo>
                    <a:pt x="306" y="92"/>
                  </a:lnTo>
                  <a:lnTo>
                    <a:pt x="312" y="87"/>
                  </a:lnTo>
                  <a:lnTo>
                    <a:pt x="319" y="80"/>
                  </a:lnTo>
                  <a:lnTo>
                    <a:pt x="326" y="72"/>
                  </a:lnTo>
                  <a:lnTo>
                    <a:pt x="333" y="66"/>
                  </a:lnTo>
                  <a:lnTo>
                    <a:pt x="340" y="61"/>
                  </a:lnTo>
                  <a:lnTo>
                    <a:pt x="347" y="56"/>
                  </a:lnTo>
                  <a:lnTo>
                    <a:pt x="354" y="53"/>
                  </a:lnTo>
                  <a:lnTo>
                    <a:pt x="356" y="57"/>
                  </a:lnTo>
                  <a:lnTo>
                    <a:pt x="359" y="59"/>
                  </a:lnTo>
                  <a:lnTo>
                    <a:pt x="361" y="61"/>
                  </a:lnTo>
                  <a:lnTo>
                    <a:pt x="364" y="62"/>
                  </a:lnTo>
                  <a:lnTo>
                    <a:pt x="372" y="63"/>
                  </a:lnTo>
                  <a:lnTo>
                    <a:pt x="377" y="65"/>
                  </a:lnTo>
                  <a:lnTo>
                    <a:pt x="384" y="67"/>
                  </a:lnTo>
                  <a:lnTo>
                    <a:pt x="391" y="70"/>
                  </a:lnTo>
                  <a:lnTo>
                    <a:pt x="396" y="75"/>
                  </a:lnTo>
                  <a:lnTo>
                    <a:pt x="402" y="80"/>
                  </a:lnTo>
                  <a:lnTo>
                    <a:pt x="406" y="85"/>
                  </a:lnTo>
                  <a:lnTo>
                    <a:pt x="411" y="90"/>
                  </a:lnTo>
                  <a:lnTo>
                    <a:pt x="416" y="93"/>
                  </a:lnTo>
                  <a:lnTo>
                    <a:pt x="420" y="95"/>
                  </a:lnTo>
                  <a:lnTo>
                    <a:pt x="447" y="95"/>
                  </a:lnTo>
                  <a:lnTo>
                    <a:pt x="460" y="95"/>
                  </a:lnTo>
                  <a:lnTo>
                    <a:pt x="465" y="95"/>
                  </a:lnTo>
                  <a:lnTo>
                    <a:pt x="467" y="95"/>
                  </a:lnTo>
                  <a:lnTo>
                    <a:pt x="474" y="101"/>
                  </a:lnTo>
                  <a:lnTo>
                    <a:pt x="484" y="106"/>
                  </a:lnTo>
                  <a:lnTo>
                    <a:pt x="494" y="109"/>
                  </a:lnTo>
                  <a:lnTo>
                    <a:pt x="501" y="110"/>
                  </a:lnTo>
                  <a:lnTo>
                    <a:pt x="501" y="115"/>
                  </a:lnTo>
                  <a:lnTo>
                    <a:pt x="494" y="10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6" name="Freeform 86"/>
            <p:cNvSpPr>
              <a:spLocks/>
            </p:cNvSpPr>
            <p:nvPr/>
          </p:nvSpPr>
          <p:spPr bwMode="auto">
            <a:xfrm>
              <a:off x="15308263" y="6889750"/>
              <a:ext cx="23812" cy="55563"/>
            </a:xfrm>
            <a:custGeom>
              <a:avLst/>
              <a:gdLst>
                <a:gd name="T0" fmla="*/ 27 w 31"/>
                <a:gd name="T1" fmla="*/ 0 h 72"/>
                <a:gd name="T2" fmla="*/ 27 w 31"/>
                <a:gd name="T3" fmla="*/ 8 h 72"/>
                <a:gd name="T4" fmla="*/ 29 w 31"/>
                <a:gd name="T5" fmla="*/ 11 h 72"/>
                <a:gd name="T6" fmla="*/ 30 w 31"/>
                <a:gd name="T7" fmla="*/ 13 h 72"/>
                <a:gd name="T8" fmla="*/ 31 w 31"/>
                <a:gd name="T9" fmla="*/ 19 h 72"/>
                <a:gd name="T10" fmla="*/ 30 w 31"/>
                <a:gd name="T11" fmla="*/ 26 h 72"/>
                <a:gd name="T12" fmla="*/ 28 w 31"/>
                <a:gd name="T13" fmla="*/ 31 h 72"/>
                <a:gd name="T14" fmla="*/ 24 w 31"/>
                <a:gd name="T15" fmla="*/ 34 h 72"/>
                <a:gd name="T16" fmla="*/ 19 w 31"/>
                <a:gd name="T17" fmla="*/ 34 h 72"/>
                <a:gd name="T18" fmla="*/ 19 w 31"/>
                <a:gd name="T19" fmla="*/ 48 h 72"/>
                <a:gd name="T20" fmla="*/ 19 w 31"/>
                <a:gd name="T21" fmla="*/ 60 h 72"/>
                <a:gd name="T22" fmla="*/ 18 w 31"/>
                <a:gd name="T23" fmla="*/ 65 h 72"/>
                <a:gd name="T24" fmla="*/ 16 w 31"/>
                <a:gd name="T25" fmla="*/ 69 h 72"/>
                <a:gd name="T26" fmla="*/ 13 w 31"/>
                <a:gd name="T27" fmla="*/ 71 h 72"/>
                <a:gd name="T28" fmla="*/ 8 w 31"/>
                <a:gd name="T29" fmla="*/ 72 h 72"/>
                <a:gd name="T30" fmla="*/ 0 w 31"/>
                <a:gd name="T31" fmla="*/ 57 h 72"/>
                <a:gd name="T32" fmla="*/ 1 w 31"/>
                <a:gd name="T33" fmla="*/ 51 h 72"/>
                <a:gd name="T34" fmla="*/ 2 w 31"/>
                <a:gd name="T35" fmla="*/ 47 h 72"/>
                <a:gd name="T36" fmla="*/ 5 w 31"/>
                <a:gd name="T37" fmla="*/ 44 h 72"/>
                <a:gd name="T38" fmla="*/ 8 w 31"/>
                <a:gd name="T39" fmla="*/ 41 h 72"/>
                <a:gd name="T40" fmla="*/ 11 w 31"/>
                <a:gd name="T41" fmla="*/ 38 h 72"/>
                <a:gd name="T42" fmla="*/ 13 w 31"/>
                <a:gd name="T43" fmla="*/ 36 h 72"/>
                <a:gd name="T44" fmla="*/ 15 w 31"/>
                <a:gd name="T45" fmla="*/ 33 h 72"/>
                <a:gd name="T46" fmla="*/ 15 w 31"/>
                <a:gd name="T47" fmla="*/ 31 h 72"/>
                <a:gd name="T48" fmla="*/ 15 w 31"/>
                <a:gd name="T49" fmla="*/ 20 h 72"/>
                <a:gd name="T50" fmla="*/ 15 w 31"/>
                <a:gd name="T51" fmla="*/ 10 h 72"/>
                <a:gd name="T52" fmla="*/ 16 w 31"/>
                <a:gd name="T53" fmla="*/ 6 h 72"/>
                <a:gd name="T54" fmla="*/ 18 w 31"/>
                <a:gd name="T55" fmla="*/ 4 h 72"/>
                <a:gd name="T56" fmla="*/ 22 w 31"/>
                <a:gd name="T57" fmla="*/ 2 h 72"/>
                <a:gd name="T58" fmla="*/ 27 w 31"/>
                <a:gd name="T5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72">
                  <a:moveTo>
                    <a:pt x="27" y="0"/>
                  </a:moveTo>
                  <a:lnTo>
                    <a:pt x="27" y="8"/>
                  </a:lnTo>
                  <a:lnTo>
                    <a:pt x="29" y="11"/>
                  </a:lnTo>
                  <a:lnTo>
                    <a:pt x="30" y="13"/>
                  </a:lnTo>
                  <a:lnTo>
                    <a:pt x="31" y="19"/>
                  </a:lnTo>
                  <a:lnTo>
                    <a:pt x="30" y="26"/>
                  </a:lnTo>
                  <a:lnTo>
                    <a:pt x="28" y="31"/>
                  </a:lnTo>
                  <a:lnTo>
                    <a:pt x="24" y="34"/>
                  </a:lnTo>
                  <a:lnTo>
                    <a:pt x="19" y="34"/>
                  </a:lnTo>
                  <a:lnTo>
                    <a:pt x="19" y="48"/>
                  </a:lnTo>
                  <a:lnTo>
                    <a:pt x="19" y="60"/>
                  </a:lnTo>
                  <a:lnTo>
                    <a:pt x="18" y="65"/>
                  </a:lnTo>
                  <a:lnTo>
                    <a:pt x="16" y="69"/>
                  </a:lnTo>
                  <a:lnTo>
                    <a:pt x="13" y="71"/>
                  </a:lnTo>
                  <a:lnTo>
                    <a:pt x="8" y="72"/>
                  </a:lnTo>
                  <a:lnTo>
                    <a:pt x="0" y="57"/>
                  </a:lnTo>
                  <a:lnTo>
                    <a:pt x="1" y="51"/>
                  </a:lnTo>
                  <a:lnTo>
                    <a:pt x="2" y="47"/>
                  </a:lnTo>
                  <a:lnTo>
                    <a:pt x="5" y="44"/>
                  </a:lnTo>
                  <a:lnTo>
                    <a:pt x="8" y="41"/>
                  </a:lnTo>
                  <a:lnTo>
                    <a:pt x="11" y="38"/>
                  </a:lnTo>
                  <a:lnTo>
                    <a:pt x="13" y="36"/>
                  </a:lnTo>
                  <a:lnTo>
                    <a:pt x="15" y="33"/>
                  </a:lnTo>
                  <a:lnTo>
                    <a:pt x="15" y="31"/>
                  </a:lnTo>
                  <a:lnTo>
                    <a:pt x="15" y="20"/>
                  </a:lnTo>
                  <a:lnTo>
                    <a:pt x="15" y="10"/>
                  </a:lnTo>
                  <a:lnTo>
                    <a:pt x="16" y="6"/>
                  </a:lnTo>
                  <a:lnTo>
                    <a:pt x="18" y="4"/>
                  </a:lnTo>
                  <a:lnTo>
                    <a:pt x="22" y="2"/>
                  </a:lnTo>
                  <a:lnTo>
                    <a:pt x="27"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7" name="Freeform 87"/>
            <p:cNvSpPr>
              <a:spLocks/>
            </p:cNvSpPr>
            <p:nvPr/>
          </p:nvSpPr>
          <p:spPr bwMode="auto">
            <a:xfrm>
              <a:off x="15870238" y="6832600"/>
              <a:ext cx="147637" cy="88900"/>
            </a:xfrm>
            <a:custGeom>
              <a:avLst/>
              <a:gdLst>
                <a:gd name="T0" fmla="*/ 43 w 187"/>
                <a:gd name="T1" fmla="*/ 99 h 113"/>
                <a:gd name="T2" fmla="*/ 28 w 187"/>
                <a:gd name="T3" fmla="*/ 91 h 113"/>
                <a:gd name="T4" fmla="*/ 13 w 187"/>
                <a:gd name="T5" fmla="*/ 86 h 113"/>
                <a:gd name="T6" fmla="*/ 5 w 187"/>
                <a:gd name="T7" fmla="*/ 80 h 113"/>
                <a:gd name="T8" fmla="*/ 1 w 187"/>
                <a:gd name="T9" fmla="*/ 74 h 113"/>
                <a:gd name="T10" fmla="*/ 29 w 187"/>
                <a:gd name="T11" fmla="*/ 69 h 113"/>
                <a:gd name="T12" fmla="*/ 49 w 187"/>
                <a:gd name="T13" fmla="*/ 69 h 113"/>
                <a:gd name="T14" fmla="*/ 68 w 187"/>
                <a:gd name="T15" fmla="*/ 66 h 113"/>
                <a:gd name="T16" fmla="*/ 88 w 187"/>
                <a:gd name="T17" fmla="*/ 60 h 113"/>
                <a:gd name="T18" fmla="*/ 106 w 187"/>
                <a:gd name="T19" fmla="*/ 56 h 113"/>
                <a:gd name="T20" fmla="*/ 121 w 187"/>
                <a:gd name="T21" fmla="*/ 54 h 113"/>
                <a:gd name="T22" fmla="*/ 133 w 187"/>
                <a:gd name="T23" fmla="*/ 51 h 113"/>
                <a:gd name="T24" fmla="*/ 141 w 187"/>
                <a:gd name="T25" fmla="*/ 46 h 113"/>
                <a:gd name="T26" fmla="*/ 146 w 187"/>
                <a:gd name="T27" fmla="*/ 38 h 113"/>
                <a:gd name="T28" fmla="*/ 153 w 187"/>
                <a:gd name="T29" fmla="*/ 21 h 113"/>
                <a:gd name="T30" fmla="*/ 159 w 187"/>
                <a:gd name="T31" fmla="*/ 7 h 113"/>
                <a:gd name="T32" fmla="*/ 164 w 187"/>
                <a:gd name="T33" fmla="*/ 2 h 113"/>
                <a:gd name="T34" fmla="*/ 172 w 187"/>
                <a:gd name="T35" fmla="*/ 0 h 113"/>
                <a:gd name="T36" fmla="*/ 180 w 187"/>
                <a:gd name="T37" fmla="*/ 3 h 113"/>
                <a:gd name="T38" fmla="*/ 184 w 187"/>
                <a:gd name="T39" fmla="*/ 10 h 113"/>
                <a:gd name="T40" fmla="*/ 187 w 187"/>
                <a:gd name="T41" fmla="*/ 27 h 113"/>
                <a:gd name="T42" fmla="*/ 185 w 187"/>
                <a:gd name="T43" fmla="*/ 39 h 113"/>
                <a:gd name="T44" fmla="*/ 182 w 187"/>
                <a:gd name="T45" fmla="*/ 47 h 113"/>
                <a:gd name="T46" fmla="*/ 170 w 187"/>
                <a:gd name="T47" fmla="*/ 57 h 113"/>
                <a:gd name="T48" fmla="*/ 158 w 187"/>
                <a:gd name="T49" fmla="*/ 68 h 113"/>
                <a:gd name="T50" fmla="*/ 155 w 187"/>
                <a:gd name="T51" fmla="*/ 76 h 113"/>
                <a:gd name="T52" fmla="*/ 153 w 187"/>
                <a:gd name="T53" fmla="*/ 86 h 113"/>
                <a:gd name="T54" fmla="*/ 132 w 187"/>
                <a:gd name="T55" fmla="*/ 93 h 113"/>
                <a:gd name="T56" fmla="*/ 114 w 187"/>
                <a:gd name="T57" fmla="*/ 102 h 113"/>
                <a:gd name="T58" fmla="*/ 95 w 187"/>
                <a:gd name="T59" fmla="*/ 109 h 113"/>
                <a:gd name="T60" fmla="*/ 73 w 187"/>
                <a:gd name="T61" fmla="*/ 113 h 113"/>
                <a:gd name="T62" fmla="*/ 54 w 187"/>
                <a:gd name="T63" fmla="*/ 106 h 113"/>
                <a:gd name="T64" fmla="*/ 42 w 187"/>
                <a:gd name="T65" fmla="*/ 97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7" h="113">
                  <a:moveTo>
                    <a:pt x="50" y="105"/>
                  </a:moveTo>
                  <a:lnTo>
                    <a:pt x="43" y="99"/>
                  </a:lnTo>
                  <a:lnTo>
                    <a:pt x="36" y="94"/>
                  </a:lnTo>
                  <a:lnTo>
                    <a:pt x="28" y="91"/>
                  </a:lnTo>
                  <a:lnTo>
                    <a:pt x="21" y="89"/>
                  </a:lnTo>
                  <a:lnTo>
                    <a:pt x="13" y="86"/>
                  </a:lnTo>
                  <a:lnTo>
                    <a:pt x="8" y="82"/>
                  </a:lnTo>
                  <a:lnTo>
                    <a:pt x="5" y="80"/>
                  </a:lnTo>
                  <a:lnTo>
                    <a:pt x="4" y="77"/>
                  </a:lnTo>
                  <a:lnTo>
                    <a:pt x="1" y="74"/>
                  </a:lnTo>
                  <a:lnTo>
                    <a:pt x="0" y="69"/>
                  </a:lnTo>
                  <a:lnTo>
                    <a:pt x="29" y="69"/>
                  </a:lnTo>
                  <a:lnTo>
                    <a:pt x="43" y="69"/>
                  </a:lnTo>
                  <a:lnTo>
                    <a:pt x="49" y="69"/>
                  </a:lnTo>
                  <a:lnTo>
                    <a:pt x="50" y="69"/>
                  </a:lnTo>
                  <a:lnTo>
                    <a:pt x="68" y="66"/>
                  </a:lnTo>
                  <a:lnTo>
                    <a:pt x="79" y="63"/>
                  </a:lnTo>
                  <a:lnTo>
                    <a:pt x="88" y="60"/>
                  </a:lnTo>
                  <a:lnTo>
                    <a:pt x="97" y="58"/>
                  </a:lnTo>
                  <a:lnTo>
                    <a:pt x="106" y="56"/>
                  </a:lnTo>
                  <a:lnTo>
                    <a:pt x="114" y="55"/>
                  </a:lnTo>
                  <a:lnTo>
                    <a:pt x="121" y="54"/>
                  </a:lnTo>
                  <a:lnTo>
                    <a:pt x="128" y="53"/>
                  </a:lnTo>
                  <a:lnTo>
                    <a:pt x="133" y="51"/>
                  </a:lnTo>
                  <a:lnTo>
                    <a:pt x="137" y="48"/>
                  </a:lnTo>
                  <a:lnTo>
                    <a:pt x="141" y="46"/>
                  </a:lnTo>
                  <a:lnTo>
                    <a:pt x="144" y="41"/>
                  </a:lnTo>
                  <a:lnTo>
                    <a:pt x="146" y="38"/>
                  </a:lnTo>
                  <a:lnTo>
                    <a:pt x="149" y="29"/>
                  </a:lnTo>
                  <a:lnTo>
                    <a:pt x="153" y="21"/>
                  </a:lnTo>
                  <a:lnTo>
                    <a:pt x="156" y="13"/>
                  </a:lnTo>
                  <a:lnTo>
                    <a:pt x="159" y="7"/>
                  </a:lnTo>
                  <a:lnTo>
                    <a:pt x="161" y="4"/>
                  </a:lnTo>
                  <a:lnTo>
                    <a:pt x="164" y="2"/>
                  </a:lnTo>
                  <a:lnTo>
                    <a:pt x="168" y="1"/>
                  </a:lnTo>
                  <a:lnTo>
                    <a:pt x="172" y="0"/>
                  </a:lnTo>
                  <a:lnTo>
                    <a:pt x="176" y="1"/>
                  </a:lnTo>
                  <a:lnTo>
                    <a:pt x="180" y="3"/>
                  </a:lnTo>
                  <a:lnTo>
                    <a:pt x="182" y="5"/>
                  </a:lnTo>
                  <a:lnTo>
                    <a:pt x="184" y="10"/>
                  </a:lnTo>
                  <a:lnTo>
                    <a:pt x="186" y="18"/>
                  </a:lnTo>
                  <a:lnTo>
                    <a:pt x="187" y="27"/>
                  </a:lnTo>
                  <a:lnTo>
                    <a:pt x="186" y="34"/>
                  </a:lnTo>
                  <a:lnTo>
                    <a:pt x="185" y="39"/>
                  </a:lnTo>
                  <a:lnTo>
                    <a:pt x="184" y="43"/>
                  </a:lnTo>
                  <a:lnTo>
                    <a:pt x="182" y="47"/>
                  </a:lnTo>
                  <a:lnTo>
                    <a:pt x="176" y="53"/>
                  </a:lnTo>
                  <a:lnTo>
                    <a:pt x="170" y="57"/>
                  </a:lnTo>
                  <a:lnTo>
                    <a:pt x="163" y="63"/>
                  </a:lnTo>
                  <a:lnTo>
                    <a:pt x="158" y="68"/>
                  </a:lnTo>
                  <a:lnTo>
                    <a:pt x="156" y="71"/>
                  </a:lnTo>
                  <a:lnTo>
                    <a:pt x="155" y="76"/>
                  </a:lnTo>
                  <a:lnTo>
                    <a:pt x="153" y="80"/>
                  </a:lnTo>
                  <a:lnTo>
                    <a:pt x="153" y="86"/>
                  </a:lnTo>
                  <a:lnTo>
                    <a:pt x="142" y="89"/>
                  </a:lnTo>
                  <a:lnTo>
                    <a:pt x="132" y="93"/>
                  </a:lnTo>
                  <a:lnTo>
                    <a:pt x="123" y="97"/>
                  </a:lnTo>
                  <a:lnTo>
                    <a:pt x="114" y="102"/>
                  </a:lnTo>
                  <a:lnTo>
                    <a:pt x="105" y="106"/>
                  </a:lnTo>
                  <a:lnTo>
                    <a:pt x="95" y="109"/>
                  </a:lnTo>
                  <a:lnTo>
                    <a:pt x="85" y="112"/>
                  </a:lnTo>
                  <a:lnTo>
                    <a:pt x="73" y="113"/>
                  </a:lnTo>
                  <a:lnTo>
                    <a:pt x="65" y="110"/>
                  </a:lnTo>
                  <a:lnTo>
                    <a:pt x="54" y="106"/>
                  </a:lnTo>
                  <a:lnTo>
                    <a:pt x="46" y="101"/>
                  </a:lnTo>
                  <a:lnTo>
                    <a:pt x="42" y="97"/>
                  </a:lnTo>
                  <a:lnTo>
                    <a:pt x="50" y="10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8" name="Freeform 88"/>
            <p:cNvSpPr>
              <a:spLocks/>
            </p:cNvSpPr>
            <p:nvPr/>
          </p:nvSpPr>
          <p:spPr bwMode="auto">
            <a:xfrm>
              <a:off x="15968663" y="6770688"/>
              <a:ext cx="80962" cy="77788"/>
            </a:xfrm>
            <a:custGeom>
              <a:avLst/>
              <a:gdLst>
                <a:gd name="T0" fmla="*/ 90 w 101"/>
                <a:gd name="T1" fmla="*/ 99 h 99"/>
                <a:gd name="T2" fmla="*/ 84 w 101"/>
                <a:gd name="T3" fmla="*/ 96 h 99"/>
                <a:gd name="T4" fmla="*/ 78 w 101"/>
                <a:gd name="T5" fmla="*/ 94 h 99"/>
                <a:gd name="T6" fmla="*/ 75 w 101"/>
                <a:gd name="T7" fmla="*/ 91 h 99"/>
                <a:gd name="T8" fmla="*/ 73 w 101"/>
                <a:gd name="T9" fmla="*/ 87 h 99"/>
                <a:gd name="T10" fmla="*/ 72 w 101"/>
                <a:gd name="T11" fmla="*/ 82 h 99"/>
                <a:gd name="T12" fmla="*/ 72 w 101"/>
                <a:gd name="T13" fmla="*/ 78 h 99"/>
                <a:gd name="T14" fmla="*/ 73 w 101"/>
                <a:gd name="T15" fmla="*/ 73 h 99"/>
                <a:gd name="T16" fmla="*/ 74 w 101"/>
                <a:gd name="T17" fmla="*/ 67 h 99"/>
                <a:gd name="T18" fmla="*/ 66 w 101"/>
                <a:gd name="T19" fmla="*/ 62 h 99"/>
                <a:gd name="T20" fmla="*/ 61 w 101"/>
                <a:gd name="T21" fmla="*/ 56 h 99"/>
                <a:gd name="T22" fmla="*/ 57 w 101"/>
                <a:gd name="T23" fmla="*/ 51 h 99"/>
                <a:gd name="T24" fmla="*/ 52 w 101"/>
                <a:gd name="T25" fmla="*/ 46 h 99"/>
                <a:gd name="T26" fmla="*/ 49 w 101"/>
                <a:gd name="T27" fmla="*/ 39 h 99"/>
                <a:gd name="T28" fmla="*/ 45 w 101"/>
                <a:gd name="T29" fmla="*/ 34 h 99"/>
                <a:gd name="T30" fmla="*/ 38 w 101"/>
                <a:gd name="T31" fmla="*/ 28 h 99"/>
                <a:gd name="T32" fmla="*/ 31 w 101"/>
                <a:gd name="T33" fmla="*/ 24 h 99"/>
                <a:gd name="T34" fmla="*/ 22 w 101"/>
                <a:gd name="T35" fmla="*/ 19 h 99"/>
                <a:gd name="T36" fmla="*/ 14 w 101"/>
                <a:gd name="T37" fmla="*/ 15 h 99"/>
                <a:gd name="T38" fmla="*/ 10 w 101"/>
                <a:gd name="T39" fmla="*/ 12 h 99"/>
                <a:gd name="T40" fmla="*/ 6 w 101"/>
                <a:gd name="T41" fmla="*/ 10 h 99"/>
                <a:gd name="T42" fmla="*/ 3 w 101"/>
                <a:gd name="T43" fmla="*/ 6 h 99"/>
                <a:gd name="T44" fmla="*/ 0 w 101"/>
                <a:gd name="T45" fmla="*/ 0 h 99"/>
                <a:gd name="T46" fmla="*/ 12 w 101"/>
                <a:gd name="T47" fmla="*/ 5 h 99"/>
                <a:gd name="T48" fmla="*/ 23 w 101"/>
                <a:gd name="T49" fmla="*/ 10 h 99"/>
                <a:gd name="T50" fmla="*/ 32 w 101"/>
                <a:gd name="T51" fmla="*/ 16 h 99"/>
                <a:gd name="T52" fmla="*/ 41 w 101"/>
                <a:gd name="T53" fmla="*/ 23 h 99"/>
                <a:gd name="T54" fmla="*/ 56 w 101"/>
                <a:gd name="T55" fmla="*/ 37 h 99"/>
                <a:gd name="T56" fmla="*/ 70 w 101"/>
                <a:gd name="T57" fmla="*/ 51 h 99"/>
                <a:gd name="T58" fmla="*/ 75 w 101"/>
                <a:gd name="T59" fmla="*/ 56 h 99"/>
                <a:gd name="T60" fmla="*/ 81 w 101"/>
                <a:gd name="T61" fmla="*/ 60 h 99"/>
                <a:gd name="T62" fmla="*/ 85 w 101"/>
                <a:gd name="T63" fmla="*/ 63 h 99"/>
                <a:gd name="T64" fmla="*/ 90 w 101"/>
                <a:gd name="T65" fmla="*/ 66 h 99"/>
                <a:gd name="T66" fmla="*/ 95 w 101"/>
                <a:gd name="T67" fmla="*/ 69 h 99"/>
                <a:gd name="T68" fmla="*/ 98 w 101"/>
                <a:gd name="T69" fmla="*/ 74 h 99"/>
                <a:gd name="T70" fmla="*/ 100 w 101"/>
                <a:gd name="T71" fmla="*/ 79 h 99"/>
                <a:gd name="T72" fmla="*/ 101 w 101"/>
                <a:gd name="T73" fmla="*/ 87 h 99"/>
                <a:gd name="T74" fmla="*/ 101 w 101"/>
                <a:gd name="T75" fmla="*/ 99 h 99"/>
                <a:gd name="T76" fmla="*/ 90 w 101"/>
                <a:gd name="T7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1" h="99">
                  <a:moveTo>
                    <a:pt x="90" y="99"/>
                  </a:moveTo>
                  <a:lnTo>
                    <a:pt x="84" y="96"/>
                  </a:lnTo>
                  <a:lnTo>
                    <a:pt x="78" y="94"/>
                  </a:lnTo>
                  <a:lnTo>
                    <a:pt x="75" y="91"/>
                  </a:lnTo>
                  <a:lnTo>
                    <a:pt x="73" y="87"/>
                  </a:lnTo>
                  <a:lnTo>
                    <a:pt x="72" y="82"/>
                  </a:lnTo>
                  <a:lnTo>
                    <a:pt x="72" y="78"/>
                  </a:lnTo>
                  <a:lnTo>
                    <a:pt x="73" y="73"/>
                  </a:lnTo>
                  <a:lnTo>
                    <a:pt x="74" y="67"/>
                  </a:lnTo>
                  <a:lnTo>
                    <a:pt x="66" y="62"/>
                  </a:lnTo>
                  <a:lnTo>
                    <a:pt x="61" y="56"/>
                  </a:lnTo>
                  <a:lnTo>
                    <a:pt x="57" y="51"/>
                  </a:lnTo>
                  <a:lnTo>
                    <a:pt x="52" y="46"/>
                  </a:lnTo>
                  <a:lnTo>
                    <a:pt x="49" y="39"/>
                  </a:lnTo>
                  <a:lnTo>
                    <a:pt x="45" y="34"/>
                  </a:lnTo>
                  <a:lnTo>
                    <a:pt x="38" y="28"/>
                  </a:lnTo>
                  <a:lnTo>
                    <a:pt x="31" y="24"/>
                  </a:lnTo>
                  <a:lnTo>
                    <a:pt x="22" y="19"/>
                  </a:lnTo>
                  <a:lnTo>
                    <a:pt x="14" y="15"/>
                  </a:lnTo>
                  <a:lnTo>
                    <a:pt x="10" y="12"/>
                  </a:lnTo>
                  <a:lnTo>
                    <a:pt x="6" y="10"/>
                  </a:lnTo>
                  <a:lnTo>
                    <a:pt x="3" y="6"/>
                  </a:lnTo>
                  <a:lnTo>
                    <a:pt x="0" y="0"/>
                  </a:lnTo>
                  <a:lnTo>
                    <a:pt x="12" y="5"/>
                  </a:lnTo>
                  <a:lnTo>
                    <a:pt x="23" y="10"/>
                  </a:lnTo>
                  <a:lnTo>
                    <a:pt x="32" y="16"/>
                  </a:lnTo>
                  <a:lnTo>
                    <a:pt x="41" y="23"/>
                  </a:lnTo>
                  <a:lnTo>
                    <a:pt x="56" y="37"/>
                  </a:lnTo>
                  <a:lnTo>
                    <a:pt x="70" y="51"/>
                  </a:lnTo>
                  <a:lnTo>
                    <a:pt x="75" y="56"/>
                  </a:lnTo>
                  <a:lnTo>
                    <a:pt x="81" y="60"/>
                  </a:lnTo>
                  <a:lnTo>
                    <a:pt x="85" y="63"/>
                  </a:lnTo>
                  <a:lnTo>
                    <a:pt x="90" y="66"/>
                  </a:lnTo>
                  <a:lnTo>
                    <a:pt x="95" y="69"/>
                  </a:lnTo>
                  <a:lnTo>
                    <a:pt x="98" y="74"/>
                  </a:lnTo>
                  <a:lnTo>
                    <a:pt x="100" y="79"/>
                  </a:lnTo>
                  <a:lnTo>
                    <a:pt x="101" y="87"/>
                  </a:lnTo>
                  <a:lnTo>
                    <a:pt x="101" y="99"/>
                  </a:lnTo>
                  <a:lnTo>
                    <a:pt x="90" y="9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9" name="Freeform 89"/>
            <p:cNvSpPr>
              <a:spLocks/>
            </p:cNvSpPr>
            <p:nvPr/>
          </p:nvSpPr>
          <p:spPr bwMode="auto">
            <a:xfrm>
              <a:off x="16111538" y="6883400"/>
              <a:ext cx="38100" cy="49213"/>
            </a:xfrm>
            <a:custGeom>
              <a:avLst/>
              <a:gdLst>
                <a:gd name="T0" fmla="*/ 25 w 47"/>
                <a:gd name="T1" fmla="*/ 35 h 61"/>
                <a:gd name="T2" fmla="*/ 18 w 47"/>
                <a:gd name="T3" fmla="*/ 34 h 61"/>
                <a:gd name="T4" fmla="*/ 12 w 47"/>
                <a:gd name="T5" fmla="*/ 31 h 61"/>
                <a:gd name="T6" fmla="*/ 7 w 47"/>
                <a:gd name="T7" fmla="*/ 27 h 61"/>
                <a:gd name="T8" fmla="*/ 4 w 47"/>
                <a:gd name="T9" fmla="*/ 23 h 61"/>
                <a:gd name="T10" fmla="*/ 2 w 47"/>
                <a:gd name="T11" fmla="*/ 17 h 61"/>
                <a:gd name="T12" fmla="*/ 0 w 47"/>
                <a:gd name="T13" fmla="*/ 12 h 61"/>
                <a:gd name="T14" fmla="*/ 0 w 47"/>
                <a:gd name="T15" fmla="*/ 5 h 61"/>
                <a:gd name="T16" fmla="*/ 1 w 47"/>
                <a:gd name="T17" fmla="*/ 0 h 61"/>
                <a:gd name="T18" fmla="*/ 6 w 47"/>
                <a:gd name="T19" fmla="*/ 3 h 61"/>
                <a:gd name="T20" fmla="*/ 13 w 47"/>
                <a:gd name="T21" fmla="*/ 9 h 61"/>
                <a:gd name="T22" fmla="*/ 21 w 47"/>
                <a:gd name="T23" fmla="*/ 15 h 61"/>
                <a:gd name="T24" fmla="*/ 29 w 47"/>
                <a:gd name="T25" fmla="*/ 23 h 61"/>
                <a:gd name="T26" fmla="*/ 42 w 47"/>
                <a:gd name="T27" fmla="*/ 38 h 61"/>
                <a:gd name="T28" fmla="*/ 47 w 47"/>
                <a:gd name="T29" fmla="*/ 45 h 61"/>
                <a:gd name="T30" fmla="*/ 46 w 47"/>
                <a:gd name="T31" fmla="*/ 51 h 61"/>
                <a:gd name="T32" fmla="*/ 43 w 47"/>
                <a:gd name="T33" fmla="*/ 56 h 61"/>
                <a:gd name="T34" fmla="*/ 40 w 47"/>
                <a:gd name="T35" fmla="*/ 59 h 61"/>
                <a:gd name="T36" fmla="*/ 36 w 47"/>
                <a:gd name="T37" fmla="*/ 61 h 61"/>
                <a:gd name="T38" fmla="*/ 25 w 47"/>
                <a:gd name="T39" fmla="*/ 50 h 61"/>
                <a:gd name="T40" fmla="*/ 25 w 47"/>
                <a:gd name="T41" fmla="*/ 43 h 61"/>
                <a:gd name="T42" fmla="*/ 25 w 47"/>
                <a:gd name="T43" fmla="*/ 3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 h="61">
                  <a:moveTo>
                    <a:pt x="25" y="35"/>
                  </a:moveTo>
                  <a:lnTo>
                    <a:pt x="18" y="34"/>
                  </a:lnTo>
                  <a:lnTo>
                    <a:pt x="12" y="31"/>
                  </a:lnTo>
                  <a:lnTo>
                    <a:pt x="7" y="27"/>
                  </a:lnTo>
                  <a:lnTo>
                    <a:pt x="4" y="23"/>
                  </a:lnTo>
                  <a:lnTo>
                    <a:pt x="2" y="17"/>
                  </a:lnTo>
                  <a:lnTo>
                    <a:pt x="0" y="12"/>
                  </a:lnTo>
                  <a:lnTo>
                    <a:pt x="0" y="5"/>
                  </a:lnTo>
                  <a:lnTo>
                    <a:pt x="1" y="0"/>
                  </a:lnTo>
                  <a:lnTo>
                    <a:pt x="6" y="3"/>
                  </a:lnTo>
                  <a:lnTo>
                    <a:pt x="13" y="9"/>
                  </a:lnTo>
                  <a:lnTo>
                    <a:pt x="21" y="15"/>
                  </a:lnTo>
                  <a:lnTo>
                    <a:pt x="29" y="23"/>
                  </a:lnTo>
                  <a:lnTo>
                    <a:pt x="42" y="38"/>
                  </a:lnTo>
                  <a:lnTo>
                    <a:pt x="47" y="45"/>
                  </a:lnTo>
                  <a:lnTo>
                    <a:pt x="46" y="51"/>
                  </a:lnTo>
                  <a:lnTo>
                    <a:pt x="43" y="56"/>
                  </a:lnTo>
                  <a:lnTo>
                    <a:pt x="40" y="59"/>
                  </a:lnTo>
                  <a:lnTo>
                    <a:pt x="36" y="61"/>
                  </a:lnTo>
                  <a:lnTo>
                    <a:pt x="25" y="50"/>
                  </a:lnTo>
                  <a:lnTo>
                    <a:pt x="25" y="43"/>
                  </a:lnTo>
                  <a:lnTo>
                    <a:pt x="25" y="3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0" name="Freeform 90"/>
            <p:cNvSpPr>
              <a:spLocks/>
            </p:cNvSpPr>
            <p:nvPr/>
          </p:nvSpPr>
          <p:spPr bwMode="auto">
            <a:xfrm>
              <a:off x="16370300" y="7067550"/>
              <a:ext cx="23812" cy="26988"/>
            </a:xfrm>
            <a:custGeom>
              <a:avLst/>
              <a:gdLst>
                <a:gd name="T0" fmla="*/ 30 w 30"/>
                <a:gd name="T1" fmla="*/ 23 h 35"/>
                <a:gd name="T2" fmla="*/ 30 w 30"/>
                <a:gd name="T3" fmla="*/ 35 h 35"/>
                <a:gd name="T4" fmla="*/ 24 w 30"/>
                <a:gd name="T5" fmla="*/ 34 h 35"/>
                <a:gd name="T6" fmla="*/ 18 w 30"/>
                <a:gd name="T7" fmla="*/ 31 h 35"/>
                <a:gd name="T8" fmla="*/ 13 w 30"/>
                <a:gd name="T9" fmla="*/ 26 h 35"/>
                <a:gd name="T10" fmla="*/ 8 w 30"/>
                <a:gd name="T11" fmla="*/ 21 h 35"/>
                <a:gd name="T12" fmla="*/ 4 w 30"/>
                <a:gd name="T13" fmla="*/ 14 h 35"/>
                <a:gd name="T14" fmla="*/ 2 w 30"/>
                <a:gd name="T15" fmla="*/ 9 h 35"/>
                <a:gd name="T16" fmla="*/ 0 w 30"/>
                <a:gd name="T17" fmla="*/ 5 h 35"/>
                <a:gd name="T18" fmla="*/ 0 w 30"/>
                <a:gd name="T19" fmla="*/ 0 h 35"/>
                <a:gd name="T20" fmla="*/ 12 w 30"/>
                <a:gd name="T21" fmla="*/ 6 h 35"/>
                <a:gd name="T22" fmla="*/ 21 w 30"/>
                <a:gd name="T23" fmla="*/ 10 h 35"/>
                <a:gd name="T24" fmla="*/ 25 w 30"/>
                <a:gd name="T25" fmla="*/ 13 h 35"/>
                <a:gd name="T26" fmla="*/ 28 w 30"/>
                <a:gd name="T27" fmla="*/ 16 h 35"/>
                <a:gd name="T28" fmla="*/ 30 w 30"/>
                <a:gd name="T29" fmla="*/ 20 h 35"/>
                <a:gd name="T30" fmla="*/ 30 w 30"/>
                <a:gd name="T31"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30" y="23"/>
                  </a:moveTo>
                  <a:lnTo>
                    <a:pt x="30" y="35"/>
                  </a:lnTo>
                  <a:lnTo>
                    <a:pt x="24" y="34"/>
                  </a:lnTo>
                  <a:lnTo>
                    <a:pt x="18" y="31"/>
                  </a:lnTo>
                  <a:lnTo>
                    <a:pt x="13" y="26"/>
                  </a:lnTo>
                  <a:lnTo>
                    <a:pt x="8" y="21"/>
                  </a:lnTo>
                  <a:lnTo>
                    <a:pt x="4" y="14"/>
                  </a:lnTo>
                  <a:lnTo>
                    <a:pt x="2" y="9"/>
                  </a:lnTo>
                  <a:lnTo>
                    <a:pt x="0" y="5"/>
                  </a:lnTo>
                  <a:lnTo>
                    <a:pt x="0" y="0"/>
                  </a:lnTo>
                  <a:lnTo>
                    <a:pt x="12" y="6"/>
                  </a:lnTo>
                  <a:lnTo>
                    <a:pt x="21" y="10"/>
                  </a:lnTo>
                  <a:lnTo>
                    <a:pt x="25" y="13"/>
                  </a:lnTo>
                  <a:lnTo>
                    <a:pt x="28" y="16"/>
                  </a:lnTo>
                  <a:lnTo>
                    <a:pt x="30" y="20"/>
                  </a:lnTo>
                  <a:lnTo>
                    <a:pt x="30" y="2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1" name="Freeform 91"/>
            <p:cNvSpPr>
              <a:spLocks/>
            </p:cNvSpPr>
            <p:nvPr/>
          </p:nvSpPr>
          <p:spPr bwMode="auto">
            <a:xfrm>
              <a:off x="16313150" y="7045325"/>
              <a:ext cx="46037" cy="22225"/>
            </a:xfrm>
            <a:custGeom>
              <a:avLst/>
              <a:gdLst>
                <a:gd name="T0" fmla="*/ 57 w 57"/>
                <a:gd name="T1" fmla="*/ 24 h 27"/>
                <a:gd name="T2" fmla="*/ 46 w 57"/>
                <a:gd name="T3" fmla="*/ 27 h 27"/>
                <a:gd name="T4" fmla="*/ 38 w 57"/>
                <a:gd name="T5" fmla="*/ 27 h 27"/>
                <a:gd name="T6" fmla="*/ 31 w 57"/>
                <a:gd name="T7" fmla="*/ 26 h 27"/>
                <a:gd name="T8" fmla="*/ 22 w 57"/>
                <a:gd name="T9" fmla="*/ 24 h 27"/>
                <a:gd name="T10" fmla="*/ 16 w 57"/>
                <a:gd name="T11" fmla="*/ 21 h 27"/>
                <a:gd name="T12" fmla="*/ 9 w 57"/>
                <a:gd name="T13" fmla="*/ 18 h 27"/>
                <a:gd name="T14" fmla="*/ 4 w 57"/>
                <a:gd name="T15" fmla="*/ 13 h 27"/>
                <a:gd name="T16" fmla="*/ 2 w 57"/>
                <a:gd name="T17" fmla="*/ 10 h 27"/>
                <a:gd name="T18" fmla="*/ 1 w 57"/>
                <a:gd name="T19" fmla="*/ 7 h 27"/>
                <a:gd name="T20" fmla="*/ 0 w 57"/>
                <a:gd name="T21" fmla="*/ 4 h 27"/>
                <a:gd name="T22" fmla="*/ 0 w 57"/>
                <a:gd name="T23" fmla="*/ 0 h 27"/>
                <a:gd name="T24" fmla="*/ 9 w 57"/>
                <a:gd name="T25" fmla="*/ 0 h 27"/>
                <a:gd name="T26" fmla="*/ 18 w 57"/>
                <a:gd name="T27" fmla="*/ 1 h 27"/>
                <a:gd name="T28" fmla="*/ 25 w 57"/>
                <a:gd name="T29" fmla="*/ 3 h 27"/>
                <a:gd name="T30" fmla="*/ 33 w 57"/>
                <a:gd name="T31" fmla="*/ 5 h 27"/>
                <a:gd name="T32" fmla="*/ 39 w 57"/>
                <a:gd name="T33" fmla="*/ 8 h 27"/>
                <a:gd name="T34" fmla="*/ 45 w 57"/>
                <a:gd name="T35" fmla="*/ 12 h 27"/>
                <a:gd name="T36" fmla="*/ 51 w 57"/>
                <a:gd name="T37" fmla="*/ 18 h 27"/>
                <a:gd name="T38" fmla="*/ 57 w 57"/>
                <a:gd name="T3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 h="27">
                  <a:moveTo>
                    <a:pt x="57" y="24"/>
                  </a:moveTo>
                  <a:lnTo>
                    <a:pt x="46" y="27"/>
                  </a:lnTo>
                  <a:lnTo>
                    <a:pt x="38" y="27"/>
                  </a:lnTo>
                  <a:lnTo>
                    <a:pt x="31" y="26"/>
                  </a:lnTo>
                  <a:lnTo>
                    <a:pt x="22" y="24"/>
                  </a:lnTo>
                  <a:lnTo>
                    <a:pt x="16" y="21"/>
                  </a:lnTo>
                  <a:lnTo>
                    <a:pt x="9" y="18"/>
                  </a:lnTo>
                  <a:lnTo>
                    <a:pt x="4" y="13"/>
                  </a:lnTo>
                  <a:lnTo>
                    <a:pt x="2" y="10"/>
                  </a:lnTo>
                  <a:lnTo>
                    <a:pt x="1" y="7"/>
                  </a:lnTo>
                  <a:lnTo>
                    <a:pt x="0" y="4"/>
                  </a:lnTo>
                  <a:lnTo>
                    <a:pt x="0" y="0"/>
                  </a:lnTo>
                  <a:lnTo>
                    <a:pt x="9" y="0"/>
                  </a:lnTo>
                  <a:lnTo>
                    <a:pt x="18" y="1"/>
                  </a:lnTo>
                  <a:lnTo>
                    <a:pt x="25" y="3"/>
                  </a:lnTo>
                  <a:lnTo>
                    <a:pt x="33" y="5"/>
                  </a:lnTo>
                  <a:lnTo>
                    <a:pt x="39" y="8"/>
                  </a:lnTo>
                  <a:lnTo>
                    <a:pt x="45" y="12"/>
                  </a:lnTo>
                  <a:lnTo>
                    <a:pt x="51" y="18"/>
                  </a:lnTo>
                  <a:lnTo>
                    <a:pt x="57" y="2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2" name="Freeform 92"/>
            <p:cNvSpPr>
              <a:spLocks/>
            </p:cNvSpPr>
            <p:nvPr/>
          </p:nvSpPr>
          <p:spPr bwMode="auto">
            <a:xfrm>
              <a:off x="16319500" y="6991350"/>
              <a:ext cx="39687" cy="44450"/>
            </a:xfrm>
            <a:custGeom>
              <a:avLst/>
              <a:gdLst>
                <a:gd name="T0" fmla="*/ 51 w 51"/>
                <a:gd name="T1" fmla="*/ 55 h 55"/>
                <a:gd name="T2" fmla="*/ 48 w 51"/>
                <a:gd name="T3" fmla="*/ 54 h 55"/>
                <a:gd name="T4" fmla="*/ 44 w 51"/>
                <a:gd name="T5" fmla="*/ 53 h 55"/>
                <a:gd name="T6" fmla="*/ 41 w 51"/>
                <a:gd name="T7" fmla="*/ 51 h 55"/>
                <a:gd name="T8" fmla="*/ 37 w 51"/>
                <a:gd name="T9" fmla="*/ 48 h 55"/>
                <a:gd name="T10" fmla="*/ 29 w 51"/>
                <a:gd name="T11" fmla="*/ 41 h 55"/>
                <a:gd name="T12" fmla="*/ 22 w 51"/>
                <a:gd name="T13" fmla="*/ 33 h 55"/>
                <a:gd name="T14" fmla="*/ 14 w 51"/>
                <a:gd name="T15" fmla="*/ 23 h 55"/>
                <a:gd name="T16" fmla="*/ 8 w 51"/>
                <a:gd name="T17" fmla="*/ 14 h 55"/>
                <a:gd name="T18" fmla="*/ 3 w 51"/>
                <a:gd name="T19" fmla="*/ 7 h 55"/>
                <a:gd name="T20" fmla="*/ 0 w 51"/>
                <a:gd name="T21" fmla="*/ 0 h 55"/>
                <a:gd name="T22" fmla="*/ 9 w 51"/>
                <a:gd name="T23" fmla="*/ 6 h 55"/>
                <a:gd name="T24" fmla="*/ 17 w 51"/>
                <a:gd name="T25" fmla="*/ 10 h 55"/>
                <a:gd name="T26" fmla="*/ 25 w 51"/>
                <a:gd name="T27" fmla="*/ 15 h 55"/>
                <a:gd name="T28" fmla="*/ 31 w 51"/>
                <a:gd name="T29" fmla="*/ 22 h 55"/>
                <a:gd name="T30" fmla="*/ 38 w 51"/>
                <a:gd name="T31" fmla="*/ 29 h 55"/>
                <a:gd name="T32" fmla="*/ 43 w 51"/>
                <a:gd name="T33" fmla="*/ 37 h 55"/>
                <a:gd name="T34" fmla="*/ 48 w 51"/>
                <a:gd name="T35" fmla="*/ 46 h 55"/>
                <a:gd name="T36" fmla="*/ 51 w 51"/>
                <a:gd name="T37"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5">
                  <a:moveTo>
                    <a:pt x="51" y="55"/>
                  </a:moveTo>
                  <a:lnTo>
                    <a:pt x="48" y="54"/>
                  </a:lnTo>
                  <a:lnTo>
                    <a:pt x="44" y="53"/>
                  </a:lnTo>
                  <a:lnTo>
                    <a:pt x="41" y="51"/>
                  </a:lnTo>
                  <a:lnTo>
                    <a:pt x="37" y="48"/>
                  </a:lnTo>
                  <a:lnTo>
                    <a:pt x="29" y="41"/>
                  </a:lnTo>
                  <a:lnTo>
                    <a:pt x="22" y="33"/>
                  </a:lnTo>
                  <a:lnTo>
                    <a:pt x="14" y="23"/>
                  </a:lnTo>
                  <a:lnTo>
                    <a:pt x="8" y="14"/>
                  </a:lnTo>
                  <a:lnTo>
                    <a:pt x="3" y="7"/>
                  </a:lnTo>
                  <a:lnTo>
                    <a:pt x="0" y="0"/>
                  </a:lnTo>
                  <a:lnTo>
                    <a:pt x="9" y="6"/>
                  </a:lnTo>
                  <a:lnTo>
                    <a:pt x="17" y="10"/>
                  </a:lnTo>
                  <a:lnTo>
                    <a:pt x="25" y="15"/>
                  </a:lnTo>
                  <a:lnTo>
                    <a:pt x="31" y="22"/>
                  </a:lnTo>
                  <a:lnTo>
                    <a:pt x="38" y="29"/>
                  </a:lnTo>
                  <a:lnTo>
                    <a:pt x="43" y="37"/>
                  </a:lnTo>
                  <a:lnTo>
                    <a:pt x="48" y="46"/>
                  </a:lnTo>
                  <a:lnTo>
                    <a:pt x="51" y="5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3" name="Freeform 93"/>
            <p:cNvSpPr>
              <a:spLocks/>
            </p:cNvSpPr>
            <p:nvPr/>
          </p:nvSpPr>
          <p:spPr bwMode="auto">
            <a:xfrm>
              <a:off x="16235363" y="6956425"/>
              <a:ext cx="57150" cy="34925"/>
            </a:xfrm>
            <a:custGeom>
              <a:avLst/>
              <a:gdLst>
                <a:gd name="T0" fmla="*/ 9 w 72"/>
                <a:gd name="T1" fmla="*/ 0 h 43"/>
                <a:gd name="T2" fmla="*/ 24 w 72"/>
                <a:gd name="T3" fmla="*/ 8 h 43"/>
                <a:gd name="T4" fmla="*/ 43 w 72"/>
                <a:gd name="T5" fmla="*/ 16 h 43"/>
                <a:gd name="T6" fmla="*/ 52 w 72"/>
                <a:gd name="T7" fmla="*/ 22 h 43"/>
                <a:gd name="T8" fmla="*/ 61 w 72"/>
                <a:gd name="T9" fmla="*/ 27 h 43"/>
                <a:gd name="T10" fmla="*/ 67 w 72"/>
                <a:gd name="T11" fmla="*/ 32 h 43"/>
                <a:gd name="T12" fmla="*/ 72 w 72"/>
                <a:gd name="T13" fmla="*/ 39 h 43"/>
                <a:gd name="T14" fmla="*/ 59 w 72"/>
                <a:gd name="T15" fmla="*/ 43 h 43"/>
                <a:gd name="T16" fmla="*/ 51 w 72"/>
                <a:gd name="T17" fmla="*/ 43 h 43"/>
                <a:gd name="T18" fmla="*/ 42 w 72"/>
                <a:gd name="T19" fmla="*/ 41 h 43"/>
                <a:gd name="T20" fmla="*/ 33 w 72"/>
                <a:gd name="T21" fmla="*/ 37 h 43"/>
                <a:gd name="T22" fmla="*/ 23 w 72"/>
                <a:gd name="T23" fmla="*/ 32 h 43"/>
                <a:gd name="T24" fmla="*/ 14 w 72"/>
                <a:gd name="T25" fmla="*/ 26 h 43"/>
                <a:gd name="T26" fmla="*/ 7 w 72"/>
                <a:gd name="T27" fmla="*/ 19 h 43"/>
                <a:gd name="T28" fmla="*/ 4 w 72"/>
                <a:gd name="T29" fmla="*/ 16 h 43"/>
                <a:gd name="T30" fmla="*/ 1 w 72"/>
                <a:gd name="T31" fmla="*/ 12 h 43"/>
                <a:gd name="T32" fmla="*/ 0 w 72"/>
                <a:gd name="T33" fmla="*/ 8 h 43"/>
                <a:gd name="T34" fmla="*/ 0 w 72"/>
                <a:gd name="T35" fmla="*/ 4 h 43"/>
                <a:gd name="T36" fmla="*/ 5 w 72"/>
                <a:gd name="T37" fmla="*/ 4 h 43"/>
                <a:gd name="T38" fmla="*/ 9 w 72"/>
                <a:gd name="T3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43">
                  <a:moveTo>
                    <a:pt x="9" y="0"/>
                  </a:moveTo>
                  <a:lnTo>
                    <a:pt x="24" y="8"/>
                  </a:lnTo>
                  <a:lnTo>
                    <a:pt x="43" y="16"/>
                  </a:lnTo>
                  <a:lnTo>
                    <a:pt x="52" y="22"/>
                  </a:lnTo>
                  <a:lnTo>
                    <a:pt x="61" y="27"/>
                  </a:lnTo>
                  <a:lnTo>
                    <a:pt x="67" y="32"/>
                  </a:lnTo>
                  <a:lnTo>
                    <a:pt x="72" y="39"/>
                  </a:lnTo>
                  <a:lnTo>
                    <a:pt x="59" y="43"/>
                  </a:lnTo>
                  <a:lnTo>
                    <a:pt x="51" y="43"/>
                  </a:lnTo>
                  <a:lnTo>
                    <a:pt x="42" y="41"/>
                  </a:lnTo>
                  <a:lnTo>
                    <a:pt x="33" y="37"/>
                  </a:lnTo>
                  <a:lnTo>
                    <a:pt x="23" y="32"/>
                  </a:lnTo>
                  <a:lnTo>
                    <a:pt x="14" y="26"/>
                  </a:lnTo>
                  <a:lnTo>
                    <a:pt x="7" y="19"/>
                  </a:lnTo>
                  <a:lnTo>
                    <a:pt x="4" y="16"/>
                  </a:lnTo>
                  <a:lnTo>
                    <a:pt x="1" y="12"/>
                  </a:lnTo>
                  <a:lnTo>
                    <a:pt x="0" y="8"/>
                  </a:lnTo>
                  <a:lnTo>
                    <a:pt x="0" y="4"/>
                  </a:lnTo>
                  <a:lnTo>
                    <a:pt x="5" y="4"/>
                  </a:lnTo>
                  <a:lnTo>
                    <a:pt x="9"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4" name="Freeform 94"/>
            <p:cNvSpPr>
              <a:spLocks/>
            </p:cNvSpPr>
            <p:nvPr/>
          </p:nvSpPr>
          <p:spPr bwMode="auto">
            <a:xfrm>
              <a:off x="16179800" y="6924675"/>
              <a:ext cx="31750" cy="19050"/>
            </a:xfrm>
            <a:custGeom>
              <a:avLst/>
              <a:gdLst>
                <a:gd name="T0" fmla="*/ 0 w 41"/>
                <a:gd name="T1" fmla="*/ 0 h 24"/>
                <a:gd name="T2" fmla="*/ 13 w 41"/>
                <a:gd name="T3" fmla="*/ 6 h 24"/>
                <a:gd name="T4" fmla="*/ 24 w 41"/>
                <a:gd name="T5" fmla="*/ 11 h 24"/>
                <a:gd name="T6" fmla="*/ 28 w 41"/>
                <a:gd name="T7" fmla="*/ 12 h 24"/>
                <a:gd name="T8" fmla="*/ 32 w 41"/>
                <a:gd name="T9" fmla="*/ 15 h 24"/>
                <a:gd name="T10" fmla="*/ 37 w 41"/>
                <a:gd name="T11" fmla="*/ 18 h 24"/>
                <a:gd name="T12" fmla="*/ 41 w 41"/>
                <a:gd name="T13" fmla="*/ 24 h 24"/>
                <a:gd name="T14" fmla="*/ 28 w 41"/>
                <a:gd name="T15" fmla="*/ 24 h 24"/>
                <a:gd name="T16" fmla="*/ 26 w 41"/>
                <a:gd name="T17" fmla="*/ 24 h 24"/>
                <a:gd name="T18" fmla="*/ 3 w 41"/>
                <a:gd name="T19" fmla="*/ 10 h 24"/>
                <a:gd name="T20" fmla="*/ 0 w 41"/>
                <a:gd name="T21" fmla="*/ 7 h 24"/>
                <a:gd name="T22" fmla="*/ 12 w 41"/>
                <a:gd name="T23" fmla="*/ 4 h 24"/>
                <a:gd name="T24" fmla="*/ 0 w 4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24">
                  <a:moveTo>
                    <a:pt x="0" y="0"/>
                  </a:moveTo>
                  <a:lnTo>
                    <a:pt x="13" y="6"/>
                  </a:lnTo>
                  <a:lnTo>
                    <a:pt x="24" y="11"/>
                  </a:lnTo>
                  <a:lnTo>
                    <a:pt x="28" y="12"/>
                  </a:lnTo>
                  <a:lnTo>
                    <a:pt x="32" y="15"/>
                  </a:lnTo>
                  <a:lnTo>
                    <a:pt x="37" y="18"/>
                  </a:lnTo>
                  <a:lnTo>
                    <a:pt x="41" y="24"/>
                  </a:lnTo>
                  <a:lnTo>
                    <a:pt x="28" y="24"/>
                  </a:lnTo>
                  <a:lnTo>
                    <a:pt x="26" y="24"/>
                  </a:lnTo>
                  <a:lnTo>
                    <a:pt x="3" y="10"/>
                  </a:lnTo>
                  <a:lnTo>
                    <a:pt x="0" y="7"/>
                  </a:lnTo>
                  <a:lnTo>
                    <a:pt x="12" y="4"/>
                  </a:lnTo>
                  <a:lnTo>
                    <a:pt x="0"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5" name="Freeform 95"/>
            <p:cNvSpPr>
              <a:spLocks/>
            </p:cNvSpPr>
            <p:nvPr/>
          </p:nvSpPr>
          <p:spPr bwMode="auto">
            <a:xfrm>
              <a:off x="15716250" y="8335963"/>
              <a:ext cx="146050" cy="141288"/>
            </a:xfrm>
            <a:custGeom>
              <a:avLst/>
              <a:gdLst>
                <a:gd name="T0" fmla="*/ 92 w 184"/>
                <a:gd name="T1" fmla="*/ 16 h 179"/>
                <a:gd name="T2" fmla="*/ 109 w 184"/>
                <a:gd name="T3" fmla="*/ 14 h 179"/>
                <a:gd name="T4" fmla="*/ 129 w 184"/>
                <a:gd name="T5" fmla="*/ 11 h 179"/>
                <a:gd name="T6" fmla="*/ 147 w 184"/>
                <a:gd name="T7" fmla="*/ 6 h 179"/>
                <a:gd name="T8" fmla="*/ 164 w 184"/>
                <a:gd name="T9" fmla="*/ 0 h 179"/>
                <a:gd name="T10" fmla="*/ 171 w 184"/>
                <a:gd name="T11" fmla="*/ 13 h 179"/>
                <a:gd name="T12" fmla="*/ 177 w 184"/>
                <a:gd name="T13" fmla="*/ 25 h 179"/>
                <a:gd name="T14" fmla="*/ 179 w 184"/>
                <a:gd name="T15" fmla="*/ 31 h 179"/>
                <a:gd name="T16" fmla="*/ 181 w 184"/>
                <a:gd name="T17" fmla="*/ 37 h 179"/>
                <a:gd name="T18" fmla="*/ 182 w 184"/>
                <a:gd name="T19" fmla="*/ 44 h 179"/>
                <a:gd name="T20" fmla="*/ 184 w 184"/>
                <a:gd name="T21" fmla="*/ 50 h 179"/>
                <a:gd name="T22" fmla="*/ 182 w 184"/>
                <a:gd name="T23" fmla="*/ 59 h 179"/>
                <a:gd name="T24" fmla="*/ 181 w 184"/>
                <a:gd name="T25" fmla="*/ 67 h 179"/>
                <a:gd name="T26" fmla="*/ 179 w 184"/>
                <a:gd name="T27" fmla="*/ 77 h 179"/>
                <a:gd name="T28" fmla="*/ 176 w 184"/>
                <a:gd name="T29" fmla="*/ 87 h 179"/>
                <a:gd name="T30" fmla="*/ 167 w 184"/>
                <a:gd name="T31" fmla="*/ 107 h 179"/>
                <a:gd name="T32" fmla="*/ 157 w 184"/>
                <a:gd name="T33" fmla="*/ 129 h 179"/>
                <a:gd name="T34" fmla="*/ 150 w 184"/>
                <a:gd name="T35" fmla="*/ 139 h 179"/>
                <a:gd name="T36" fmla="*/ 144 w 184"/>
                <a:gd name="T37" fmla="*/ 149 h 179"/>
                <a:gd name="T38" fmla="*/ 137 w 184"/>
                <a:gd name="T39" fmla="*/ 156 h 179"/>
                <a:gd name="T40" fmla="*/ 130 w 184"/>
                <a:gd name="T41" fmla="*/ 164 h 179"/>
                <a:gd name="T42" fmla="*/ 123 w 184"/>
                <a:gd name="T43" fmla="*/ 170 h 179"/>
                <a:gd name="T44" fmla="*/ 117 w 184"/>
                <a:gd name="T45" fmla="*/ 175 h 179"/>
                <a:gd name="T46" fmla="*/ 110 w 184"/>
                <a:gd name="T47" fmla="*/ 178 h 179"/>
                <a:gd name="T48" fmla="*/ 103 w 184"/>
                <a:gd name="T49" fmla="*/ 179 h 179"/>
                <a:gd name="T50" fmla="*/ 98 w 184"/>
                <a:gd name="T51" fmla="*/ 178 h 179"/>
                <a:gd name="T52" fmla="*/ 94 w 184"/>
                <a:gd name="T53" fmla="*/ 177 h 179"/>
                <a:gd name="T54" fmla="*/ 90 w 184"/>
                <a:gd name="T55" fmla="*/ 176 h 179"/>
                <a:gd name="T56" fmla="*/ 84 w 184"/>
                <a:gd name="T57" fmla="*/ 172 h 179"/>
                <a:gd name="T58" fmla="*/ 76 w 184"/>
                <a:gd name="T59" fmla="*/ 167 h 179"/>
                <a:gd name="T60" fmla="*/ 66 w 184"/>
                <a:gd name="T61" fmla="*/ 158 h 179"/>
                <a:gd name="T62" fmla="*/ 57 w 184"/>
                <a:gd name="T63" fmla="*/ 148 h 179"/>
                <a:gd name="T64" fmla="*/ 49 w 184"/>
                <a:gd name="T65" fmla="*/ 137 h 179"/>
                <a:gd name="T66" fmla="*/ 41 w 184"/>
                <a:gd name="T67" fmla="*/ 124 h 179"/>
                <a:gd name="T68" fmla="*/ 34 w 184"/>
                <a:gd name="T69" fmla="*/ 110 h 179"/>
                <a:gd name="T70" fmla="*/ 26 w 184"/>
                <a:gd name="T71" fmla="*/ 97 h 179"/>
                <a:gd name="T72" fmla="*/ 19 w 184"/>
                <a:gd name="T73" fmla="*/ 83 h 179"/>
                <a:gd name="T74" fmla="*/ 14 w 184"/>
                <a:gd name="T75" fmla="*/ 69 h 179"/>
                <a:gd name="T76" fmla="*/ 10 w 184"/>
                <a:gd name="T77" fmla="*/ 56 h 179"/>
                <a:gd name="T78" fmla="*/ 5 w 184"/>
                <a:gd name="T79" fmla="*/ 44 h 179"/>
                <a:gd name="T80" fmla="*/ 3 w 184"/>
                <a:gd name="T81" fmla="*/ 33 h 179"/>
                <a:gd name="T82" fmla="*/ 1 w 184"/>
                <a:gd name="T83" fmla="*/ 23 h 179"/>
                <a:gd name="T84" fmla="*/ 0 w 184"/>
                <a:gd name="T85" fmla="*/ 16 h 179"/>
                <a:gd name="T86" fmla="*/ 1 w 184"/>
                <a:gd name="T87" fmla="*/ 13 h 179"/>
                <a:gd name="T88" fmla="*/ 1 w 184"/>
                <a:gd name="T89" fmla="*/ 11 h 179"/>
                <a:gd name="T90" fmla="*/ 3 w 184"/>
                <a:gd name="T91" fmla="*/ 9 h 179"/>
                <a:gd name="T92" fmla="*/ 4 w 184"/>
                <a:gd name="T93" fmla="*/ 8 h 179"/>
                <a:gd name="T94" fmla="*/ 9 w 184"/>
                <a:gd name="T95" fmla="*/ 6 h 179"/>
                <a:gd name="T96" fmla="*/ 15 w 184"/>
                <a:gd name="T97" fmla="*/ 4 h 179"/>
                <a:gd name="T98" fmla="*/ 29 w 184"/>
                <a:gd name="T99" fmla="*/ 4 h 179"/>
                <a:gd name="T100" fmla="*/ 46 w 184"/>
                <a:gd name="T101" fmla="*/ 6 h 179"/>
                <a:gd name="T102" fmla="*/ 78 w 184"/>
                <a:gd name="T103" fmla="*/ 11 h 179"/>
                <a:gd name="T104" fmla="*/ 92 w 184"/>
                <a:gd name="T105" fmla="*/ 1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4" h="179">
                  <a:moveTo>
                    <a:pt x="92" y="16"/>
                  </a:moveTo>
                  <a:lnTo>
                    <a:pt x="109" y="14"/>
                  </a:lnTo>
                  <a:lnTo>
                    <a:pt x="129" y="11"/>
                  </a:lnTo>
                  <a:lnTo>
                    <a:pt x="147" y="6"/>
                  </a:lnTo>
                  <a:lnTo>
                    <a:pt x="164" y="0"/>
                  </a:lnTo>
                  <a:lnTo>
                    <a:pt x="171" y="13"/>
                  </a:lnTo>
                  <a:lnTo>
                    <a:pt x="177" y="25"/>
                  </a:lnTo>
                  <a:lnTo>
                    <a:pt x="179" y="31"/>
                  </a:lnTo>
                  <a:lnTo>
                    <a:pt x="181" y="37"/>
                  </a:lnTo>
                  <a:lnTo>
                    <a:pt x="182" y="44"/>
                  </a:lnTo>
                  <a:lnTo>
                    <a:pt x="184" y="50"/>
                  </a:lnTo>
                  <a:lnTo>
                    <a:pt x="182" y="59"/>
                  </a:lnTo>
                  <a:lnTo>
                    <a:pt x="181" y="67"/>
                  </a:lnTo>
                  <a:lnTo>
                    <a:pt x="179" y="77"/>
                  </a:lnTo>
                  <a:lnTo>
                    <a:pt x="176" y="87"/>
                  </a:lnTo>
                  <a:lnTo>
                    <a:pt x="167" y="107"/>
                  </a:lnTo>
                  <a:lnTo>
                    <a:pt x="157" y="129"/>
                  </a:lnTo>
                  <a:lnTo>
                    <a:pt x="150" y="139"/>
                  </a:lnTo>
                  <a:lnTo>
                    <a:pt x="144" y="149"/>
                  </a:lnTo>
                  <a:lnTo>
                    <a:pt x="137" y="156"/>
                  </a:lnTo>
                  <a:lnTo>
                    <a:pt x="130" y="164"/>
                  </a:lnTo>
                  <a:lnTo>
                    <a:pt x="123" y="170"/>
                  </a:lnTo>
                  <a:lnTo>
                    <a:pt x="117" y="175"/>
                  </a:lnTo>
                  <a:lnTo>
                    <a:pt x="110" y="178"/>
                  </a:lnTo>
                  <a:lnTo>
                    <a:pt x="103" y="179"/>
                  </a:lnTo>
                  <a:lnTo>
                    <a:pt x="98" y="178"/>
                  </a:lnTo>
                  <a:lnTo>
                    <a:pt x="94" y="177"/>
                  </a:lnTo>
                  <a:lnTo>
                    <a:pt x="90" y="176"/>
                  </a:lnTo>
                  <a:lnTo>
                    <a:pt x="84" y="172"/>
                  </a:lnTo>
                  <a:lnTo>
                    <a:pt x="76" y="167"/>
                  </a:lnTo>
                  <a:lnTo>
                    <a:pt x="66" y="158"/>
                  </a:lnTo>
                  <a:lnTo>
                    <a:pt x="57" y="148"/>
                  </a:lnTo>
                  <a:lnTo>
                    <a:pt x="49" y="137"/>
                  </a:lnTo>
                  <a:lnTo>
                    <a:pt x="41" y="124"/>
                  </a:lnTo>
                  <a:lnTo>
                    <a:pt x="34" y="110"/>
                  </a:lnTo>
                  <a:lnTo>
                    <a:pt x="26" y="97"/>
                  </a:lnTo>
                  <a:lnTo>
                    <a:pt x="19" y="83"/>
                  </a:lnTo>
                  <a:lnTo>
                    <a:pt x="14" y="69"/>
                  </a:lnTo>
                  <a:lnTo>
                    <a:pt x="10" y="56"/>
                  </a:lnTo>
                  <a:lnTo>
                    <a:pt x="5" y="44"/>
                  </a:lnTo>
                  <a:lnTo>
                    <a:pt x="3" y="33"/>
                  </a:lnTo>
                  <a:lnTo>
                    <a:pt x="1" y="23"/>
                  </a:lnTo>
                  <a:lnTo>
                    <a:pt x="0" y="16"/>
                  </a:lnTo>
                  <a:lnTo>
                    <a:pt x="1" y="13"/>
                  </a:lnTo>
                  <a:lnTo>
                    <a:pt x="1" y="11"/>
                  </a:lnTo>
                  <a:lnTo>
                    <a:pt x="3" y="9"/>
                  </a:lnTo>
                  <a:lnTo>
                    <a:pt x="4" y="8"/>
                  </a:lnTo>
                  <a:lnTo>
                    <a:pt x="9" y="6"/>
                  </a:lnTo>
                  <a:lnTo>
                    <a:pt x="15" y="4"/>
                  </a:lnTo>
                  <a:lnTo>
                    <a:pt x="29" y="4"/>
                  </a:lnTo>
                  <a:lnTo>
                    <a:pt x="46" y="6"/>
                  </a:lnTo>
                  <a:lnTo>
                    <a:pt x="78" y="11"/>
                  </a:lnTo>
                  <a:lnTo>
                    <a:pt x="92" y="1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6" name="Freeform 96"/>
            <p:cNvSpPr>
              <a:spLocks/>
            </p:cNvSpPr>
            <p:nvPr/>
          </p:nvSpPr>
          <p:spPr bwMode="auto">
            <a:xfrm>
              <a:off x="14514513" y="7094538"/>
              <a:ext cx="1546225" cy="1169988"/>
            </a:xfrm>
            <a:custGeom>
              <a:avLst/>
              <a:gdLst>
                <a:gd name="T0" fmla="*/ 1948 w 1949"/>
                <a:gd name="T1" fmla="*/ 872 h 1474"/>
                <a:gd name="T2" fmla="*/ 1922 w 1949"/>
                <a:gd name="T3" fmla="*/ 1027 h 1474"/>
                <a:gd name="T4" fmla="*/ 1856 w 1949"/>
                <a:gd name="T5" fmla="*/ 1151 h 1474"/>
                <a:gd name="T6" fmla="*/ 1787 w 1949"/>
                <a:gd name="T7" fmla="*/ 1320 h 1474"/>
                <a:gd name="T8" fmla="*/ 1761 w 1949"/>
                <a:gd name="T9" fmla="*/ 1383 h 1474"/>
                <a:gd name="T10" fmla="*/ 1641 w 1949"/>
                <a:gd name="T11" fmla="*/ 1430 h 1474"/>
                <a:gd name="T12" fmla="*/ 1565 w 1949"/>
                <a:gd name="T13" fmla="*/ 1450 h 1474"/>
                <a:gd name="T14" fmla="*/ 1495 w 1949"/>
                <a:gd name="T15" fmla="*/ 1442 h 1474"/>
                <a:gd name="T16" fmla="*/ 1404 w 1949"/>
                <a:gd name="T17" fmla="*/ 1450 h 1474"/>
                <a:gd name="T18" fmla="*/ 1288 w 1949"/>
                <a:gd name="T19" fmla="*/ 1371 h 1474"/>
                <a:gd name="T20" fmla="*/ 1263 w 1949"/>
                <a:gd name="T21" fmla="*/ 1294 h 1474"/>
                <a:gd name="T22" fmla="*/ 1208 w 1949"/>
                <a:gd name="T23" fmla="*/ 1272 h 1474"/>
                <a:gd name="T24" fmla="*/ 1205 w 1949"/>
                <a:gd name="T25" fmla="*/ 1215 h 1474"/>
                <a:gd name="T26" fmla="*/ 1161 w 1949"/>
                <a:gd name="T27" fmla="*/ 1264 h 1474"/>
                <a:gd name="T28" fmla="*/ 1151 w 1949"/>
                <a:gd name="T29" fmla="*/ 1240 h 1474"/>
                <a:gd name="T30" fmla="*/ 1187 w 1949"/>
                <a:gd name="T31" fmla="*/ 1123 h 1474"/>
                <a:gd name="T32" fmla="*/ 1090 w 1949"/>
                <a:gd name="T33" fmla="*/ 1239 h 1474"/>
                <a:gd name="T34" fmla="*/ 1064 w 1949"/>
                <a:gd name="T35" fmla="*/ 1212 h 1474"/>
                <a:gd name="T36" fmla="*/ 988 w 1949"/>
                <a:gd name="T37" fmla="*/ 1099 h 1474"/>
                <a:gd name="T38" fmla="*/ 818 w 1949"/>
                <a:gd name="T39" fmla="*/ 1061 h 1474"/>
                <a:gd name="T40" fmla="*/ 706 w 1949"/>
                <a:gd name="T41" fmla="*/ 1100 h 1474"/>
                <a:gd name="T42" fmla="*/ 525 w 1949"/>
                <a:gd name="T43" fmla="*/ 1138 h 1474"/>
                <a:gd name="T44" fmla="*/ 449 w 1949"/>
                <a:gd name="T45" fmla="*/ 1192 h 1474"/>
                <a:gd name="T46" fmla="*/ 352 w 1949"/>
                <a:gd name="T47" fmla="*/ 1197 h 1474"/>
                <a:gd name="T48" fmla="*/ 216 w 1949"/>
                <a:gd name="T49" fmla="*/ 1252 h 1474"/>
                <a:gd name="T50" fmla="*/ 92 w 1949"/>
                <a:gd name="T51" fmla="*/ 1212 h 1474"/>
                <a:gd name="T52" fmla="*/ 97 w 1949"/>
                <a:gd name="T53" fmla="*/ 1159 h 1474"/>
                <a:gd name="T54" fmla="*/ 104 w 1949"/>
                <a:gd name="T55" fmla="*/ 1055 h 1474"/>
                <a:gd name="T56" fmla="*/ 36 w 1949"/>
                <a:gd name="T57" fmla="*/ 846 h 1474"/>
                <a:gd name="T58" fmla="*/ 1 w 1949"/>
                <a:gd name="T59" fmla="*/ 784 h 1474"/>
                <a:gd name="T60" fmla="*/ 28 w 1949"/>
                <a:gd name="T61" fmla="*/ 762 h 1474"/>
                <a:gd name="T62" fmla="*/ 6 w 1949"/>
                <a:gd name="T63" fmla="*/ 622 h 1474"/>
                <a:gd name="T64" fmla="*/ 35 w 1949"/>
                <a:gd name="T65" fmla="*/ 571 h 1474"/>
                <a:gd name="T66" fmla="*/ 132 w 1949"/>
                <a:gd name="T67" fmla="*/ 498 h 1474"/>
                <a:gd name="T68" fmla="*/ 339 w 1949"/>
                <a:gd name="T69" fmla="*/ 448 h 1474"/>
                <a:gd name="T70" fmla="*/ 432 w 1949"/>
                <a:gd name="T71" fmla="*/ 370 h 1474"/>
                <a:gd name="T72" fmla="*/ 446 w 1949"/>
                <a:gd name="T73" fmla="*/ 296 h 1474"/>
                <a:gd name="T74" fmla="*/ 492 w 1949"/>
                <a:gd name="T75" fmla="*/ 308 h 1474"/>
                <a:gd name="T76" fmla="*/ 536 w 1949"/>
                <a:gd name="T77" fmla="*/ 262 h 1474"/>
                <a:gd name="T78" fmla="*/ 579 w 1949"/>
                <a:gd name="T79" fmla="*/ 192 h 1474"/>
                <a:gd name="T80" fmla="*/ 654 w 1949"/>
                <a:gd name="T81" fmla="*/ 158 h 1474"/>
                <a:gd name="T82" fmla="*/ 703 w 1949"/>
                <a:gd name="T83" fmla="*/ 188 h 1474"/>
                <a:gd name="T84" fmla="*/ 743 w 1949"/>
                <a:gd name="T85" fmla="*/ 203 h 1474"/>
                <a:gd name="T86" fmla="*/ 780 w 1949"/>
                <a:gd name="T87" fmla="*/ 164 h 1474"/>
                <a:gd name="T88" fmla="*/ 812 w 1949"/>
                <a:gd name="T89" fmla="*/ 103 h 1474"/>
                <a:gd name="T90" fmla="*/ 923 w 1949"/>
                <a:gd name="T91" fmla="*/ 55 h 1474"/>
                <a:gd name="T92" fmla="*/ 1035 w 1949"/>
                <a:gd name="T93" fmla="*/ 71 h 1474"/>
                <a:gd name="T94" fmla="*/ 1107 w 1949"/>
                <a:gd name="T95" fmla="*/ 58 h 1474"/>
                <a:gd name="T96" fmla="*/ 1135 w 1949"/>
                <a:gd name="T97" fmla="*/ 100 h 1474"/>
                <a:gd name="T98" fmla="*/ 1076 w 1949"/>
                <a:gd name="T99" fmla="*/ 210 h 1474"/>
                <a:gd name="T100" fmla="*/ 1115 w 1949"/>
                <a:gd name="T101" fmla="*/ 229 h 1474"/>
                <a:gd name="T102" fmla="*/ 1212 w 1949"/>
                <a:gd name="T103" fmla="*/ 291 h 1474"/>
                <a:gd name="T104" fmla="*/ 1300 w 1949"/>
                <a:gd name="T105" fmla="*/ 345 h 1474"/>
                <a:gd name="T106" fmla="*/ 1354 w 1949"/>
                <a:gd name="T107" fmla="*/ 302 h 1474"/>
                <a:gd name="T108" fmla="*/ 1384 w 1949"/>
                <a:gd name="T109" fmla="*/ 49 h 1474"/>
                <a:gd name="T110" fmla="*/ 1436 w 1949"/>
                <a:gd name="T111" fmla="*/ 43 h 1474"/>
                <a:gd name="T112" fmla="*/ 1471 w 1949"/>
                <a:gd name="T113" fmla="*/ 164 h 1474"/>
                <a:gd name="T114" fmla="*/ 1544 w 1949"/>
                <a:gd name="T115" fmla="*/ 205 h 1474"/>
                <a:gd name="T116" fmla="*/ 1610 w 1949"/>
                <a:gd name="T117" fmla="*/ 407 h 1474"/>
                <a:gd name="T118" fmla="*/ 1716 w 1949"/>
                <a:gd name="T119" fmla="*/ 479 h 1474"/>
                <a:gd name="T120" fmla="*/ 1759 w 1949"/>
                <a:gd name="T121" fmla="*/ 570 h 1474"/>
                <a:gd name="T122" fmla="*/ 1823 w 1949"/>
                <a:gd name="T123" fmla="*/ 635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9" h="1474">
                  <a:moveTo>
                    <a:pt x="1903" y="715"/>
                  </a:moveTo>
                  <a:lnTo>
                    <a:pt x="1908" y="723"/>
                  </a:lnTo>
                  <a:lnTo>
                    <a:pt x="1912" y="730"/>
                  </a:lnTo>
                  <a:lnTo>
                    <a:pt x="1917" y="740"/>
                  </a:lnTo>
                  <a:lnTo>
                    <a:pt x="1921" y="751"/>
                  </a:lnTo>
                  <a:lnTo>
                    <a:pt x="1930" y="774"/>
                  </a:lnTo>
                  <a:lnTo>
                    <a:pt x="1936" y="798"/>
                  </a:lnTo>
                  <a:lnTo>
                    <a:pt x="1941" y="823"/>
                  </a:lnTo>
                  <a:lnTo>
                    <a:pt x="1946" y="848"/>
                  </a:lnTo>
                  <a:lnTo>
                    <a:pt x="1948" y="872"/>
                  </a:lnTo>
                  <a:lnTo>
                    <a:pt x="1949" y="893"/>
                  </a:lnTo>
                  <a:lnTo>
                    <a:pt x="1948" y="908"/>
                  </a:lnTo>
                  <a:lnTo>
                    <a:pt x="1947" y="923"/>
                  </a:lnTo>
                  <a:lnTo>
                    <a:pt x="1945" y="939"/>
                  </a:lnTo>
                  <a:lnTo>
                    <a:pt x="1941" y="954"/>
                  </a:lnTo>
                  <a:lnTo>
                    <a:pt x="1937" y="969"/>
                  </a:lnTo>
                  <a:lnTo>
                    <a:pt x="1933" y="982"/>
                  </a:lnTo>
                  <a:lnTo>
                    <a:pt x="1927" y="992"/>
                  </a:lnTo>
                  <a:lnTo>
                    <a:pt x="1922" y="1000"/>
                  </a:lnTo>
                  <a:lnTo>
                    <a:pt x="1922" y="1027"/>
                  </a:lnTo>
                  <a:lnTo>
                    <a:pt x="1922" y="1041"/>
                  </a:lnTo>
                  <a:lnTo>
                    <a:pt x="1922" y="1045"/>
                  </a:lnTo>
                  <a:lnTo>
                    <a:pt x="1922" y="1046"/>
                  </a:lnTo>
                  <a:lnTo>
                    <a:pt x="1918" y="1056"/>
                  </a:lnTo>
                  <a:lnTo>
                    <a:pt x="1917" y="1064"/>
                  </a:lnTo>
                  <a:lnTo>
                    <a:pt x="1915" y="1071"/>
                  </a:lnTo>
                  <a:lnTo>
                    <a:pt x="1910" y="1081"/>
                  </a:lnTo>
                  <a:lnTo>
                    <a:pt x="1888" y="1111"/>
                  </a:lnTo>
                  <a:lnTo>
                    <a:pt x="1866" y="1137"/>
                  </a:lnTo>
                  <a:lnTo>
                    <a:pt x="1856" y="1151"/>
                  </a:lnTo>
                  <a:lnTo>
                    <a:pt x="1848" y="1165"/>
                  </a:lnTo>
                  <a:lnTo>
                    <a:pt x="1843" y="1173"/>
                  </a:lnTo>
                  <a:lnTo>
                    <a:pt x="1840" y="1181"/>
                  </a:lnTo>
                  <a:lnTo>
                    <a:pt x="1837" y="1190"/>
                  </a:lnTo>
                  <a:lnTo>
                    <a:pt x="1834" y="1200"/>
                  </a:lnTo>
                  <a:lnTo>
                    <a:pt x="1819" y="1231"/>
                  </a:lnTo>
                  <a:lnTo>
                    <a:pt x="1803" y="1268"/>
                  </a:lnTo>
                  <a:lnTo>
                    <a:pt x="1796" y="1289"/>
                  </a:lnTo>
                  <a:lnTo>
                    <a:pt x="1789" y="1309"/>
                  </a:lnTo>
                  <a:lnTo>
                    <a:pt x="1787" y="1320"/>
                  </a:lnTo>
                  <a:lnTo>
                    <a:pt x="1785" y="1331"/>
                  </a:lnTo>
                  <a:lnTo>
                    <a:pt x="1784" y="1343"/>
                  </a:lnTo>
                  <a:lnTo>
                    <a:pt x="1784" y="1353"/>
                  </a:lnTo>
                  <a:lnTo>
                    <a:pt x="1784" y="1350"/>
                  </a:lnTo>
                  <a:lnTo>
                    <a:pt x="1782" y="1357"/>
                  </a:lnTo>
                  <a:lnTo>
                    <a:pt x="1778" y="1363"/>
                  </a:lnTo>
                  <a:lnTo>
                    <a:pt x="1775" y="1369"/>
                  </a:lnTo>
                  <a:lnTo>
                    <a:pt x="1771" y="1374"/>
                  </a:lnTo>
                  <a:lnTo>
                    <a:pt x="1767" y="1379"/>
                  </a:lnTo>
                  <a:lnTo>
                    <a:pt x="1761" y="1383"/>
                  </a:lnTo>
                  <a:lnTo>
                    <a:pt x="1756" y="1387"/>
                  </a:lnTo>
                  <a:lnTo>
                    <a:pt x="1750" y="1390"/>
                  </a:lnTo>
                  <a:lnTo>
                    <a:pt x="1737" y="1397"/>
                  </a:lnTo>
                  <a:lnTo>
                    <a:pt x="1724" y="1401"/>
                  </a:lnTo>
                  <a:lnTo>
                    <a:pt x="1710" y="1407"/>
                  </a:lnTo>
                  <a:lnTo>
                    <a:pt x="1695" y="1410"/>
                  </a:lnTo>
                  <a:lnTo>
                    <a:pt x="1681" y="1414"/>
                  </a:lnTo>
                  <a:lnTo>
                    <a:pt x="1667" y="1419"/>
                  </a:lnTo>
                  <a:lnTo>
                    <a:pt x="1653" y="1425"/>
                  </a:lnTo>
                  <a:lnTo>
                    <a:pt x="1641" y="1430"/>
                  </a:lnTo>
                  <a:lnTo>
                    <a:pt x="1636" y="1435"/>
                  </a:lnTo>
                  <a:lnTo>
                    <a:pt x="1631" y="1439"/>
                  </a:lnTo>
                  <a:lnTo>
                    <a:pt x="1625" y="1443"/>
                  </a:lnTo>
                  <a:lnTo>
                    <a:pt x="1622" y="1448"/>
                  </a:lnTo>
                  <a:lnTo>
                    <a:pt x="1618" y="1453"/>
                  </a:lnTo>
                  <a:lnTo>
                    <a:pt x="1614" y="1460"/>
                  </a:lnTo>
                  <a:lnTo>
                    <a:pt x="1612" y="1466"/>
                  </a:lnTo>
                  <a:lnTo>
                    <a:pt x="1610" y="1474"/>
                  </a:lnTo>
                  <a:lnTo>
                    <a:pt x="1593" y="1465"/>
                  </a:lnTo>
                  <a:lnTo>
                    <a:pt x="1565" y="1450"/>
                  </a:lnTo>
                  <a:lnTo>
                    <a:pt x="1551" y="1441"/>
                  </a:lnTo>
                  <a:lnTo>
                    <a:pt x="1539" y="1434"/>
                  </a:lnTo>
                  <a:lnTo>
                    <a:pt x="1530" y="1427"/>
                  </a:lnTo>
                  <a:lnTo>
                    <a:pt x="1526" y="1423"/>
                  </a:lnTo>
                  <a:lnTo>
                    <a:pt x="1519" y="1424"/>
                  </a:lnTo>
                  <a:lnTo>
                    <a:pt x="1514" y="1426"/>
                  </a:lnTo>
                  <a:lnTo>
                    <a:pt x="1509" y="1428"/>
                  </a:lnTo>
                  <a:lnTo>
                    <a:pt x="1505" y="1430"/>
                  </a:lnTo>
                  <a:lnTo>
                    <a:pt x="1499" y="1436"/>
                  </a:lnTo>
                  <a:lnTo>
                    <a:pt x="1495" y="1442"/>
                  </a:lnTo>
                  <a:lnTo>
                    <a:pt x="1489" y="1448"/>
                  </a:lnTo>
                  <a:lnTo>
                    <a:pt x="1483" y="1453"/>
                  </a:lnTo>
                  <a:lnTo>
                    <a:pt x="1478" y="1455"/>
                  </a:lnTo>
                  <a:lnTo>
                    <a:pt x="1474" y="1456"/>
                  </a:lnTo>
                  <a:lnTo>
                    <a:pt x="1468" y="1457"/>
                  </a:lnTo>
                  <a:lnTo>
                    <a:pt x="1460" y="1457"/>
                  </a:lnTo>
                  <a:lnTo>
                    <a:pt x="1447" y="1457"/>
                  </a:lnTo>
                  <a:lnTo>
                    <a:pt x="1433" y="1456"/>
                  </a:lnTo>
                  <a:lnTo>
                    <a:pt x="1418" y="1453"/>
                  </a:lnTo>
                  <a:lnTo>
                    <a:pt x="1404" y="1450"/>
                  </a:lnTo>
                  <a:lnTo>
                    <a:pt x="1389" y="1445"/>
                  </a:lnTo>
                  <a:lnTo>
                    <a:pt x="1374" y="1441"/>
                  </a:lnTo>
                  <a:lnTo>
                    <a:pt x="1360" y="1435"/>
                  </a:lnTo>
                  <a:lnTo>
                    <a:pt x="1346" y="1428"/>
                  </a:lnTo>
                  <a:lnTo>
                    <a:pt x="1333" y="1421"/>
                  </a:lnTo>
                  <a:lnTo>
                    <a:pt x="1321" y="1412"/>
                  </a:lnTo>
                  <a:lnTo>
                    <a:pt x="1310" y="1403"/>
                  </a:lnTo>
                  <a:lnTo>
                    <a:pt x="1301" y="1392"/>
                  </a:lnTo>
                  <a:lnTo>
                    <a:pt x="1294" y="1383"/>
                  </a:lnTo>
                  <a:lnTo>
                    <a:pt x="1288" y="1371"/>
                  </a:lnTo>
                  <a:lnTo>
                    <a:pt x="1286" y="1365"/>
                  </a:lnTo>
                  <a:lnTo>
                    <a:pt x="1284" y="1359"/>
                  </a:lnTo>
                  <a:lnTo>
                    <a:pt x="1284" y="1352"/>
                  </a:lnTo>
                  <a:lnTo>
                    <a:pt x="1283" y="1346"/>
                  </a:lnTo>
                  <a:lnTo>
                    <a:pt x="1282" y="1336"/>
                  </a:lnTo>
                  <a:lnTo>
                    <a:pt x="1280" y="1328"/>
                  </a:lnTo>
                  <a:lnTo>
                    <a:pt x="1276" y="1319"/>
                  </a:lnTo>
                  <a:lnTo>
                    <a:pt x="1272" y="1310"/>
                  </a:lnTo>
                  <a:lnTo>
                    <a:pt x="1268" y="1302"/>
                  </a:lnTo>
                  <a:lnTo>
                    <a:pt x="1263" y="1294"/>
                  </a:lnTo>
                  <a:lnTo>
                    <a:pt x="1261" y="1285"/>
                  </a:lnTo>
                  <a:lnTo>
                    <a:pt x="1260" y="1277"/>
                  </a:lnTo>
                  <a:lnTo>
                    <a:pt x="1260" y="1269"/>
                  </a:lnTo>
                  <a:lnTo>
                    <a:pt x="1249" y="1273"/>
                  </a:lnTo>
                  <a:lnTo>
                    <a:pt x="1242" y="1277"/>
                  </a:lnTo>
                  <a:lnTo>
                    <a:pt x="1233" y="1279"/>
                  </a:lnTo>
                  <a:lnTo>
                    <a:pt x="1226" y="1281"/>
                  </a:lnTo>
                  <a:lnTo>
                    <a:pt x="1205" y="1281"/>
                  </a:lnTo>
                  <a:lnTo>
                    <a:pt x="1202" y="1281"/>
                  </a:lnTo>
                  <a:lnTo>
                    <a:pt x="1208" y="1272"/>
                  </a:lnTo>
                  <a:lnTo>
                    <a:pt x="1213" y="1265"/>
                  </a:lnTo>
                  <a:lnTo>
                    <a:pt x="1215" y="1260"/>
                  </a:lnTo>
                  <a:lnTo>
                    <a:pt x="1217" y="1255"/>
                  </a:lnTo>
                  <a:lnTo>
                    <a:pt x="1218" y="1250"/>
                  </a:lnTo>
                  <a:lnTo>
                    <a:pt x="1218" y="1242"/>
                  </a:lnTo>
                  <a:lnTo>
                    <a:pt x="1217" y="1236"/>
                  </a:lnTo>
                  <a:lnTo>
                    <a:pt x="1216" y="1230"/>
                  </a:lnTo>
                  <a:lnTo>
                    <a:pt x="1214" y="1225"/>
                  </a:lnTo>
                  <a:lnTo>
                    <a:pt x="1211" y="1222"/>
                  </a:lnTo>
                  <a:lnTo>
                    <a:pt x="1205" y="1215"/>
                  </a:lnTo>
                  <a:lnTo>
                    <a:pt x="1199" y="1212"/>
                  </a:lnTo>
                  <a:lnTo>
                    <a:pt x="1194" y="1227"/>
                  </a:lnTo>
                  <a:lnTo>
                    <a:pt x="1189" y="1231"/>
                  </a:lnTo>
                  <a:lnTo>
                    <a:pt x="1186" y="1237"/>
                  </a:lnTo>
                  <a:lnTo>
                    <a:pt x="1181" y="1242"/>
                  </a:lnTo>
                  <a:lnTo>
                    <a:pt x="1178" y="1250"/>
                  </a:lnTo>
                  <a:lnTo>
                    <a:pt x="1174" y="1255"/>
                  </a:lnTo>
                  <a:lnTo>
                    <a:pt x="1168" y="1260"/>
                  </a:lnTo>
                  <a:lnTo>
                    <a:pt x="1165" y="1263"/>
                  </a:lnTo>
                  <a:lnTo>
                    <a:pt x="1161" y="1264"/>
                  </a:lnTo>
                  <a:lnTo>
                    <a:pt x="1157" y="1265"/>
                  </a:lnTo>
                  <a:lnTo>
                    <a:pt x="1152" y="1266"/>
                  </a:lnTo>
                  <a:lnTo>
                    <a:pt x="1149" y="1265"/>
                  </a:lnTo>
                  <a:lnTo>
                    <a:pt x="1147" y="1264"/>
                  </a:lnTo>
                  <a:lnTo>
                    <a:pt x="1145" y="1262"/>
                  </a:lnTo>
                  <a:lnTo>
                    <a:pt x="1141" y="1258"/>
                  </a:lnTo>
                  <a:lnTo>
                    <a:pt x="1138" y="1253"/>
                  </a:lnTo>
                  <a:lnTo>
                    <a:pt x="1137" y="1246"/>
                  </a:lnTo>
                  <a:lnTo>
                    <a:pt x="1145" y="1244"/>
                  </a:lnTo>
                  <a:lnTo>
                    <a:pt x="1151" y="1240"/>
                  </a:lnTo>
                  <a:lnTo>
                    <a:pt x="1158" y="1234"/>
                  </a:lnTo>
                  <a:lnTo>
                    <a:pt x="1163" y="1228"/>
                  </a:lnTo>
                  <a:lnTo>
                    <a:pt x="1167" y="1219"/>
                  </a:lnTo>
                  <a:lnTo>
                    <a:pt x="1172" y="1211"/>
                  </a:lnTo>
                  <a:lnTo>
                    <a:pt x="1175" y="1202"/>
                  </a:lnTo>
                  <a:lnTo>
                    <a:pt x="1178" y="1192"/>
                  </a:lnTo>
                  <a:lnTo>
                    <a:pt x="1183" y="1172"/>
                  </a:lnTo>
                  <a:lnTo>
                    <a:pt x="1185" y="1152"/>
                  </a:lnTo>
                  <a:lnTo>
                    <a:pt x="1187" y="1136"/>
                  </a:lnTo>
                  <a:lnTo>
                    <a:pt x="1187" y="1123"/>
                  </a:lnTo>
                  <a:lnTo>
                    <a:pt x="1175" y="1137"/>
                  </a:lnTo>
                  <a:lnTo>
                    <a:pt x="1162" y="1154"/>
                  </a:lnTo>
                  <a:lnTo>
                    <a:pt x="1148" y="1174"/>
                  </a:lnTo>
                  <a:lnTo>
                    <a:pt x="1134" y="1194"/>
                  </a:lnTo>
                  <a:lnTo>
                    <a:pt x="1126" y="1204"/>
                  </a:lnTo>
                  <a:lnTo>
                    <a:pt x="1120" y="1213"/>
                  </a:lnTo>
                  <a:lnTo>
                    <a:pt x="1112" y="1220"/>
                  </a:lnTo>
                  <a:lnTo>
                    <a:pt x="1105" y="1228"/>
                  </a:lnTo>
                  <a:lnTo>
                    <a:pt x="1097" y="1234"/>
                  </a:lnTo>
                  <a:lnTo>
                    <a:pt x="1090" y="1239"/>
                  </a:lnTo>
                  <a:lnTo>
                    <a:pt x="1083" y="1241"/>
                  </a:lnTo>
                  <a:lnTo>
                    <a:pt x="1076" y="1242"/>
                  </a:lnTo>
                  <a:lnTo>
                    <a:pt x="1072" y="1242"/>
                  </a:lnTo>
                  <a:lnTo>
                    <a:pt x="1069" y="1241"/>
                  </a:lnTo>
                  <a:lnTo>
                    <a:pt x="1067" y="1240"/>
                  </a:lnTo>
                  <a:lnTo>
                    <a:pt x="1066" y="1238"/>
                  </a:lnTo>
                  <a:lnTo>
                    <a:pt x="1064" y="1232"/>
                  </a:lnTo>
                  <a:lnTo>
                    <a:pt x="1063" y="1227"/>
                  </a:lnTo>
                  <a:lnTo>
                    <a:pt x="1063" y="1216"/>
                  </a:lnTo>
                  <a:lnTo>
                    <a:pt x="1064" y="1212"/>
                  </a:lnTo>
                  <a:lnTo>
                    <a:pt x="1062" y="1211"/>
                  </a:lnTo>
                  <a:lnTo>
                    <a:pt x="1058" y="1209"/>
                  </a:lnTo>
                  <a:lnTo>
                    <a:pt x="1055" y="1204"/>
                  </a:lnTo>
                  <a:lnTo>
                    <a:pt x="1051" y="1199"/>
                  </a:lnTo>
                  <a:lnTo>
                    <a:pt x="1042" y="1185"/>
                  </a:lnTo>
                  <a:lnTo>
                    <a:pt x="1034" y="1168"/>
                  </a:lnTo>
                  <a:lnTo>
                    <a:pt x="1015" y="1135"/>
                  </a:lnTo>
                  <a:lnTo>
                    <a:pt x="1002" y="1111"/>
                  </a:lnTo>
                  <a:lnTo>
                    <a:pt x="996" y="1106"/>
                  </a:lnTo>
                  <a:lnTo>
                    <a:pt x="988" y="1099"/>
                  </a:lnTo>
                  <a:lnTo>
                    <a:pt x="978" y="1094"/>
                  </a:lnTo>
                  <a:lnTo>
                    <a:pt x="968" y="1090"/>
                  </a:lnTo>
                  <a:lnTo>
                    <a:pt x="957" y="1085"/>
                  </a:lnTo>
                  <a:lnTo>
                    <a:pt x="945" y="1081"/>
                  </a:lnTo>
                  <a:lnTo>
                    <a:pt x="932" y="1077"/>
                  </a:lnTo>
                  <a:lnTo>
                    <a:pt x="919" y="1073"/>
                  </a:lnTo>
                  <a:lnTo>
                    <a:pt x="891" y="1068"/>
                  </a:lnTo>
                  <a:lnTo>
                    <a:pt x="865" y="1065"/>
                  </a:lnTo>
                  <a:lnTo>
                    <a:pt x="839" y="1062"/>
                  </a:lnTo>
                  <a:lnTo>
                    <a:pt x="818" y="1061"/>
                  </a:lnTo>
                  <a:lnTo>
                    <a:pt x="807" y="1061"/>
                  </a:lnTo>
                  <a:lnTo>
                    <a:pt x="797" y="1062"/>
                  </a:lnTo>
                  <a:lnTo>
                    <a:pt x="787" y="1065"/>
                  </a:lnTo>
                  <a:lnTo>
                    <a:pt x="780" y="1066"/>
                  </a:lnTo>
                  <a:lnTo>
                    <a:pt x="766" y="1071"/>
                  </a:lnTo>
                  <a:lnTo>
                    <a:pt x="753" y="1077"/>
                  </a:lnTo>
                  <a:lnTo>
                    <a:pt x="742" y="1083"/>
                  </a:lnTo>
                  <a:lnTo>
                    <a:pt x="731" y="1090"/>
                  </a:lnTo>
                  <a:lnTo>
                    <a:pt x="719" y="1095"/>
                  </a:lnTo>
                  <a:lnTo>
                    <a:pt x="706" y="1100"/>
                  </a:lnTo>
                  <a:lnTo>
                    <a:pt x="690" y="1105"/>
                  </a:lnTo>
                  <a:lnTo>
                    <a:pt x="673" y="1108"/>
                  </a:lnTo>
                  <a:lnTo>
                    <a:pt x="657" y="1110"/>
                  </a:lnTo>
                  <a:lnTo>
                    <a:pt x="639" y="1112"/>
                  </a:lnTo>
                  <a:lnTo>
                    <a:pt x="607" y="1115"/>
                  </a:lnTo>
                  <a:lnTo>
                    <a:pt x="576" y="1120"/>
                  </a:lnTo>
                  <a:lnTo>
                    <a:pt x="562" y="1122"/>
                  </a:lnTo>
                  <a:lnTo>
                    <a:pt x="549" y="1126"/>
                  </a:lnTo>
                  <a:lnTo>
                    <a:pt x="536" y="1132"/>
                  </a:lnTo>
                  <a:lnTo>
                    <a:pt x="525" y="1138"/>
                  </a:lnTo>
                  <a:lnTo>
                    <a:pt x="521" y="1141"/>
                  </a:lnTo>
                  <a:lnTo>
                    <a:pt x="515" y="1147"/>
                  </a:lnTo>
                  <a:lnTo>
                    <a:pt x="512" y="1151"/>
                  </a:lnTo>
                  <a:lnTo>
                    <a:pt x="508" y="1157"/>
                  </a:lnTo>
                  <a:lnTo>
                    <a:pt x="505" y="1163"/>
                  </a:lnTo>
                  <a:lnTo>
                    <a:pt x="502" y="1170"/>
                  </a:lnTo>
                  <a:lnTo>
                    <a:pt x="500" y="1177"/>
                  </a:lnTo>
                  <a:lnTo>
                    <a:pt x="498" y="1185"/>
                  </a:lnTo>
                  <a:lnTo>
                    <a:pt x="473" y="1188"/>
                  </a:lnTo>
                  <a:lnTo>
                    <a:pt x="449" y="1192"/>
                  </a:lnTo>
                  <a:lnTo>
                    <a:pt x="425" y="1194"/>
                  </a:lnTo>
                  <a:lnTo>
                    <a:pt x="398" y="1197"/>
                  </a:lnTo>
                  <a:lnTo>
                    <a:pt x="389" y="1192"/>
                  </a:lnTo>
                  <a:lnTo>
                    <a:pt x="383" y="1190"/>
                  </a:lnTo>
                  <a:lnTo>
                    <a:pt x="377" y="1189"/>
                  </a:lnTo>
                  <a:lnTo>
                    <a:pt x="372" y="1190"/>
                  </a:lnTo>
                  <a:lnTo>
                    <a:pt x="367" y="1192"/>
                  </a:lnTo>
                  <a:lnTo>
                    <a:pt x="363" y="1194"/>
                  </a:lnTo>
                  <a:lnTo>
                    <a:pt x="359" y="1196"/>
                  </a:lnTo>
                  <a:lnTo>
                    <a:pt x="352" y="1197"/>
                  </a:lnTo>
                  <a:lnTo>
                    <a:pt x="340" y="1197"/>
                  </a:lnTo>
                  <a:lnTo>
                    <a:pt x="331" y="1199"/>
                  </a:lnTo>
                  <a:lnTo>
                    <a:pt x="321" y="1202"/>
                  </a:lnTo>
                  <a:lnTo>
                    <a:pt x="311" y="1205"/>
                  </a:lnTo>
                  <a:lnTo>
                    <a:pt x="294" y="1215"/>
                  </a:lnTo>
                  <a:lnTo>
                    <a:pt x="277" y="1225"/>
                  </a:lnTo>
                  <a:lnTo>
                    <a:pt x="259" y="1236"/>
                  </a:lnTo>
                  <a:lnTo>
                    <a:pt x="239" y="1245"/>
                  </a:lnTo>
                  <a:lnTo>
                    <a:pt x="228" y="1249"/>
                  </a:lnTo>
                  <a:lnTo>
                    <a:pt x="216" y="1252"/>
                  </a:lnTo>
                  <a:lnTo>
                    <a:pt x="204" y="1253"/>
                  </a:lnTo>
                  <a:lnTo>
                    <a:pt x="190" y="1254"/>
                  </a:lnTo>
                  <a:lnTo>
                    <a:pt x="184" y="1254"/>
                  </a:lnTo>
                  <a:lnTo>
                    <a:pt x="176" y="1252"/>
                  </a:lnTo>
                  <a:lnTo>
                    <a:pt x="169" y="1251"/>
                  </a:lnTo>
                  <a:lnTo>
                    <a:pt x="160" y="1247"/>
                  </a:lnTo>
                  <a:lnTo>
                    <a:pt x="142" y="1241"/>
                  </a:lnTo>
                  <a:lnTo>
                    <a:pt x="122" y="1232"/>
                  </a:lnTo>
                  <a:lnTo>
                    <a:pt x="106" y="1222"/>
                  </a:lnTo>
                  <a:lnTo>
                    <a:pt x="92" y="1212"/>
                  </a:lnTo>
                  <a:lnTo>
                    <a:pt x="87" y="1206"/>
                  </a:lnTo>
                  <a:lnTo>
                    <a:pt x="82" y="1202"/>
                  </a:lnTo>
                  <a:lnTo>
                    <a:pt x="79" y="1197"/>
                  </a:lnTo>
                  <a:lnTo>
                    <a:pt x="78" y="1192"/>
                  </a:lnTo>
                  <a:lnTo>
                    <a:pt x="79" y="1188"/>
                  </a:lnTo>
                  <a:lnTo>
                    <a:pt x="80" y="1183"/>
                  </a:lnTo>
                  <a:lnTo>
                    <a:pt x="82" y="1178"/>
                  </a:lnTo>
                  <a:lnTo>
                    <a:pt x="85" y="1174"/>
                  </a:lnTo>
                  <a:lnTo>
                    <a:pt x="91" y="1166"/>
                  </a:lnTo>
                  <a:lnTo>
                    <a:pt x="97" y="1159"/>
                  </a:lnTo>
                  <a:lnTo>
                    <a:pt x="105" y="1150"/>
                  </a:lnTo>
                  <a:lnTo>
                    <a:pt x="112" y="1140"/>
                  </a:lnTo>
                  <a:lnTo>
                    <a:pt x="114" y="1135"/>
                  </a:lnTo>
                  <a:lnTo>
                    <a:pt x="116" y="1128"/>
                  </a:lnTo>
                  <a:lnTo>
                    <a:pt x="117" y="1122"/>
                  </a:lnTo>
                  <a:lnTo>
                    <a:pt x="117" y="1115"/>
                  </a:lnTo>
                  <a:lnTo>
                    <a:pt x="116" y="1098"/>
                  </a:lnTo>
                  <a:lnTo>
                    <a:pt x="114" y="1082"/>
                  </a:lnTo>
                  <a:lnTo>
                    <a:pt x="109" y="1068"/>
                  </a:lnTo>
                  <a:lnTo>
                    <a:pt x="104" y="1055"/>
                  </a:lnTo>
                  <a:lnTo>
                    <a:pt x="93" y="1030"/>
                  </a:lnTo>
                  <a:lnTo>
                    <a:pt x="82" y="1007"/>
                  </a:lnTo>
                  <a:lnTo>
                    <a:pt x="76" y="982"/>
                  </a:lnTo>
                  <a:lnTo>
                    <a:pt x="71" y="961"/>
                  </a:lnTo>
                  <a:lnTo>
                    <a:pt x="65" y="941"/>
                  </a:lnTo>
                  <a:lnTo>
                    <a:pt x="61" y="924"/>
                  </a:lnTo>
                  <a:lnTo>
                    <a:pt x="55" y="907"/>
                  </a:lnTo>
                  <a:lnTo>
                    <a:pt x="50" y="888"/>
                  </a:lnTo>
                  <a:lnTo>
                    <a:pt x="45" y="869"/>
                  </a:lnTo>
                  <a:lnTo>
                    <a:pt x="36" y="846"/>
                  </a:lnTo>
                  <a:lnTo>
                    <a:pt x="33" y="836"/>
                  </a:lnTo>
                  <a:lnTo>
                    <a:pt x="26" y="829"/>
                  </a:lnTo>
                  <a:lnTo>
                    <a:pt x="20" y="822"/>
                  </a:lnTo>
                  <a:lnTo>
                    <a:pt x="13" y="816"/>
                  </a:lnTo>
                  <a:lnTo>
                    <a:pt x="7" y="809"/>
                  </a:lnTo>
                  <a:lnTo>
                    <a:pt x="2" y="802"/>
                  </a:lnTo>
                  <a:lnTo>
                    <a:pt x="1" y="797"/>
                  </a:lnTo>
                  <a:lnTo>
                    <a:pt x="0" y="794"/>
                  </a:lnTo>
                  <a:lnTo>
                    <a:pt x="0" y="790"/>
                  </a:lnTo>
                  <a:lnTo>
                    <a:pt x="1" y="784"/>
                  </a:lnTo>
                  <a:lnTo>
                    <a:pt x="6" y="775"/>
                  </a:lnTo>
                  <a:lnTo>
                    <a:pt x="13" y="762"/>
                  </a:lnTo>
                  <a:lnTo>
                    <a:pt x="17" y="769"/>
                  </a:lnTo>
                  <a:lnTo>
                    <a:pt x="20" y="776"/>
                  </a:lnTo>
                  <a:lnTo>
                    <a:pt x="23" y="781"/>
                  </a:lnTo>
                  <a:lnTo>
                    <a:pt x="28" y="784"/>
                  </a:lnTo>
                  <a:lnTo>
                    <a:pt x="31" y="779"/>
                  </a:lnTo>
                  <a:lnTo>
                    <a:pt x="31" y="775"/>
                  </a:lnTo>
                  <a:lnTo>
                    <a:pt x="29" y="769"/>
                  </a:lnTo>
                  <a:lnTo>
                    <a:pt x="28" y="762"/>
                  </a:lnTo>
                  <a:lnTo>
                    <a:pt x="27" y="753"/>
                  </a:lnTo>
                  <a:lnTo>
                    <a:pt x="25" y="744"/>
                  </a:lnTo>
                  <a:lnTo>
                    <a:pt x="21" y="736"/>
                  </a:lnTo>
                  <a:lnTo>
                    <a:pt x="17" y="726"/>
                  </a:lnTo>
                  <a:lnTo>
                    <a:pt x="13" y="716"/>
                  </a:lnTo>
                  <a:lnTo>
                    <a:pt x="9" y="704"/>
                  </a:lnTo>
                  <a:lnTo>
                    <a:pt x="7" y="691"/>
                  </a:lnTo>
                  <a:lnTo>
                    <a:pt x="6" y="677"/>
                  </a:lnTo>
                  <a:lnTo>
                    <a:pt x="6" y="645"/>
                  </a:lnTo>
                  <a:lnTo>
                    <a:pt x="6" y="622"/>
                  </a:lnTo>
                  <a:lnTo>
                    <a:pt x="6" y="603"/>
                  </a:lnTo>
                  <a:lnTo>
                    <a:pt x="6" y="577"/>
                  </a:lnTo>
                  <a:lnTo>
                    <a:pt x="6" y="571"/>
                  </a:lnTo>
                  <a:lnTo>
                    <a:pt x="8" y="568"/>
                  </a:lnTo>
                  <a:lnTo>
                    <a:pt x="10" y="565"/>
                  </a:lnTo>
                  <a:lnTo>
                    <a:pt x="13" y="563"/>
                  </a:lnTo>
                  <a:lnTo>
                    <a:pt x="20" y="560"/>
                  </a:lnTo>
                  <a:lnTo>
                    <a:pt x="25" y="557"/>
                  </a:lnTo>
                  <a:lnTo>
                    <a:pt x="28" y="573"/>
                  </a:lnTo>
                  <a:lnTo>
                    <a:pt x="35" y="571"/>
                  </a:lnTo>
                  <a:lnTo>
                    <a:pt x="40" y="570"/>
                  </a:lnTo>
                  <a:lnTo>
                    <a:pt x="47" y="567"/>
                  </a:lnTo>
                  <a:lnTo>
                    <a:pt x="53" y="564"/>
                  </a:lnTo>
                  <a:lnTo>
                    <a:pt x="65" y="556"/>
                  </a:lnTo>
                  <a:lnTo>
                    <a:pt x="77" y="546"/>
                  </a:lnTo>
                  <a:lnTo>
                    <a:pt x="100" y="526"/>
                  </a:lnTo>
                  <a:lnTo>
                    <a:pt x="117" y="507"/>
                  </a:lnTo>
                  <a:lnTo>
                    <a:pt x="121" y="504"/>
                  </a:lnTo>
                  <a:lnTo>
                    <a:pt x="127" y="501"/>
                  </a:lnTo>
                  <a:lnTo>
                    <a:pt x="132" y="498"/>
                  </a:lnTo>
                  <a:lnTo>
                    <a:pt x="139" y="496"/>
                  </a:lnTo>
                  <a:lnTo>
                    <a:pt x="153" y="491"/>
                  </a:lnTo>
                  <a:lnTo>
                    <a:pt x="169" y="488"/>
                  </a:lnTo>
                  <a:lnTo>
                    <a:pt x="202" y="484"/>
                  </a:lnTo>
                  <a:lnTo>
                    <a:pt x="232" y="480"/>
                  </a:lnTo>
                  <a:lnTo>
                    <a:pt x="258" y="475"/>
                  </a:lnTo>
                  <a:lnTo>
                    <a:pt x="290" y="466"/>
                  </a:lnTo>
                  <a:lnTo>
                    <a:pt x="306" y="460"/>
                  </a:lnTo>
                  <a:lnTo>
                    <a:pt x="323" y="454"/>
                  </a:lnTo>
                  <a:lnTo>
                    <a:pt x="339" y="448"/>
                  </a:lnTo>
                  <a:lnTo>
                    <a:pt x="356" y="440"/>
                  </a:lnTo>
                  <a:lnTo>
                    <a:pt x="371" y="433"/>
                  </a:lnTo>
                  <a:lnTo>
                    <a:pt x="386" y="424"/>
                  </a:lnTo>
                  <a:lnTo>
                    <a:pt x="399" y="415"/>
                  </a:lnTo>
                  <a:lnTo>
                    <a:pt x="411" y="406"/>
                  </a:lnTo>
                  <a:lnTo>
                    <a:pt x="419" y="396"/>
                  </a:lnTo>
                  <a:lnTo>
                    <a:pt x="427" y="386"/>
                  </a:lnTo>
                  <a:lnTo>
                    <a:pt x="429" y="381"/>
                  </a:lnTo>
                  <a:lnTo>
                    <a:pt x="431" y="375"/>
                  </a:lnTo>
                  <a:lnTo>
                    <a:pt x="432" y="370"/>
                  </a:lnTo>
                  <a:lnTo>
                    <a:pt x="432" y="365"/>
                  </a:lnTo>
                  <a:lnTo>
                    <a:pt x="432" y="350"/>
                  </a:lnTo>
                  <a:lnTo>
                    <a:pt x="432" y="334"/>
                  </a:lnTo>
                  <a:lnTo>
                    <a:pt x="433" y="329"/>
                  </a:lnTo>
                  <a:lnTo>
                    <a:pt x="433" y="322"/>
                  </a:lnTo>
                  <a:lnTo>
                    <a:pt x="434" y="317"/>
                  </a:lnTo>
                  <a:lnTo>
                    <a:pt x="436" y="312"/>
                  </a:lnTo>
                  <a:lnTo>
                    <a:pt x="439" y="306"/>
                  </a:lnTo>
                  <a:lnTo>
                    <a:pt x="442" y="302"/>
                  </a:lnTo>
                  <a:lnTo>
                    <a:pt x="446" y="296"/>
                  </a:lnTo>
                  <a:lnTo>
                    <a:pt x="452" y="292"/>
                  </a:lnTo>
                  <a:lnTo>
                    <a:pt x="460" y="302"/>
                  </a:lnTo>
                  <a:lnTo>
                    <a:pt x="467" y="311"/>
                  </a:lnTo>
                  <a:lnTo>
                    <a:pt x="473" y="318"/>
                  </a:lnTo>
                  <a:lnTo>
                    <a:pt x="479" y="327"/>
                  </a:lnTo>
                  <a:lnTo>
                    <a:pt x="482" y="325"/>
                  </a:lnTo>
                  <a:lnTo>
                    <a:pt x="485" y="321"/>
                  </a:lnTo>
                  <a:lnTo>
                    <a:pt x="487" y="319"/>
                  </a:lnTo>
                  <a:lnTo>
                    <a:pt x="489" y="316"/>
                  </a:lnTo>
                  <a:lnTo>
                    <a:pt x="492" y="308"/>
                  </a:lnTo>
                  <a:lnTo>
                    <a:pt x="493" y="301"/>
                  </a:lnTo>
                  <a:lnTo>
                    <a:pt x="495" y="286"/>
                  </a:lnTo>
                  <a:lnTo>
                    <a:pt x="498" y="273"/>
                  </a:lnTo>
                  <a:lnTo>
                    <a:pt x="507" y="276"/>
                  </a:lnTo>
                  <a:lnTo>
                    <a:pt x="515" y="280"/>
                  </a:lnTo>
                  <a:lnTo>
                    <a:pt x="524" y="284"/>
                  </a:lnTo>
                  <a:lnTo>
                    <a:pt x="533" y="285"/>
                  </a:lnTo>
                  <a:lnTo>
                    <a:pt x="533" y="276"/>
                  </a:lnTo>
                  <a:lnTo>
                    <a:pt x="535" y="268"/>
                  </a:lnTo>
                  <a:lnTo>
                    <a:pt x="536" y="262"/>
                  </a:lnTo>
                  <a:lnTo>
                    <a:pt x="538" y="255"/>
                  </a:lnTo>
                  <a:lnTo>
                    <a:pt x="543" y="245"/>
                  </a:lnTo>
                  <a:lnTo>
                    <a:pt x="551" y="235"/>
                  </a:lnTo>
                  <a:lnTo>
                    <a:pt x="557" y="226"/>
                  </a:lnTo>
                  <a:lnTo>
                    <a:pt x="564" y="216"/>
                  </a:lnTo>
                  <a:lnTo>
                    <a:pt x="566" y="211"/>
                  </a:lnTo>
                  <a:lnTo>
                    <a:pt x="568" y="206"/>
                  </a:lnTo>
                  <a:lnTo>
                    <a:pt x="570" y="199"/>
                  </a:lnTo>
                  <a:lnTo>
                    <a:pt x="571" y="192"/>
                  </a:lnTo>
                  <a:lnTo>
                    <a:pt x="579" y="192"/>
                  </a:lnTo>
                  <a:lnTo>
                    <a:pt x="587" y="190"/>
                  </a:lnTo>
                  <a:lnTo>
                    <a:pt x="594" y="189"/>
                  </a:lnTo>
                  <a:lnTo>
                    <a:pt x="600" y="186"/>
                  </a:lnTo>
                  <a:lnTo>
                    <a:pt x="610" y="181"/>
                  </a:lnTo>
                  <a:lnTo>
                    <a:pt x="620" y="174"/>
                  </a:lnTo>
                  <a:lnTo>
                    <a:pt x="629" y="169"/>
                  </a:lnTo>
                  <a:lnTo>
                    <a:pt x="637" y="162"/>
                  </a:lnTo>
                  <a:lnTo>
                    <a:pt x="643" y="160"/>
                  </a:lnTo>
                  <a:lnTo>
                    <a:pt x="648" y="159"/>
                  </a:lnTo>
                  <a:lnTo>
                    <a:pt x="654" y="158"/>
                  </a:lnTo>
                  <a:lnTo>
                    <a:pt x="660" y="157"/>
                  </a:lnTo>
                  <a:lnTo>
                    <a:pt x="665" y="158"/>
                  </a:lnTo>
                  <a:lnTo>
                    <a:pt x="671" y="159"/>
                  </a:lnTo>
                  <a:lnTo>
                    <a:pt x="676" y="161"/>
                  </a:lnTo>
                  <a:lnTo>
                    <a:pt x="680" y="163"/>
                  </a:lnTo>
                  <a:lnTo>
                    <a:pt x="685" y="167"/>
                  </a:lnTo>
                  <a:lnTo>
                    <a:pt x="689" y="170"/>
                  </a:lnTo>
                  <a:lnTo>
                    <a:pt x="693" y="174"/>
                  </a:lnTo>
                  <a:lnTo>
                    <a:pt x="697" y="179"/>
                  </a:lnTo>
                  <a:lnTo>
                    <a:pt x="703" y="188"/>
                  </a:lnTo>
                  <a:lnTo>
                    <a:pt x="707" y="199"/>
                  </a:lnTo>
                  <a:lnTo>
                    <a:pt x="712" y="211"/>
                  </a:lnTo>
                  <a:lnTo>
                    <a:pt x="714" y="223"/>
                  </a:lnTo>
                  <a:lnTo>
                    <a:pt x="717" y="219"/>
                  </a:lnTo>
                  <a:lnTo>
                    <a:pt x="720" y="215"/>
                  </a:lnTo>
                  <a:lnTo>
                    <a:pt x="724" y="212"/>
                  </a:lnTo>
                  <a:lnTo>
                    <a:pt x="728" y="209"/>
                  </a:lnTo>
                  <a:lnTo>
                    <a:pt x="732" y="207"/>
                  </a:lnTo>
                  <a:lnTo>
                    <a:pt x="738" y="205"/>
                  </a:lnTo>
                  <a:lnTo>
                    <a:pt x="743" y="203"/>
                  </a:lnTo>
                  <a:lnTo>
                    <a:pt x="749" y="203"/>
                  </a:lnTo>
                  <a:lnTo>
                    <a:pt x="764" y="209"/>
                  </a:lnTo>
                  <a:lnTo>
                    <a:pt x="775" y="215"/>
                  </a:lnTo>
                  <a:lnTo>
                    <a:pt x="778" y="210"/>
                  </a:lnTo>
                  <a:lnTo>
                    <a:pt x="779" y="205"/>
                  </a:lnTo>
                  <a:lnTo>
                    <a:pt x="780" y="199"/>
                  </a:lnTo>
                  <a:lnTo>
                    <a:pt x="780" y="194"/>
                  </a:lnTo>
                  <a:lnTo>
                    <a:pt x="780" y="184"/>
                  </a:lnTo>
                  <a:lnTo>
                    <a:pt x="779" y="173"/>
                  </a:lnTo>
                  <a:lnTo>
                    <a:pt x="780" y="164"/>
                  </a:lnTo>
                  <a:lnTo>
                    <a:pt x="783" y="157"/>
                  </a:lnTo>
                  <a:lnTo>
                    <a:pt x="787" y="150"/>
                  </a:lnTo>
                  <a:lnTo>
                    <a:pt x="793" y="144"/>
                  </a:lnTo>
                  <a:lnTo>
                    <a:pt x="797" y="137"/>
                  </a:lnTo>
                  <a:lnTo>
                    <a:pt x="801" y="131"/>
                  </a:lnTo>
                  <a:lnTo>
                    <a:pt x="805" y="123"/>
                  </a:lnTo>
                  <a:lnTo>
                    <a:pt x="806" y="115"/>
                  </a:lnTo>
                  <a:lnTo>
                    <a:pt x="807" y="110"/>
                  </a:lnTo>
                  <a:lnTo>
                    <a:pt x="809" y="107"/>
                  </a:lnTo>
                  <a:lnTo>
                    <a:pt x="812" y="103"/>
                  </a:lnTo>
                  <a:lnTo>
                    <a:pt x="817" y="100"/>
                  </a:lnTo>
                  <a:lnTo>
                    <a:pt x="828" y="93"/>
                  </a:lnTo>
                  <a:lnTo>
                    <a:pt x="842" y="88"/>
                  </a:lnTo>
                  <a:lnTo>
                    <a:pt x="859" y="82"/>
                  </a:lnTo>
                  <a:lnTo>
                    <a:pt x="874" y="79"/>
                  </a:lnTo>
                  <a:lnTo>
                    <a:pt x="889" y="77"/>
                  </a:lnTo>
                  <a:lnTo>
                    <a:pt x="902" y="77"/>
                  </a:lnTo>
                  <a:lnTo>
                    <a:pt x="920" y="70"/>
                  </a:lnTo>
                  <a:lnTo>
                    <a:pt x="933" y="65"/>
                  </a:lnTo>
                  <a:lnTo>
                    <a:pt x="923" y="55"/>
                  </a:lnTo>
                  <a:lnTo>
                    <a:pt x="915" y="45"/>
                  </a:lnTo>
                  <a:lnTo>
                    <a:pt x="910" y="41"/>
                  </a:lnTo>
                  <a:lnTo>
                    <a:pt x="907" y="37"/>
                  </a:lnTo>
                  <a:lnTo>
                    <a:pt x="904" y="33"/>
                  </a:lnTo>
                  <a:lnTo>
                    <a:pt x="902" y="27"/>
                  </a:lnTo>
                  <a:lnTo>
                    <a:pt x="942" y="43"/>
                  </a:lnTo>
                  <a:lnTo>
                    <a:pt x="977" y="58"/>
                  </a:lnTo>
                  <a:lnTo>
                    <a:pt x="996" y="64"/>
                  </a:lnTo>
                  <a:lnTo>
                    <a:pt x="1014" y="69"/>
                  </a:lnTo>
                  <a:lnTo>
                    <a:pt x="1035" y="71"/>
                  </a:lnTo>
                  <a:lnTo>
                    <a:pt x="1056" y="73"/>
                  </a:lnTo>
                  <a:lnTo>
                    <a:pt x="1063" y="73"/>
                  </a:lnTo>
                  <a:lnTo>
                    <a:pt x="1069" y="70"/>
                  </a:lnTo>
                  <a:lnTo>
                    <a:pt x="1075" y="68"/>
                  </a:lnTo>
                  <a:lnTo>
                    <a:pt x="1079" y="65"/>
                  </a:lnTo>
                  <a:lnTo>
                    <a:pt x="1084" y="62"/>
                  </a:lnTo>
                  <a:lnTo>
                    <a:pt x="1090" y="60"/>
                  </a:lnTo>
                  <a:lnTo>
                    <a:pt x="1096" y="58"/>
                  </a:lnTo>
                  <a:lnTo>
                    <a:pt x="1103" y="57"/>
                  </a:lnTo>
                  <a:lnTo>
                    <a:pt x="1107" y="58"/>
                  </a:lnTo>
                  <a:lnTo>
                    <a:pt x="1112" y="61"/>
                  </a:lnTo>
                  <a:lnTo>
                    <a:pt x="1119" y="64"/>
                  </a:lnTo>
                  <a:lnTo>
                    <a:pt x="1124" y="68"/>
                  </a:lnTo>
                  <a:lnTo>
                    <a:pt x="1130" y="74"/>
                  </a:lnTo>
                  <a:lnTo>
                    <a:pt x="1133" y="79"/>
                  </a:lnTo>
                  <a:lnTo>
                    <a:pt x="1136" y="83"/>
                  </a:lnTo>
                  <a:lnTo>
                    <a:pt x="1137" y="88"/>
                  </a:lnTo>
                  <a:lnTo>
                    <a:pt x="1137" y="92"/>
                  </a:lnTo>
                  <a:lnTo>
                    <a:pt x="1136" y="96"/>
                  </a:lnTo>
                  <a:lnTo>
                    <a:pt x="1135" y="100"/>
                  </a:lnTo>
                  <a:lnTo>
                    <a:pt x="1133" y="102"/>
                  </a:lnTo>
                  <a:lnTo>
                    <a:pt x="1127" y="107"/>
                  </a:lnTo>
                  <a:lnTo>
                    <a:pt x="1122" y="111"/>
                  </a:lnTo>
                  <a:lnTo>
                    <a:pt x="1109" y="117"/>
                  </a:lnTo>
                  <a:lnTo>
                    <a:pt x="1098" y="122"/>
                  </a:lnTo>
                  <a:lnTo>
                    <a:pt x="1085" y="172"/>
                  </a:lnTo>
                  <a:lnTo>
                    <a:pt x="1079" y="197"/>
                  </a:lnTo>
                  <a:lnTo>
                    <a:pt x="1076" y="206"/>
                  </a:lnTo>
                  <a:lnTo>
                    <a:pt x="1076" y="208"/>
                  </a:lnTo>
                  <a:lnTo>
                    <a:pt x="1076" y="210"/>
                  </a:lnTo>
                  <a:lnTo>
                    <a:pt x="1077" y="212"/>
                  </a:lnTo>
                  <a:lnTo>
                    <a:pt x="1078" y="214"/>
                  </a:lnTo>
                  <a:lnTo>
                    <a:pt x="1080" y="215"/>
                  </a:lnTo>
                  <a:lnTo>
                    <a:pt x="1084" y="219"/>
                  </a:lnTo>
                  <a:lnTo>
                    <a:pt x="1090" y="220"/>
                  </a:lnTo>
                  <a:lnTo>
                    <a:pt x="1096" y="221"/>
                  </a:lnTo>
                  <a:lnTo>
                    <a:pt x="1102" y="223"/>
                  </a:lnTo>
                  <a:lnTo>
                    <a:pt x="1107" y="224"/>
                  </a:lnTo>
                  <a:lnTo>
                    <a:pt x="1110" y="226"/>
                  </a:lnTo>
                  <a:lnTo>
                    <a:pt x="1115" y="229"/>
                  </a:lnTo>
                  <a:lnTo>
                    <a:pt x="1117" y="233"/>
                  </a:lnTo>
                  <a:lnTo>
                    <a:pt x="1119" y="238"/>
                  </a:lnTo>
                  <a:lnTo>
                    <a:pt x="1121" y="243"/>
                  </a:lnTo>
                  <a:lnTo>
                    <a:pt x="1123" y="250"/>
                  </a:lnTo>
                  <a:lnTo>
                    <a:pt x="1124" y="254"/>
                  </a:lnTo>
                  <a:lnTo>
                    <a:pt x="1126" y="259"/>
                  </a:lnTo>
                  <a:lnTo>
                    <a:pt x="1130" y="261"/>
                  </a:lnTo>
                  <a:lnTo>
                    <a:pt x="1159" y="272"/>
                  </a:lnTo>
                  <a:lnTo>
                    <a:pt x="1185" y="281"/>
                  </a:lnTo>
                  <a:lnTo>
                    <a:pt x="1212" y="291"/>
                  </a:lnTo>
                  <a:lnTo>
                    <a:pt x="1241" y="304"/>
                  </a:lnTo>
                  <a:lnTo>
                    <a:pt x="1249" y="307"/>
                  </a:lnTo>
                  <a:lnTo>
                    <a:pt x="1257" y="314"/>
                  </a:lnTo>
                  <a:lnTo>
                    <a:pt x="1263" y="320"/>
                  </a:lnTo>
                  <a:lnTo>
                    <a:pt x="1271" y="328"/>
                  </a:lnTo>
                  <a:lnTo>
                    <a:pt x="1279" y="334"/>
                  </a:lnTo>
                  <a:lnTo>
                    <a:pt x="1286" y="341"/>
                  </a:lnTo>
                  <a:lnTo>
                    <a:pt x="1290" y="343"/>
                  </a:lnTo>
                  <a:lnTo>
                    <a:pt x="1296" y="344"/>
                  </a:lnTo>
                  <a:lnTo>
                    <a:pt x="1300" y="345"/>
                  </a:lnTo>
                  <a:lnTo>
                    <a:pt x="1306" y="346"/>
                  </a:lnTo>
                  <a:lnTo>
                    <a:pt x="1311" y="345"/>
                  </a:lnTo>
                  <a:lnTo>
                    <a:pt x="1315" y="345"/>
                  </a:lnTo>
                  <a:lnTo>
                    <a:pt x="1320" y="343"/>
                  </a:lnTo>
                  <a:lnTo>
                    <a:pt x="1324" y="342"/>
                  </a:lnTo>
                  <a:lnTo>
                    <a:pt x="1332" y="337"/>
                  </a:lnTo>
                  <a:lnTo>
                    <a:pt x="1339" y="330"/>
                  </a:lnTo>
                  <a:lnTo>
                    <a:pt x="1344" y="321"/>
                  </a:lnTo>
                  <a:lnTo>
                    <a:pt x="1350" y="313"/>
                  </a:lnTo>
                  <a:lnTo>
                    <a:pt x="1354" y="302"/>
                  </a:lnTo>
                  <a:lnTo>
                    <a:pt x="1358" y="291"/>
                  </a:lnTo>
                  <a:lnTo>
                    <a:pt x="1364" y="268"/>
                  </a:lnTo>
                  <a:lnTo>
                    <a:pt x="1369" y="246"/>
                  </a:lnTo>
                  <a:lnTo>
                    <a:pt x="1373" y="224"/>
                  </a:lnTo>
                  <a:lnTo>
                    <a:pt x="1376" y="208"/>
                  </a:lnTo>
                  <a:lnTo>
                    <a:pt x="1376" y="121"/>
                  </a:lnTo>
                  <a:lnTo>
                    <a:pt x="1376" y="76"/>
                  </a:lnTo>
                  <a:lnTo>
                    <a:pt x="1376" y="60"/>
                  </a:lnTo>
                  <a:lnTo>
                    <a:pt x="1376" y="57"/>
                  </a:lnTo>
                  <a:lnTo>
                    <a:pt x="1384" y="49"/>
                  </a:lnTo>
                  <a:lnTo>
                    <a:pt x="1391" y="41"/>
                  </a:lnTo>
                  <a:lnTo>
                    <a:pt x="1395" y="34"/>
                  </a:lnTo>
                  <a:lnTo>
                    <a:pt x="1400" y="26"/>
                  </a:lnTo>
                  <a:lnTo>
                    <a:pt x="1404" y="18"/>
                  </a:lnTo>
                  <a:lnTo>
                    <a:pt x="1408" y="12"/>
                  </a:lnTo>
                  <a:lnTo>
                    <a:pt x="1416" y="5"/>
                  </a:lnTo>
                  <a:lnTo>
                    <a:pt x="1425" y="0"/>
                  </a:lnTo>
                  <a:lnTo>
                    <a:pt x="1428" y="15"/>
                  </a:lnTo>
                  <a:lnTo>
                    <a:pt x="1432" y="29"/>
                  </a:lnTo>
                  <a:lnTo>
                    <a:pt x="1436" y="43"/>
                  </a:lnTo>
                  <a:lnTo>
                    <a:pt x="1442" y="56"/>
                  </a:lnTo>
                  <a:lnTo>
                    <a:pt x="1447" y="69"/>
                  </a:lnTo>
                  <a:lnTo>
                    <a:pt x="1452" y="82"/>
                  </a:lnTo>
                  <a:lnTo>
                    <a:pt x="1457" y="94"/>
                  </a:lnTo>
                  <a:lnTo>
                    <a:pt x="1460" y="107"/>
                  </a:lnTo>
                  <a:lnTo>
                    <a:pt x="1463" y="126"/>
                  </a:lnTo>
                  <a:lnTo>
                    <a:pt x="1465" y="144"/>
                  </a:lnTo>
                  <a:lnTo>
                    <a:pt x="1466" y="154"/>
                  </a:lnTo>
                  <a:lnTo>
                    <a:pt x="1470" y="161"/>
                  </a:lnTo>
                  <a:lnTo>
                    <a:pt x="1471" y="164"/>
                  </a:lnTo>
                  <a:lnTo>
                    <a:pt x="1474" y="168"/>
                  </a:lnTo>
                  <a:lnTo>
                    <a:pt x="1476" y="171"/>
                  </a:lnTo>
                  <a:lnTo>
                    <a:pt x="1479" y="173"/>
                  </a:lnTo>
                  <a:lnTo>
                    <a:pt x="1493" y="179"/>
                  </a:lnTo>
                  <a:lnTo>
                    <a:pt x="1511" y="184"/>
                  </a:lnTo>
                  <a:lnTo>
                    <a:pt x="1526" y="188"/>
                  </a:lnTo>
                  <a:lnTo>
                    <a:pt x="1533" y="192"/>
                  </a:lnTo>
                  <a:lnTo>
                    <a:pt x="1538" y="196"/>
                  </a:lnTo>
                  <a:lnTo>
                    <a:pt x="1541" y="199"/>
                  </a:lnTo>
                  <a:lnTo>
                    <a:pt x="1544" y="205"/>
                  </a:lnTo>
                  <a:lnTo>
                    <a:pt x="1546" y="210"/>
                  </a:lnTo>
                  <a:lnTo>
                    <a:pt x="1551" y="222"/>
                  </a:lnTo>
                  <a:lnTo>
                    <a:pt x="1555" y="236"/>
                  </a:lnTo>
                  <a:lnTo>
                    <a:pt x="1559" y="264"/>
                  </a:lnTo>
                  <a:lnTo>
                    <a:pt x="1565" y="288"/>
                  </a:lnTo>
                  <a:lnTo>
                    <a:pt x="1576" y="319"/>
                  </a:lnTo>
                  <a:lnTo>
                    <a:pt x="1585" y="345"/>
                  </a:lnTo>
                  <a:lnTo>
                    <a:pt x="1596" y="371"/>
                  </a:lnTo>
                  <a:lnTo>
                    <a:pt x="1607" y="399"/>
                  </a:lnTo>
                  <a:lnTo>
                    <a:pt x="1610" y="407"/>
                  </a:lnTo>
                  <a:lnTo>
                    <a:pt x="1613" y="413"/>
                  </a:lnTo>
                  <a:lnTo>
                    <a:pt x="1619" y="419"/>
                  </a:lnTo>
                  <a:lnTo>
                    <a:pt x="1625" y="425"/>
                  </a:lnTo>
                  <a:lnTo>
                    <a:pt x="1640" y="435"/>
                  </a:lnTo>
                  <a:lnTo>
                    <a:pt x="1658" y="445"/>
                  </a:lnTo>
                  <a:lnTo>
                    <a:pt x="1675" y="454"/>
                  </a:lnTo>
                  <a:lnTo>
                    <a:pt x="1692" y="464"/>
                  </a:lnTo>
                  <a:lnTo>
                    <a:pt x="1701" y="469"/>
                  </a:lnTo>
                  <a:lnTo>
                    <a:pt x="1708" y="474"/>
                  </a:lnTo>
                  <a:lnTo>
                    <a:pt x="1716" y="479"/>
                  </a:lnTo>
                  <a:lnTo>
                    <a:pt x="1722" y="485"/>
                  </a:lnTo>
                  <a:lnTo>
                    <a:pt x="1729" y="492"/>
                  </a:lnTo>
                  <a:lnTo>
                    <a:pt x="1733" y="501"/>
                  </a:lnTo>
                  <a:lnTo>
                    <a:pt x="1739" y="511"/>
                  </a:lnTo>
                  <a:lnTo>
                    <a:pt x="1742" y="520"/>
                  </a:lnTo>
                  <a:lnTo>
                    <a:pt x="1747" y="541"/>
                  </a:lnTo>
                  <a:lnTo>
                    <a:pt x="1753" y="562"/>
                  </a:lnTo>
                  <a:lnTo>
                    <a:pt x="1755" y="565"/>
                  </a:lnTo>
                  <a:lnTo>
                    <a:pt x="1757" y="568"/>
                  </a:lnTo>
                  <a:lnTo>
                    <a:pt x="1759" y="570"/>
                  </a:lnTo>
                  <a:lnTo>
                    <a:pt x="1762" y="572"/>
                  </a:lnTo>
                  <a:lnTo>
                    <a:pt x="1769" y="576"/>
                  </a:lnTo>
                  <a:lnTo>
                    <a:pt x="1775" y="578"/>
                  </a:lnTo>
                  <a:lnTo>
                    <a:pt x="1791" y="580"/>
                  </a:lnTo>
                  <a:lnTo>
                    <a:pt x="1807" y="581"/>
                  </a:lnTo>
                  <a:lnTo>
                    <a:pt x="1808" y="593"/>
                  </a:lnTo>
                  <a:lnTo>
                    <a:pt x="1810" y="605"/>
                  </a:lnTo>
                  <a:lnTo>
                    <a:pt x="1813" y="616"/>
                  </a:lnTo>
                  <a:lnTo>
                    <a:pt x="1817" y="625"/>
                  </a:lnTo>
                  <a:lnTo>
                    <a:pt x="1823" y="635"/>
                  </a:lnTo>
                  <a:lnTo>
                    <a:pt x="1829" y="644"/>
                  </a:lnTo>
                  <a:lnTo>
                    <a:pt x="1837" y="651"/>
                  </a:lnTo>
                  <a:lnTo>
                    <a:pt x="1843" y="659"/>
                  </a:lnTo>
                  <a:lnTo>
                    <a:pt x="1877" y="686"/>
                  </a:lnTo>
                  <a:lnTo>
                    <a:pt x="1907" y="712"/>
                  </a:lnTo>
                  <a:lnTo>
                    <a:pt x="1903" y="71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7" name="Freeform 97"/>
            <p:cNvSpPr>
              <a:spLocks/>
            </p:cNvSpPr>
            <p:nvPr/>
          </p:nvSpPr>
          <p:spPr bwMode="auto">
            <a:xfrm>
              <a:off x="16273463" y="8335963"/>
              <a:ext cx="290512" cy="288925"/>
            </a:xfrm>
            <a:custGeom>
              <a:avLst/>
              <a:gdLst>
                <a:gd name="T0" fmla="*/ 224 w 366"/>
                <a:gd name="T1" fmla="*/ 86 h 364"/>
                <a:gd name="T2" fmla="*/ 229 w 366"/>
                <a:gd name="T3" fmla="*/ 76 h 364"/>
                <a:gd name="T4" fmla="*/ 235 w 366"/>
                <a:gd name="T5" fmla="*/ 71 h 364"/>
                <a:gd name="T6" fmla="*/ 245 w 366"/>
                <a:gd name="T7" fmla="*/ 68 h 364"/>
                <a:gd name="T8" fmla="*/ 256 w 366"/>
                <a:gd name="T9" fmla="*/ 66 h 364"/>
                <a:gd name="T10" fmla="*/ 257 w 366"/>
                <a:gd name="T11" fmla="*/ 46 h 364"/>
                <a:gd name="T12" fmla="*/ 264 w 366"/>
                <a:gd name="T13" fmla="*/ 30 h 364"/>
                <a:gd name="T14" fmla="*/ 277 w 366"/>
                <a:gd name="T15" fmla="*/ 16 h 364"/>
                <a:gd name="T16" fmla="*/ 291 w 366"/>
                <a:gd name="T17" fmla="*/ 5 h 364"/>
                <a:gd name="T18" fmla="*/ 298 w 366"/>
                <a:gd name="T19" fmla="*/ 8 h 364"/>
                <a:gd name="T20" fmla="*/ 302 w 366"/>
                <a:gd name="T21" fmla="*/ 15 h 364"/>
                <a:gd name="T22" fmla="*/ 306 w 366"/>
                <a:gd name="T23" fmla="*/ 17 h 364"/>
                <a:gd name="T24" fmla="*/ 309 w 366"/>
                <a:gd name="T25" fmla="*/ 25 h 364"/>
                <a:gd name="T26" fmla="*/ 309 w 366"/>
                <a:gd name="T27" fmla="*/ 35 h 364"/>
                <a:gd name="T28" fmla="*/ 312 w 366"/>
                <a:gd name="T29" fmla="*/ 39 h 364"/>
                <a:gd name="T30" fmla="*/ 320 w 366"/>
                <a:gd name="T31" fmla="*/ 39 h 364"/>
                <a:gd name="T32" fmla="*/ 327 w 366"/>
                <a:gd name="T33" fmla="*/ 36 h 364"/>
                <a:gd name="T34" fmla="*/ 337 w 366"/>
                <a:gd name="T35" fmla="*/ 29 h 364"/>
                <a:gd name="T36" fmla="*/ 345 w 366"/>
                <a:gd name="T37" fmla="*/ 29 h 364"/>
                <a:gd name="T38" fmla="*/ 353 w 366"/>
                <a:gd name="T39" fmla="*/ 32 h 364"/>
                <a:gd name="T40" fmla="*/ 358 w 366"/>
                <a:gd name="T41" fmla="*/ 42 h 364"/>
                <a:gd name="T42" fmla="*/ 359 w 366"/>
                <a:gd name="T43" fmla="*/ 52 h 364"/>
                <a:gd name="T44" fmla="*/ 363 w 366"/>
                <a:gd name="T45" fmla="*/ 58 h 364"/>
                <a:gd name="T46" fmla="*/ 363 w 366"/>
                <a:gd name="T47" fmla="*/ 70 h 364"/>
                <a:gd name="T48" fmla="*/ 351 w 366"/>
                <a:gd name="T49" fmla="*/ 96 h 364"/>
                <a:gd name="T50" fmla="*/ 332 w 366"/>
                <a:gd name="T51" fmla="*/ 123 h 364"/>
                <a:gd name="T52" fmla="*/ 316 w 366"/>
                <a:gd name="T53" fmla="*/ 138 h 364"/>
                <a:gd name="T54" fmla="*/ 306 w 366"/>
                <a:gd name="T55" fmla="*/ 143 h 364"/>
                <a:gd name="T56" fmla="*/ 300 w 366"/>
                <a:gd name="T57" fmla="*/ 158 h 364"/>
                <a:gd name="T58" fmla="*/ 302 w 366"/>
                <a:gd name="T59" fmla="*/ 181 h 364"/>
                <a:gd name="T60" fmla="*/ 289 w 366"/>
                <a:gd name="T61" fmla="*/ 196 h 364"/>
                <a:gd name="T62" fmla="*/ 254 w 366"/>
                <a:gd name="T63" fmla="*/ 204 h 364"/>
                <a:gd name="T64" fmla="*/ 229 w 366"/>
                <a:gd name="T65" fmla="*/ 233 h 364"/>
                <a:gd name="T66" fmla="*/ 194 w 366"/>
                <a:gd name="T67" fmla="*/ 310 h 364"/>
                <a:gd name="T68" fmla="*/ 173 w 366"/>
                <a:gd name="T69" fmla="*/ 338 h 364"/>
                <a:gd name="T70" fmla="*/ 147 w 366"/>
                <a:gd name="T71" fmla="*/ 356 h 364"/>
                <a:gd name="T72" fmla="*/ 129 w 366"/>
                <a:gd name="T73" fmla="*/ 363 h 364"/>
                <a:gd name="T74" fmla="*/ 114 w 366"/>
                <a:gd name="T75" fmla="*/ 363 h 364"/>
                <a:gd name="T76" fmla="*/ 95 w 366"/>
                <a:gd name="T77" fmla="*/ 357 h 364"/>
                <a:gd name="T78" fmla="*/ 81 w 366"/>
                <a:gd name="T79" fmla="*/ 355 h 364"/>
                <a:gd name="T80" fmla="*/ 58 w 366"/>
                <a:gd name="T81" fmla="*/ 348 h 364"/>
                <a:gd name="T82" fmla="*/ 32 w 366"/>
                <a:gd name="T83" fmla="*/ 336 h 364"/>
                <a:gd name="T84" fmla="*/ 14 w 366"/>
                <a:gd name="T85" fmla="*/ 325 h 364"/>
                <a:gd name="T86" fmla="*/ 0 w 366"/>
                <a:gd name="T87" fmla="*/ 314 h 364"/>
                <a:gd name="T88" fmla="*/ 2 w 366"/>
                <a:gd name="T89" fmla="*/ 299 h 364"/>
                <a:gd name="T90" fmla="*/ 8 w 366"/>
                <a:gd name="T91" fmla="*/ 285 h 364"/>
                <a:gd name="T92" fmla="*/ 28 w 366"/>
                <a:gd name="T93" fmla="*/ 262 h 364"/>
                <a:gd name="T94" fmla="*/ 52 w 366"/>
                <a:gd name="T95" fmla="*/ 241 h 364"/>
                <a:gd name="T96" fmla="*/ 68 w 366"/>
                <a:gd name="T97" fmla="*/ 221 h 364"/>
                <a:gd name="T98" fmla="*/ 81 w 366"/>
                <a:gd name="T99" fmla="*/ 205 h 364"/>
                <a:gd name="T100" fmla="*/ 87 w 366"/>
                <a:gd name="T101" fmla="*/ 200 h 364"/>
                <a:gd name="T102" fmla="*/ 95 w 366"/>
                <a:gd name="T103" fmla="*/ 198 h 364"/>
                <a:gd name="T104" fmla="*/ 110 w 366"/>
                <a:gd name="T105" fmla="*/ 196 h 364"/>
                <a:gd name="T106" fmla="*/ 124 w 366"/>
                <a:gd name="T107" fmla="*/ 191 h 364"/>
                <a:gd name="T108" fmla="*/ 147 w 366"/>
                <a:gd name="T109" fmla="*/ 176 h 364"/>
                <a:gd name="T110" fmla="*/ 168 w 366"/>
                <a:gd name="T111" fmla="*/ 157 h 364"/>
                <a:gd name="T112" fmla="*/ 191 w 366"/>
                <a:gd name="T113" fmla="*/ 144 h 364"/>
                <a:gd name="T114" fmla="*/ 208 w 366"/>
                <a:gd name="T115" fmla="*/ 122 h 364"/>
                <a:gd name="T116" fmla="*/ 221 w 366"/>
                <a:gd name="T117" fmla="*/ 101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6" h="364">
                  <a:moveTo>
                    <a:pt x="221" y="101"/>
                  </a:moveTo>
                  <a:lnTo>
                    <a:pt x="224" y="86"/>
                  </a:lnTo>
                  <a:lnTo>
                    <a:pt x="227" y="81"/>
                  </a:lnTo>
                  <a:lnTo>
                    <a:pt x="229" y="76"/>
                  </a:lnTo>
                  <a:lnTo>
                    <a:pt x="232" y="73"/>
                  </a:lnTo>
                  <a:lnTo>
                    <a:pt x="235" y="71"/>
                  </a:lnTo>
                  <a:lnTo>
                    <a:pt x="239" y="69"/>
                  </a:lnTo>
                  <a:lnTo>
                    <a:pt x="245" y="68"/>
                  </a:lnTo>
                  <a:lnTo>
                    <a:pt x="249" y="66"/>
                  </a:lnTo>
                  <a:lnTo>
                    <a:pt x="256" y="66"/>
                  </a:lnTo>
                  <a:lnTo>
                    <a:pt x="256" y="55"/>
                  </a:lnTo>
                  <a:lnTo>
                    <a:pt x="257" y="46"/>
                  </a:lnTo>
                  <a:lnTo>
                    <a:pt x="260" y="38"/>
                  </a:lnTo>
                  <a:lnTo>
                    <a:pt x="264" y="30"/>
                  </a:lnTo>
                  <a:lnTo>
                    <a:pt x="271" y="22"/>
                  </a:lnTo>
                  <a:lnTo>
                    <a:pt x="277" y="16"/>
                  </a:lnTo>
                  <a:lnTo>
                    <a:pt x="284" y="9"/>
                  </a:lnTo>
                  <a:lnTo>
                    <a:pt x="291" y="5"/>
                  </a:lnTo>
                  <a:lnTo>
                    <a:pt x="298" y="0"/>
                  </a:lnTo>
                  <a:lnTo>
                    <a:pt x="298" y="8"/>
                  </a:lnTo>
                  <a:lnTo>
                    <a:pt x="300" y="13"/>
                  </a:lnTo>
                  <a:lnTo>
                    <a:pt x="302" y="15"/>
                  </a:lnTo>
                  <a:lnTo>
                    <a:pt x="303" y="16"/>
                  </a:lnTo>
                  <a:lnTo>
                    <a:pt x="306" y="17"/>
                  </a:lnTo>
                  <a:lnTo>
                    <a:pt x="309" y="17"/>
                  </a:lnTo>
                  <a:lnTo>
                    <a:pt x="309" y="25"/>
                  </a:lnTo>
                  <a:lnTo>
                    <a:pt x="307" y="32"/>
                  </a:lnTo>
                  <a:lnTo>
                    <a:pt x="309" y="35"/>
                  </a:lnTo>
                  <a:lnTo>
                    <a:pt x="310" y="37"/>
                  </a:lnTo>
                  <a:lnTo>
                    <a:pt x="312" y="39"/>
                  </a:lnTo>
                  <a:lnTo>
                    <a:pt x="316" y="39"/>
                  </a:lnTo>
                  <a:lnTo>
                    <a:pt x="320" y="39"/>
                  </a:lnTo>
                  <a:lnTo>
                    <a:pt x="324" y="37"/>
                  </a:lnTo>
                  <a:lnTo>
                    <a:pt x="327" y="36"/>
                  </a:lnTo>
                  <a:lnTo>
                    <a:pt x="331" y="33"/>
                  </a:lnTo>
                  <a:lnTo>
                    <a:pt x="337" y="29"/>
                  </a:lnTo>
                  <a:lnTo>
                    <a:pt x="343" y="24"/>
                  </a:lnTo>
                  <a:lnTo>
                    <a:pt x="345" y="29"/>
                  </a:lnTo>
                  <a:lnTo>
                    <a:pt x="349" y="31"/>
                  </a:lnTo>
                  <a:lnTo>
                    <a:pt x="353" y="32"/>
                  </a:lnTo>
                  <a:lnTo>
                    <a:pt x="358" y="32"/>
                  </a:lnTo>
                  <a:lnTo>
                    <a:pt x="358" y="42"/>
                  </a:lnTo>
                  <a:lnTo>
                    <a:pt x="359" y="50"/>
                  </a:lnTo>
                  <a:lnTo>
                    <a:pt x="359" y="52"/>
                  </a:lnTo>
                  <a:lnTo>
                    <a:pt x="361" y="56"/>
                  </a:lnTo>
                  <a:lnTo>
                    <a:pt x="363" y="58"/>
                  </a:lnTo>
                  <a:lnTo>
                    <a:pt x="366" y="59"/>
                  </a:lnTo>
                  <a:lnTo>
                    <a:pt x="363" y="70"/>
                  </a:lnTo>
                  <a:lnTo>
                    <a:pt x="358" y="82"/>
                  </a:lnTo>
                  <a:lnTo>
                    <a:pt x="351" y="96"/>
                  </a:lnTo>
                  <a:lnTo>
                    <a:pt x="342" y="110"/>
                  </a:lnTo>
                  <a:lnTo>
                    <a:pt x="332" y="123"/>
                  </a:lnTo>
                  <a:lnTo>
                    <a:pt x="322" y="134"/>
                  </a:lnTo>
                  <a:lnTo>
                    <a:pt x="316" y="138"/>
                  </a:lnTo>
                  <a:lnTo>
                    <a:pt x="311" y="141"/>
                  </a:lnTo>
                  <a:lnTo>
                    <a:pt x="306" y="143"/>
                  </a:lnTo>
                  <a:lnTo>
                    <a:pt x="301" y="144"/>
                  </a:lnTo>
                  <a:lnTo>
                    <a:pt x="300" y="158"/>
                  </a:lnTo>
                  <a:lnTo>
                    <a:pt x="301" y="170"/>
                  </a:lnTo>
                  <a:lnTo>
                    <a:pt x="302" y="181"/>
                  </a:lnTo>
                  <a:lnTo>
                    <a:pt x="301" y="194"/>
                  </a:lnTo>
                  <a:lnTo>
                    <a:pt x="289" y="196"/>
                  </a:lnTo>
                  <a:lnTo>
                    <a:pt x="272" y="200"/>
                  </a:lnTo>
                  <a:lnTo>
                    <a:pt x="254" y="204"/>
                  </a:lnTo>
                  <a:lnTo>
                    <a:pt x="239" y="206"/>
                  </a:lnTo>
                  <a:lnTo>
                    <a:pt x="229" y="233"/>
                  </a:lnTo>
                  <a:lnTo>
                    <a:pt x="210" y="273"/>
                  </a:lnTo>
                  <a:lnTo>
                    <a:pt x="194" y="310"/>
                  </a:lnTo>
                  <a:lnTo>
                    <a:pt x="187" y="325"/>
                  </a:lnTo>
                  <a:lnTo>
                    <a:pt x="173" y="338"/>
                  </a:lnTo>
                  <a:lnTo>
                    <a:pt x="155" y="351"/>
                  </a:lnTo>
                  <a:lnTo>
                    <a:pt x="147" y="356"/>
                  </a:lnTo>
                  <a:lnTo>
                    <a:pt x="138" y="361"/>
                  </a:lnTo>
                  <a:lnTo>
                    <a:pt x="129" y="363"/>
                  </a:lnTo>
                  <a:lnTo>
                    <a:pt x="122" y="364"/>
                  </a:lnTo>
                  <a:lnTo>
                    <a:pt x="114" y="363"/>
                  </a:lnTo>
                  <a:lnTo>
                    <a:pt x="105" y="361"/>
                  </a:lnTo>
                  <a:lnTo>
                    <a:pt x="95" y="357"/>
                  </a:lnTo>
                  <a:lnTo>
                    <a:pt x="87" y="356"/>
                  </a:lnTo>
                  <a:lnTo>
                    <a:pt x="81" y="355"/>
                  </a:lnTo>
                  <a:lnTo>
                    <a:pt x="71" y="352"/>
                  </a:lnTo>
                  <a:lnTo>
                    <a:pt x="58" y="348"/>
                  </a:lnTo>
                  <a:lnTo>
                    <a:pt x="45" y="342"/>
                  </a:lnTo>
                  <a:lnTo>
                    <a:pt x="32" y="336"/>
                  </a:lnTo>
                  <a:lnTo>
                    <a:pt x="21" y="330"/>
                  </a:lnTo>
                  <a:lnTo>
                    <a:pt x="14" y="325"/>
                  </a:lnTo>
                  <a:lnTo>
                    <a:pt x="12" y="322"/>
                  </a:lnTo>
                  <a:lnTo>
                    <a:pt x="0" y="314"/>
                  </a:lnTo>
                  <a:lnTo>
                    <a:pt x="1" y="307"/>
                  </a:lnTo>
                  <a:lnTo>
                    <a:pt x="2" y="299"/>
                  </a:lnTo>
                  <a:lnTo>
                    <a:pt x="5" y="291"/>
                  </a:lnTo>
                  <a:lnTo>
                    <a:pt x="8" y="285"/>
                  </a:lnTo>
                  <a:lnTo>
                    <a:pt x="17" y="273"/>
                  </a:lnTo>
                  <a:lnTo>
                    <a:pt x="28" y="262"/>
                  </a:lnTo>
                  <a:lnTo>
                    <a:pt x="40" y="251"/>
                  </a:lnTo>
                  <a:lnTo>
                    <a:pt x="52" y="241"/>
                  </a:lnTo>
                  <a:lnTo>
                    <a:pt x="61" y="231"/>
                  </a:lnTo>
                  <a:lnTo>
                    <a:pt x="68" y="221"/>
                  </a:lnTo>
                  <a:lnTo>
                    <a:pt x="74" y="213"/>
                  </a:lnTo>
                  <a:lnTo>
                    <a:pt x="81" y="205"/>
                  </a:lnTo>
                  <a:lnTo>
                    <a:pt x="84" y="203"/>
                  </a:lnTo>
                  <a:lnTo>
                    <a:pt x="87" y="200"/>
                  </a:lnTo>
                  <a:lnTo>
                    <a:pt x="90" y="198"/>
                  </a:lnTo>
                  <a:lnTo>
                    <a:pt x="95" y="198"/>
                  </a:lnTo>
                  <a:lnTo>
                    <a:pt x="102" y="197"/>
                  </a:lnTo>
                  <a:lnTo>
                    <a:pt x="110" y="196"/>
                  </a:lnTo>
                  <a:lnTo>
                    <a:pt x="116" y="194"/>
                  </a:lnTo>
                  <a:lnTo>
                    <a:pt x="124" y="191"/>
                  </a:lnTo>
                  <a:lnTo>
                    <a:pt x="136" y="184"/>
                  </a:lnTo>
                  <a:lnTo>
                    <a:pt x="147" y="176"/>
                  </a:lnTo>
                  <a:lnTo>
                    <a:pt x="157" y="166"/>
                  </a:lnTo>
                  <a:lnTo>
                    <a:pt x="168" y="157"/>
                  </a:lnTo>
                  <a:lnTo>
                    <a:pt x="179" y="150"/>
                  </a:lnTo>
                  <a:lnTo>
                    <a:pt x="191" y="144"/>
                  </a:lnTo>
                  <a:lnTo>
                    <a:pt x="198" y="136"/>
                  </a:lnTo>
                  <a:lnTo>
                    <a:pt x="208" y="122"/>
                  </a:lnTo>
                  <a:lnTo>
                    <a:pt x="217" y="108"/>
                  </a:lnTo>
                  <a:lnTo>
                    <a:pt x="221" y="10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8" name="Freeform 98"/>
            <p:cNvSpPr>
              <a:spLocks/>
            </p:cNvSpPr>
            <p:nvPr/>
          </p:nvSpPr>
          <p:spPr bwMode="auto">
            <a:xfrm>
              <a:off x="16513175" y="8056563"/>
              <a:ext cx="214312" cy="320675"/>
            </a:xfrm>
            <a:custGeom>
              <a:avLst/>
              <a:gdLst>
                <a:gd name="T0" fmla="*/ 80 w 271"/>
                <a:gd name="T1" fmla="*/ 146 h 404"/>
                <a:gd name="T2" fmla="*/ 70 w 271"/>
                <a:gd name="T3" fmla="*/ 134 h 404"/>
                <a:gd name="T4" fmla="*/ 65 w 271"/>
                <a:gd name="T5" fmla="*/ 120 h 404"/>
                <a:gd name="T6" fmla="*/ 58 w 271"/>
                <a:gd name="T7" fmla="*/ 99 h 404"/>
                <a:gd name="T8" fmla="*/ 39 w 271"/>
                <a:gd name="T9" fmla="*/ 85 h 404"/>
                <a:gd name="T10" fmla="*/ 24 w 271"/>
                <a:gd name="T11" fmla="*/ 66 h 404"/>
                <a:gd name="T12" fmla="*/ 4 w 271"/>
                <a:gd name="T13" fmla="*/ 16 h 404"/>
                <a:gd name="T14" fmla="*/ 14 w 271"/>
                <a:gd name="T15" fmla="*/ 16 h 404"/>
                <a:gd name="T16" fmla="*/ 39 w 271"/>
                <a:gd name="T17" fmla="*/ 32 h 404"/>
                <a:gd name="T18" fmla="*/ 62 w 271"/>
                <a:gd name="T19" fmla="*/ 46 h 404"/>
                <a:gd name="T20" fmla="*/ 76 w 271"/>
                <a:gd name="T21" fmla="*/ 67 h 404"/>
                <a:gd name="T22" fmla="*/ 84 w 271"/>
                <a:gd name="T23" fmla="*/ 73 h 404"/>
                <a:gd name="T24" fmla="*/ 78 w 271"/>
                <a:gd name="T25" fmla="*/ 91 h 404"/>
                <a:gd name="T26" fmla="*/ 87 w 271"/>
                <a:gd name="T27" fmla="*/ 114 h 404"/>
                <a:gd name="T28" fmla="*/ 113 w 271"/>
                <a:gd name="T29" fmla="*/ 144 h 404"/>
                <a:gd name="T30" fmla="*/ 117 w 271"/>
                <a:gd name="T31" fmla="*/ 136 h 404"/>
                <a:gd name="T32" fmla="*/ 122 w 271"/>
                <a:gd name="T33" fmla="*/ 127 h 404"/>
                <a:gd name="T34" fmla="*/ 130 w 271"/>
                <a:gd name="T35" fmla="*/ 124 h 404"/>
                <a:gd name="T36" fmla="*/ 145 w 271"/>
                <a:gd name="T37" fmla="*/ 154 h 404"/>
                <a:gd name="T38" fmla="*/ 152 w 271"/>
                <a:gd name="T39" fmla="*/ 172 h 404"/>
                <a:gd name="T40" fmla="*/ 165 w 271"/>
                <a:gd name="T41" fmla="*/ 185 h 404"/>
                <a:gd name="T42" fmla="*/ 181 w 271"/>
                <a:gd name="T43" fmla="*/ 191 h 404"/>
                <a:gd name="T44" fmla="*/ 203 w 271"/>
                <a:gd name="T45" fmla="*/ 195 h 404"/>
                <a:gd name="T46" fmla="*/ 227 w 271"/>
                <a:gd name="T47" fmla="*/ 189 h 404"/>
                <a:gd name="T48" fmla="*/ 244 w 271"/>
                <a:gd name="T49" fmla="*/ 180 h 404"/>
                <a:gd name="T50" fmla="*/ 271 w 271"/>
                <a:gd name="T51" fmla="*/ 186 h 404"/>
                <a:gd name="T52" fmla="*/ 261 w 271"/>
                <a:gd name="T53" fmla="*/ 202 h 404"/>
                <a:gd name="T54" fmla="*/ 254 w 271"/>
                <a:gd name="T55" fmla="*/ 231 h 404"/>
                <a:gd name="T56" fmla="*/ 245 w 271"/>
                <a:gd name="T57" fmla="*/ 265 h 404"/>
                <a:gd name="T58" fmla="*/ 233 w 271"/>
                <a:gd name="T59" fmla="*/ 264 h 404"/>
                <a:gd name="T60" fmla="*/ 205 w 271"/>
                <a:gd name="T61" fmla="*/ 279 h 404"/>
                <a:gd name="T62" fmla="*/ 195 w 271"/>
                <a:gd name="T63" fmla="*/ 288 h 404"/>
                <a:gd name="T64" fmla="*/ 199 w 271"/>
                <a:gd name="T65" fmla="*/ 310 h 404"/>
                <a:gd name="T66" fmla="*/ 192 w 271"/>
                <a:gd name="T67" fmla="*/ 324 h 404"/>
                <a:gd name="T68" fmla="*/ 176 w 271"/>
                <a:gd name="T69" fmla="*/ 346 h 404"/>
                <a:gd name="T70" fmla="*/ 145 w 271"/>
                <a:gd name="T71" fmla="*/ 391 h 404"/>
                <a:gd name="T72" fmla="*/ 126 w 271"/>
                <a:gd name="T73" fmla="*/ 402 h 404"/>
                <a:gd name="T74" fmla="*/ 109 w 271"/>
                <a:gd name="T75" fmla="*/ 403 h 404"/>
                <a:gd name="T76" fmla="*/ 96 w 271"/>
                <a:gd name="T77" fmla="*/ 398 h 404"/>
                <a:gd name="T78" fmla="*/ 89 w 271"/>
                <a:gd name="T79" fmla="*/ 386 h 404"/>
                <a:gd name="T80" fmla="*/ 92 w 271"/>
                <a:gd name="T81" fmla="*/ 368 h 404"/>
                <a:gd name="T82" fmla="*/ 104 w 271"/>
                <a:gd name="T83" fmla="*/ 352 h 404"/>
                <a:gd name="T84" fmla="*/ 111 w 271"/>
                <a:gd name="T85" fmla="*/ 334 h 404"/>
                <a:gd name="T86" fmla="*/ 105 w 271"/>
                <a:gd name="T87" fmla="*/ 319 h 404"/>
                <a:gd name="T88" fmla="*/ 79 w 271"/>
                <a:gd name="T89" fmla="*/ 305 h 404"/>
                <a:gd name="T90" fmla="*/ 52 w 271"/>
                <a:gd name="T91" fmla="*/ 293 h 404"/>
                <a:gd name="T92" fmla="*/ 46 w 271"/>
                <a:gd name="T93" fmla="*/ 280 h 404"/>
                <a:gd name="T94" fmla="*/ 52 w 271"/>
                <a:gd name="T95" fmla="*/ 266 h 404"/>
                <a:gd name="T96" fmla="*/ 73 w 271"/>
                <a:gd name="T97" fmla="*/ 252 h 404"/>
                <a:gd name="T98" fmla="*/ 85 w 271"/>
                <a:gd name="T99" fmla="*/ 231 h 404"/>
                <a:gd name="T100" fmla="*/ 92 w 271"/>
                <a:gd name="T101" fmla="*/ 206 h 404"/>
                <a:gd name="T102" fmla="*/ 91 w 271"/>
                <a:gd name="T103" fmla="*/ 175 h 404"/>
                <a:gd name="T104" fmla="*/ 84 w 271"/>
                <a:gd name="T105" fmla="*/ 14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1" h="404">
                  <a:moveTo>
                    <a:pt x="84" y="156"/>
                  </a:moveTo>
                  <a:lnTo>
                    <a:pt x="82" y="150"/>
                  </a:lnTo>
                  <a:lnTo>
                    <a:pt x="80" y="146"/>
                  </a:lnTo>
                  <a:lnTo>
                    <a:pt x="77" y="141"/>
                  </a:lnTo>
                  <a:lnTo>
                    <a:pt x="73" y="138"/>
                  </a:lnTo>
                  <a:lnTo>
                    <a:pt x="70" y="134"/>
                  </a:lnTo>
                  <a:lnTo>
                    <a:pt x="68" y="130"/>
                  </a:lnTo>
                  <a:lnTo>
                    <a:pt x="66" y="125"/>
                  </a:lnTo>
                  <a:lnTo>
                    <a:pt x="65" y="120"/>
                  </a:lnTo>
                  <a:lnTo>
                    <a:pt x="73" y="105"/>
                  </a:lnTo>
                  <a:lnTo>
                    <a:pt x="65" y="103"/>
                  </a:lnTo>
                  <a:lnTo>
                    <a:pt x="58" y="99"/>
                  </a:lnTo>
                  <a:lnTo>
                    <a:pt x="52" y="96"/>
                  </a:lnTo>
                  <a:lnTo>
                    <a:pt x="45" y="91"/>
                  </a:lnTo>
                  <a:lnTo>
                    <a:pt x="39" y="85"/>
                  </a:lnTo>
                  <a:lnTo>
                    <a:pt x="33" y="80"/>
                  </a:lnTo>
                  <a:lnTo>
                    <a:pt x="28" y="72"/>
                  </a:lnTo>
                  <a:lnTo>
                    <a:pt x="24" y="66"/>
                  </a:lnTo>
                  <a:lnTo>
                    <a:pt x="16" y="50"/>
                  </a:lnTo>
                  <a:lnTo>
                    <a:pt x="9" y="33"/>
                  </a:lnTo>
                  <a:lnTo>
                    <a:pt x="4" y="16"/>
                  </a:lnTo>
                  <a:lnTo>
                    <a:pt x="0" y="0"/>
                  </a:lnTo>
                  <a:lnTo>
                    <a:pt x="6" y="10"/>
                  </a:lnTo>
                  <a:lnTo>
                    <a:pt x="14" y="16"/>
                  </a:lnTo>
                  <a:lnTo>
                    <a:pt x="23" y="22"/>
                  </a:lnTo>
                  <a:lnTo>
                    <a:pt x="31" y="28"/>
                  </a:lnTo>
                  <a:lnTo>
                    <a:pt x="39" y="32"/>
                  </a:lnTo>
                  <a:lnTo>
                    <a:pt x="48" y="37"/>
                  </a:lnTo>
                  <a:lnTo>
                    <a:pt x="55" y="41"/>
                  </a:lnTo>
                  <a:lnTo>
                    <a:pt x="62" y="46"/>
                  </a:lnTo>
                  <a:lnTo>
                    <a:pt x="68" y="55"/>
                  </a:lnTo>
                  <a:lnTo>
                    <a:pt x="73" y="63"/>
                  </a:lnTo>
                  <a:lnTo>
                    <a:pt x="76" y="67"/>
                  </a:lnTo>
                  <a:lnTo>
                    <a:pt x="78" y="69"/>
                  </a:lnTo>
                  <a:lnTo>
                    <a:pt x="81" y="72"/>
                  </a:lnTo>
                  <a:lnTo>
                    <a:pt x="84" y="73"/>
                  </a:lnTo>
                  <a:lnTo>
                    <a:pt x="79" y="81"/>
                  </a:lnTo>
                  <a:lnTo>
                    <a:pt x="77" y="85"/>
                  </a:lnTo>
                  <a:lnTo>
                    <a:pt x="78" y="91"/>
                  </a:lnTo>
                  <a:lnTo>
                    <a:pt x="80" y="97"/>
                  </a:lnTo>
                  <a:lnTo>
                    <a:pt x="83" y="106"/>
                  </a:lnTo>
                  <a:lnTo>
                    <a:pt x="87" y="114"/>
                  </a:lnTo>
                  <a:lnTo>
                    <a:pt x="96" y="131"/>
                  </a:lnTo>
                  <a:lnTo>
                    <a:pt x="104" y="144"/>
                  </a:lnTo>
                  <a:lnTo>
                    <a:pt x="113" y="144"/>
                  </a:lnTo>
                  <a:lnTo>
                    <a:pt x="114" y="144"/>
                  </a:lnTo>
                  <a:lnTo>
                    <a:pt x="116" y="139"/>
                  </a:lnTo>
                  <a:lnTo>
                    <a:pt x="117" y="136"/>
                  </a:lnTo>
                  <a:lnTo>
                    <a:pt x="118" y="133"/>
                  </a:lnTo>
                  <a:lnTo>
                    <a:pt x="120" y="130"/>
                  </a:lnTo>
                  <a:lnTo>
                    <a:pt x="122" y="127"/>
                  </a:lnTo>
                  <a:lnTo>
                    <a:pt x="124" y="125"/>
                  </a:lnTo>
                  <a:lnTo>
                    <a:pt x="127" y="124"/>
                  </a:lnTo>
                  <a:lnTo>
                    <a:pt x="130" y="124"/>
                  </a:lnTo>
                  <a:lnTo>
                    <a:pt x="141" y="124"/>
                  </a:lnTo>
                  <a:lnTo>
                    <a:pt x="143" y="140"/>
                  </a:lnTo>
                  <a:lnTo>
                    <a:pt x="145" y="154"/>
                  </a:lnTo>
                  <a:lnTo>
                    <a:pt x="147" y="161"/>
                  </a:lnTo>
                  <a:lnTo>
                    <a:pt x="150" y="166"/>
                  </a:lnTo>
                  <a:lnTo>
                    <a:pt x="152" y="172"/>
                  </a:lnTo>
                  <a:lnTo>
                    <a:pt x="157" y="176"/>
                  </a:lnTo>
                  <a:lnTo>
                    <a:pt x="160" y="180"/>
                  </a:lnTo>
                  <a:lnTo>
                    <a:pt x="165" y="185"/>
                  </a:lnTo>
                  <a:lnTo>
                    <a:pt x="170" y="187"/>
                  </a:lnTo>
                  <a:lnTo>
                    <a:pt x="175" y="190"/>
                  </a:lnTo>
                  <a:lnTo>
                    <a:pt x="181" y="191"/>
                  </a:lnTo>
                  <a:lnTo>
                    <a:pt x="188" y="193"/>
                  </a:lnTo>
                  <a:lnTo>
                    <a:pt x="195" y="193"/>
                  </a:lnTo>
                  <a:lnTo>
                    <a:pt x="203" y="195"/>
                  </a:lnTo>
                  <a:lnTo>
                    <a:pt x="213" y="193"/>
                  </a:lnTo>
                  <a:lnTo>
                    <a:pt x="220" y="191"/>
                  </a:lnTo>
                  <a:lnTo>
                    <a:pt x="227" y="189"/>
                  </a:lnTo>
                  <a:lnTo>
                    <a:pt x="232" y="186"/>
                  </a:lnTo>
                  <a:lnTo>
                    <a:pt x="238" y="184"/>
                  </a:lnTo>
                  <a:lnTo>
                    <a:pt x="244" y="180"/>
                  </a:lnTo>
                  <a:lnTo>
                    <a:pt x="252" y="179"/>
                  </a:lnTo>
                  <a:lnTo>
                    <a:pt x="260" y="178"/>
                  </a:lnTo>
                  <a:lnTo>
                    <a:pt x="271" y="186"/>
                  </a:lnTo>
                  <a:lnTo>
                    <a:pt x="268" y="191"/>
                  </a:lnTo>
                  <a:lnTo>
                    <a:pt x="265" y="197"/>
                  </a:lnTo>
                  <a:lnTo>
                    <a:pt x="261" y="202"/>
                  </a:lnTo>
                  <a:lnTo>
                    <a:pt x="259" y="207"/>
                  </a:lnTo>
                  <a:lnTo>
                    <a:pt x="256" y="219"/>
                  </a:lnTo>
                  <a:lnTo>
                    <a:pt x="254" y="231"/>
                  </a:lnTo>
                  <a:lnTo>
                    <a:pt x="252" y="242"/>
                  </a:lnTo>
                  <a:lnTo>
                    <a:pt x="248" y="254"/>
                  </a:lnTo>
                  <a:lnTo>
                    <a:pt x="245" y="265"/>
                  </a:lnTo>
                  <a:lnTo>
                    <a:pt x="241" y="276"/>
                  </a:lnTo>
                  <a:lnTo>
                    <a:pt x="234" y="266"/>
                  </a:lnTo>
                  <a:lnTo>
                    <a:pt x="233" y="264"/>
                  </a:lnTo>
                  <a:lnTo>
                    <a:pt x="230" y="271"/>
                  </a:lnTo>
                  <a:lnTo>
                    <a:pt x="216" y="275"/>
                  </a:lnTo>
                  <a:lnTo>
                    <a:pt x="205" y="279"/>
                  </a:lnTo>
                  <a:lnTo>
                    <a:pt x="201" y="281"/>
                  </a:lnTo>
                  <a:lnTo>
                    <a:pt x="198" y="284"/>
                  </a:lnTo>
                  <a:lnTo>
                    <a:pt x="195" y="288"/>
                  </a:lnTo>
                  <a:lnTo>
                    <a:pt x="194" y="291"/>
                  </a:lnTo>
                  <a:lnTo>
                    <a:pt x="197" y="301"/>
                  </a:lnTo>
                  <a:lnTo>
                    <a:pt x="199" y="310"/>
                  </a:lnTo>
                  <a:lnTo>
                    <a:pt x="198" y="316"/>
                  </a:lnTo>
                  <a:lnTo>
                    <a:pt x="195" y="320"/>
                  </a:lnTo>
                  <a:lnTo>
                    <a:pt x="192" y="324"/>
                  </a:lnTo>
                  <a:lnTo>
                    <a:pt x="189" y="330"/>
                  </a:lnTo>
                  <a:lnTo>
                    <a:pt x="181" y="338"/>
                  </a:lnTo>
                  <a:lnTo>
                    <a:pt x="176" y="346"/>
                  </a:lnTo>
                  <a:lnTo>
                    <a:pt x="165" y="364"/>
                  </a:lnTo>
                  <a:lnTo>
                    <a:pt x="152" y="384"/>
                  </a:lnTo>
                  <a:lnTo>
                    <a:pt x="145" y="391"/>
                  </a:lnTo>
                  <a:lnTo>
                    <a:pt x="137" y="398"/>
                  </a:lnTo>
                  <a:lnTo>
                    <a:pt x="132" y="400"/>
                  </a:lnTo>
                  <a:lnTo>
                    <a:pt x="126" y="402"/>
                  </a:lnTo>
                  <a:lnTo>
                    <a:pt x="121" y="403"/>
                  </a:lnTo>
                  <a:lnTo>
                    <a:pt x="114" y="404"/>
                  </a:lnTo>
                  <a:lnTo>
                    <a:pt x="109" y="403"/>
                  </a:lnTo>
                  <a:lnTo>
                    <a:pt x="104" y="402"/>
                  </a:lnTo>
                  <a:lnTo>
                    <a:pt x="99" y="400"/>
                  </a:lnTo>
                  <a:lnTo>
                    <a:pt x="96" y="398"/>
                  </a:lnTo>
                  <a:lnTo>
                    <a:pt x="93" y="395"/>
                  </a:lnTo>
                  <a:lnTo>
                    <a:pt x="90" y="390"/>
                  </a:lnTo>
                  <a:lnTo>
                    <a:pt x="89" y="386"/>
                  </a:lnTo>
                  <a:lnTo>
                    <a:pt x="89" y="381"/>
                  </a:lnTo>
                  <a:lnTo>
                    <a:pt x="89" y="374"/>
                  </a:lnTo>
                  <a:lnTo>
                    <a:pt x="92" y="368"/>
                  </a:lnTo>
                  <a:lnTo>
                    <a:pt x="95" y="362"/>
                  </a:lnTo>
                  <a:lnTo>
                    <a:pt x="99" y="357"/>
                  </a:lnTo>
                  <a:lnTo>
                    <a:pt x="104" y="352"/>
                  </a:lnTo>
                  <a:lnTo>
                    <a:pt x="107" y="347"/>
                  </a:lnTo>
                  <a:lnTo>
                    <a:pt x="110" y="341"/>
                  </a:lnTo>
                  <a:lnTo>
                    <a:pt x="111" y="334"/>
                  </a:lnTo>
                  <a:lnTo>
                    <a:pt x="110" y="328"/>
                  </a:lnTo>
                  <a:lnTo>
                    <a:pt x="108" y="323"/>
                  </a:lnTo>
                  <a:lnTo>
                    <a:pt x="105" y="319"/>
                  </a:lnTo>
                  <a:lnTo>
                    <a:pt x="100" y="315"/>
                  </a:lnTo>
                  <a:lnTo>
                    <a:pt x="91" y="309"/>
                  </a:lnTo>
                  <a:lnTo>
                    <a:pt x="79" y="305"/>
                  </a:lnTo>
                  <a:lnTo>
                    <a:pt x="67" y="302"/>
                  </a:lnTo>
                  <a:lnTo>
                    <a:pt x="56" y="296"/>
                  </a:lnTo>
                  <a:lnTo>
                    <a:pt x="52" y="293"/>
                  </a:lnTo>
                  <a:lnTo>
                    <a:pt x="49" y="290"/>
                  </a:lnTo>
                  <a:lnTo>
                    <a:pt x="46" y="285"/>
                  </a:lnTo>
                  <a:lnTo>
                    <a:pt x="46" y="280"/>
                  </a:lnTo>
                  <a:lnTo>
                    <a:pt x="46" y="275"/>
                  </a:lnTo>
                  <a:lnTo>
                    <a:pt x="49" y="270"/>
                  </a:lnTo>
                  <a:lnTo>
                    <a:pt x="52" y="266"/>
                  </a:lnTo>
                  <a:lnTo>
                    <a:pt x="55" y="263"/>
                  </a:lnTo>
                  <a:lnTo>
                    <a:pt x="64" y="257"/>
                  </a:lnTo>
                  <a:lnTo>
                    <a:pt x="73" y="252"/>
                  </a:lnTo>
                  <a:lnTo>
                    <a:pt x="78" y="246"/>
                  </a:lnTo>
                  <a:lnTo>
                    <a:pt x="82" y="239"/>
                  </a:lnTo>
                  <a:lnTo>
                    <a:pt x="85" y="231"/>
                  </a:lnTo>
                  <a:lnTo>
                    <a:pt x="89" y="224"/>
                  </a:lnTo>
                  <a:lnTo>
                    <a:pt x="90" y="215"/>
                  </a:lnTo>
                  <a:lnTo>
                    <a:pt x="92" y="206"/>
                  </a:lnTo>
                  <a:lnTo>
                    <a:pt x="92" y="197"/>
                  </a:lnTo>
                  <a:lnTo>
                    <a:pt x="92" y="186"/>
                  </a:lnTo>
                  <a:lnTo>
                    <a:pt x="91" y="175"/>
                  </a:lnTo>
                  <a:lnTo>
                    <a:pt x="89" y="164"/>
                  </a:lnTo>
                  <a:lnTo>
                    <a:pt x="85" y="154"/>
                  </a:lnTo>
                  <a:lnTo>
                    <a:pt x="84" y="148"/>
                  </a:lnTo>
                  <a:lnTo>
                    <a:pt x="84" y="15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9" name="Freeform 99"/>
            <p:cNvSpPr>
              <a:spLocks/>
            </p:cNvSpPr>
            <p:nvPr/>
          </p:nvSpPr>
          <p:spPr bwMode="auto">
            <a:xfrm>
              <a:off x="15843250" y="8302625"/>
              <a:ext cx="14287" cy="20638"/>
            </a:xfrm>
            <a:custGeom>
              <a:avLst/>
              <a:gdLst>
                <a:gd name="T0" fmla="*/ 17 w 17"/>
                <a:gd name="T1" fmla="*/ 0 h 27"/>
                <a:gd name="T2" fmla="*/ 15 w 17"/>
                <a:gd name="T3" fmla="*/ 16 h 27"/>
                <a:gd name="T4" fmla="*/ 13 w 17"/>
                <a:gd name="T5" fmla="*/ 27 h 27"/>
                <a:gd name="T6" fmla="*/ 8 w 17"/>
                <a:gd name="T7" fmla="*/ 25 h 27"/>
                <a:gd name="T8" fmla="*/ 5 w 17"/>
                <a:gd name="T9" fmla="*/ 23 h 27"/>
                <a:gd name="T10" fmla="*/ 3 w 17"/>
                <a:gd name="T11" fmla="*/ 20 h 27"/>
                <a:gd name="T12" fmla="*/ 1 w 17"/>
                <a:gd name="T13" fmla="*/ 16 h 27"/>
                <a:gd name="T14" fmla="*/ 0 w 17"/>
                <a:gd name="T15" fmla="*/ 9 h 27"/>
                <a:gd name="T16" fmla="*/ 0 w 17"/>
                <a:gd name="T17" fmla="*/ 0 h 27"/>
                <a:gd name="T18" fmla="*/ 10 w 17"/>
                <a:gd name="T19" fmla="*/ 0 h 27"/>
                <a:gd name="T20" fmla="*/ 17 w 17"/>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7">
                  <a:moveTo>
                    <a:pt x="17" y="0"/>
                  </a:moveTo>
                  <a:lnTo>
                    <a:pt x="15" y="16"/>
                  </a:lnTo>
                  <a:lnTo>
                    <a:pt x="13" y="27"/>
                  </a:lnTo>
                  <a:lnTo>
                    <a:pt x="8" y="25"/>
                  </a:lnTo>
                  <a:lnTo>
                    <a:pt x="5" y="23"/>
                  </a:lnTo>
                  <a:lnTo>
                    <a:pt x="3" y="20"/>
                  </a:lnTo>
                  <a:lnTo>
                    <a:pt x="1" y="16"/>
                  </a:lnTo>
                  <a:lnTo>
                    <a:pt x="0" y="9"/>
                  </a:lnTo>
                  <a:lnTo>
                    <a:pt x="0" y="0"/>
                  </a:lnTo>
                  <a:lnTo>
                    <a:pt x="10" y="0"/>
                  </a:lnTo>
                  <a:lnTo>
                    <a:pt x="17"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0" name="Freeform 100"/>
            <p:cNvSpPr>
              <a:spLocks/>
            </p:cNvSpPr>
            <p:nvPr/>
          </p:nvSpPr>
          <p:spPr bwMode="auto">
            <a:xfrm>
              <a:off x="15401925" y="8113713"/>
              <a:ext cx="50800" cy="19050"/>
            </a:xfrm>
            <a:custGeom>
              <a:avLst/>
              <a:gdLst>
                <a:gd name="T0" fmla="*/ 65 w 65"/>
                <a:gd name="T1" fmla="*/ 12 h 24"/>
                <a:gd name="T2" fmla="*/ 56 w 65"/>
                <a:gd name="T3" fmla="*/ 18 h 24"/>
                <a:gd name="T4" fmla="*/ 48 w 65"/>
                <a:gd name="T5" fmla="*/ 21 h 24"/>
                <a:gd name="T6" fmla="*/ 40 w 65"/>
                <a:gd name="T7" fmla="*/ 23 h 24"/>
                <a:gd name="T8" fmla="*/ 31 w 65"/>
                <a:gd name="T9" fmla="*/ 24 h 24"/>
                <a:gd name="T10" fmla="*/ 22 w 65"/>
                <a:gd name="T11" fmla="*/ 23 h 24"/>
                <a:gd name="T12" fmla="*/ 14 w 65"/>
                <a:gd name="T13" fmla="*/ 22 h 24"/>
                <a:gd name="T14" fmla="*/ 6 w 65"/>
                <a:gd name="T15" fmla="*/ 18 h 24"/>
                <a:gd name="T16" fmla="*/ 0 w 65"/>
                <a:gd name="T17" fmla="*/ 12 h 24"/>
                <a:gd name="T18" fmla="*/ 12 w 65"/>
                <a:gd name="T19" fmla="*/ 7 h 24"/>
                <a:gd name="T20" fmla="*/ 21 w 65"/>
                <a:gd name="T21" fmla="*/ 4 h 24"/>
                <a:gd name="T22" fmla="*/ 30 w 65"/>
                <a:gd name="T23" fmla="*/ 0 h 24"/>
                <a:gd name="T24" fmla="*/ 37 w 65"/>
                <a:gd name="T25" fmla="*/ 0 h 24"/>
                <a:gd name="T26" fmla="*/ 43 w 65"/>
                <a:gd name="T27" fmla="*/ 0 h 24"/>
                <a:gd name="T28" fmla="*/ 49 w 65"/>
                <a:gd name="T29" fmla="*/ 4 h 24"/>
                <a:gd name="T30" fmla="*/ 56 w 65"/>
                <a:gd name="T31" fmla="*/ 7 h 24"/>
                <a:gd name="T32" fmla="*/ 65 w 65"/>
                <a:gd name="T3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24">
                  <a:moveTo>
                    <a:pt x="65" y="12"/>
                  </a:moveTo>
                  <a:lnTo>
                    <a:pt x="56" y="18"/>
                  </a:lnTo>
                  <a:lnTo>
                    <a:pt x="48" y="21"/>
                  </a:lnTo>
                  <a:lnTo>
                    <a:pt x="40" y="23"/>
                  </a:lnTo>
                  <a:lnTo>
                    <a:pt x="31" y="24"/>
                  </a:lnTo>
                  <a:lnTo>
                    <a:pt x="22" y="23"/>
                  </a:lnTo>
                  <a:lnTo>
                    <a:pt x="14" y="22"/>
                  </a:lnTo>
                  <a:lnTo>
                    <a:pt x="6" y="18"/>
                  </a:lnTo>
                  <a:lnTo>
                    <a:pt x="0" y="12"/>
                  </a:lnTo>
                  <a:lnTo>
                    <a:pt x="12" y="7"/>
                  </a:lnTo>
                  <a:lnTo>
                    <a:pt x="21" y="4"/>
                  </a:lnTo>
                  <a:lnTo>
                    <a:pt x="30" y="0"/>
                  </a:lnTo>
                  <a:lnTo>
                    <a:pt x="37" y="0"/>
                  </a:lnTo>
                  <a:lnTo>
                    <a:pt x="43" y="0"/>
                  </a:lnTo>
                  <a:lnTo>
                    <a:pt x="49" y="4"/>
                  </a:lnTo>
                  <a:lnTo>
                    <a:pt x="56" y="7"/>
                  </a:lnTo>
                  <a:lnTo>
                    <a:pt x="65" y="1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1" name="Freeform 101"/>
            <p:cNvSpPr>
              <a:spLocks/>
            </p:cNvSpPr>
            <p:nvPr/>
          </p:nvSpPr>
          <p:spPr bwMode="auto">
            <a:xfrm>
              <a:off x="15154275" y="7112000"/>
              <a:ext cx="50800" cy="20638"/>
            </a:xfrm>
            <a:custGeom>
              <a:avLst/>
              <a:gdLst>
                <a:gd name="T0" fmla="*/ 65 w 65"/>
                <a:gd name="T1" fmla="*/ 1 h 25"/>
                <a:gd name="T2" fmla="*/ 65 w 65"/>
                <a:gd name="T3" fmla="*/ 21 h 25"/>
                <a:gd name="T4" fmla="*/ 65 w 65"/>
                <a:gd name="T5" fmla="*/ 25 h 25"/>
                <a:gd name="T6" fmla="*/ 49 w 65"/>
                <a:gd name="T7" fmla="*/ 25 h 25"/>
                <a:gd name="T8" fmla="*/ 42 w 65"/>
                <a:gd name="T9" fmla="*/ 24 h 25"/>
                <a:gd name="T10" fmla="*/ 34 w 65"/>
                <a:gd name="T11" fmla="*/ 22 h 25"/>
                <a:gd name="T12" fmla="*/ 28 w 65"/>
                <a:gd name="T13" fmla="*/ 21 h 25"/>
                <a:gd name="T14" fmla="*/ 20 w 65"/>
                <a:gd name="T15" fmla="*/ 19 h 25"/>
                <a:gd name="T16" fmla="*/ 14 w 65"/>
                <a:gd name="T17" fmla="*/ 17 h 25"/>
                <a:gd name="T18" fmla="*/ 8 w 65"/>
                <a:gd name="T19" fmla="*/ 15 h 25"/>
                <a:gd name="T20" fmla="*/ 4 w 65"/>
                <a:gd name="T21" fmla="*/ 12 h 25"/>
                <a:gd name="T22" fmla="*/ 0 w 65"/>
                <a:gd name="T23" fmla="*/ 8 h 25"/>
                <a:gd name="T24" fmla="*/ 20 w 65"/>
                <a:gd name="T25" fmla="*/ 4 h 25"/>
                <a:gd name="T26" fmla="*/ 35 w 65"/>
                <a:gd name="T27" fmla="*/ 1 h 25"/>
                <a:gd name="T28" fmla="*/ 42 w 65"/>
                <a:gd name="T29" fmla="*/ 0 h 25"/>
                <a:gd name="T30" fmla="*/ 49 w 65"/>
                <a:gd name="T31" fmla="*/ 0 h 25"/>
                <a:gd name="T32" fmla="*/ 56 w 65"/>
                <a:gd name="T33" fmla="*/ 0 h 25"/>
                <a:gd name="T34" fmla="*/ 65 w 65"/>
                <a:gd name="T3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25">
                  <a:moveTo>
                    <a:pt x="65" y="1"/>
                  </a:moveTo>
                  <a:lnTo>
                    <a:pt x="65" y="21"/>
                  </a:lnTo>
                  <a:lnTo>
                    <a:pt x="65" y="25"/>
                  </a:lnTo>
                  <a:lnTo>
                    <a:pt x="49" y="25"/>
                  </a:lnTo>
                  <a:lnTo>
                    <a:pt x="42" y="24"/>
                  </a:lnTo>
                  <a:lnTo>
                    <a:pt x="34" y="22"/>
                  </a:lnTo>
                  <a:lnTo>
                    <a:pt x="28" y="21"/>
                  </a:lnTo>
                  <a:lnTo>
                    <a:pt x="20" y="19"/>
                  </a:lnTo>
                  <a:lnTo>
                    <a:pt x="14" y="17"/>
                  </a:lnTo>
                  <a:lnTo>
                    <a:pt x="8" y="15"/>
                  </a:lnTo>
                  <a:lnTo>
                    <a:pt x="4" y="12"/>
                  </a:lnTo>
                  <a:lnTo>
                    <a:pt x="0" y="8"/>
                  </a:lnTo>
                  <a:lnTo>
                    <a:pt x="20" y="4"/>
                  </a:lnTo>
                  <a:lnTo>
                    <a:pt x="35" y="1"/>
                  </a:lnTo>
                  <a:lnTo>
                    <a:pt x="42" y="0"/>
                  </a:lnTo>
                  <a:lnTo>
                    <a:pt x="49" y="0"/>
                  </a:lnTo>
                  <a:lnTo>
                    <a:pt x="56" y="0"/>
                  </a:lnTo>
                  <a:lnTo>
                    <a:pt x="65" y="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2" name="Freeform 102"/>
            <p:cNvSpPr>
              <a:spLocks/>
            </p:cNvSpPr>
            <p:nvPr/>
          </p:nvSpPr>
          <p:spPr bwMode="auto">
            <a:xfrm>
              <a:off x="11166475" y="4954588"/>
              <a:ext cx="1427162" cy="1236663"/>
            </a:xfrm>
            <a:custGeom>
              <a:avLst/>
              <a:gdLst>
                <a:gd name="T0" fmla="*/ 422 w 1799"/>
                <a:gd name="T1" fmla="*/ 526 h 1558"/>
                <a:gd name="T2" fmla="*/ 477 w 1799"/>
                <a:gd name="T3" fmla="*/ 408 h 1558"/>
                <a:gd name="T4" fmla="*/ 482 w 1799"/>
                <a:gd name="T5" fmla="*/ 296 h 1558"/>
                <a:gd name="T6" fmla="*/ 354 w 1799"/>
                <a:gd name="T7" fmla="*/ 336 h 1558"/>
                <a:gd name="T8" fmla="*/ 258 w 1799"/>
                <a:gd name="T9" fmla="*/ 298 h 1558"/>
                <a:gd name="T10" fmla="*/ 190 w 1799"/>
                <a:gd name="T11" fmla="*/ 334 h 1558"/>
                <a:gd name="T12" fmla="*/ 104 w 1799"/>
                <a:gd name="T13" fmla="*/ 304 h 1558"/>
                <a:gd name="T14" fmla="*/ 55 w 1799"/>
                <a:gd name="T15" fmla="*/ 246 h 1558"/>
                <a:gd name="T16" fmla="*/ 35 w 1799"/>
                <a:gd name="T17" fmla="*/ 166 h 1558"/>
                <a:gd name="T18" fmla="*/ 7 w 1799"/>
                <a:gd name="T19" fmla="*/ 122 h 1558"/>
                <a:gd name="T20" fmla="*/ 158 w 1799"/>
                <a:gd name="T21" fmla="*/ 77 h 1558"/>
                <a:gd name="T22" fmla="*/ 176 w 1799"/>
                <a:gd name="T23" fmla="*/ 49 h 1558"/>
                <a:gd name="T24" fmla="*/ 330 w 1799"/>
                <a:gd name="T25" fmla="*/ 6 h 1558"/>
                <a:gd name="T26" fmla="*/ 471 w 1799"/>
                <a:gd name="T27" fmla="*/ 24 h 1558"/>
                <a:gd name="T28" fmla="*/ 575 w 1799"/>
                <a:gd name="T29" fmla="*/ 57 h 1558"/>
                <a:gd name="T30" fmla="*/ 765 w 1799"/>
                <a:gd name="T31" fmla="*/ 15 h 1558"/>
                <a:gd name="T32" fmla="*/ 860 w 1799"/>
                <a:gd name="T33" fmla="*/ 81 h 1558"/>
                <a:gd name="T34" fmla="*/ 940 w 1799"/>
                <a:gd name="T35" fmla="*/ 148 h 1558"/>
                <a:gd name="T36" fmla="*/ 1019 w 1799"/>
                <a:gd name="T37" fmla="*/ 153 h 1558"/>
                <a:gd name="T38" fmla="*/ 1080 w 1799"/>
                <a:gd name="T39" fmla="*/ 155 h 1558"/>
                <a:gd name="T40" fmla="*/ 1109 w 1799"/>
                <a:gd name="T41" fmla="*/ 215 h 1558"/>
                <a:gd name="T42" fmla="*/ 1160 w 1799"/>
                <a:gd name="T43" fmla="*/ 262 h 1558"/>
                <a:gd name="T44" fmla="*/ 1290 w 1799"/>
                <a:gd name="T45" fmla="*/ 300 h 1558"/>
                <a:gd name="T46" fmla="*/ 1394 w 1799"/>
                <a:gd name="T47" fmla="*/ 237 h 1558"/>
                <a:gd name="T48" fmla="*/ 1483 w 1799"/>
                <a:gd name="T49" fmla="*/ 202 h 1558"/>
                <a:gd name="T50" fmla="*/ 1637 w 1799"/>
                <a:gd name="T51" fmla="*/ 263 h 1558"/>
                <a:gd name="T52" fmla="*/ 1709 w 1799"/>
                <a:gd name="T53" fmla="*/ 314 h 1558"/>
                <a:gd name="T54" fmla="*/ 1676 w 1799"/>
                <a:gd name="T55" fmla="*/ 442 h 1558"/>
                <a:gd name="T56" fmla="*/ 1694 w 1799"/>
                <a:gd name="T57" fmla="*/ 578 h 1558"/>
                <a:gd name="T58" fmla="*/ 1727 w 1799"/>
                <a:gd name="T59" fmla="*/ 616 h 1558"/>
                <a:gd name="T60" fmla="*/ 1701 w 1799"/>
                <a:gd name="T61" fmla="*/ 679 h 1558"/>
                <a:gd name="T62" fmla="*/ 1793 w 1799"/>
                <a:gd name="T63" fmla="*/ 792 h 1558"/>
                <a:gd name="T64" fmla="*/ 1728 w 1799"/>
                <a:gd name="T65" fmla="*/ 877 h 1558"/>
                <a:gd name="T66" fmla="*/ 1572 w 1799"/>
                <a:gd name="T67" fmla="*/ 904 h 1558"/>
                <a:gd name="T68" fmla="*/ 1466 w 1799"/>
                <a:gd name="T69" fmla="*/ 820 h 1558"/>
                <a:gd name="T70" fmla="*/ 1323 w 1799"/>
                <a:gd name="T71" fmla="*/ 836 h 1558"/>
                <a:gd name="T72" fmla="*/ 1217 w 1799"/>
                <a:gd name="T73" fmla="*/ 772 h 1558"/>
                <a:gd name="T74" fmla="*/ 1152 w 1799"/>
                <a:gd name="T75" fmla="*/ 665 h 1558"/>
                <a:gd name="T76" fmla="*/ 1074 w 1799"/>
                <a:gd name="T77" fmla="*/ 674 h 1558"/>
                <a:gd name="T78" fmla="*/ 1124 w 1799"/>
                <a:gd name="T79" fmla="*/ 831 h 1558"/>
                <a:gd name="T80" fmla="*/ 1189 w 1799"/>
                <a:gd name="T81" fmla="*/ 901 h 1558"/>
                <a:gd name="T82" fmla="*/ 1209 w 1799"/>
                <a:gd name="T83" fmla="*/ 924 h 1558"/>
                <a:gd name="T84" fmla="*/ 1275 w 1799"/>
                <a:gd name="T85" fmla="*/ 981 h 1558"/>
                <a:gd name="T86" fmla="*/ 1449 w 1799"/>
                <a:gd name="T87" fmla="*/ 874 h 1558"/>
                <a:gd name="T88" fmla="*/ 1502 w 1799"/>
                <a:gd name="T89" fmla="*/ 977 h 1558"/>
                <a:gd name="T90" fmla="*/ 1592 w 1799"/>
                <a:gd name="T91" fmla="*/ 1039 h 1558"/>
                <a:gd name="T92" fmla="*/ 1629 w 1799"/>
                <a:gd name="T93" fmla="*/ 1073 h 1558"/>
                <a:gd name="T94" fmla="*/ 1561 w 1799"/>
                <a:gd name="T95" fmla="*/ 1163 h 1558"/>
                <a:gd name="T96" fmla="*/ 1506 w 1799"/>
                <a:gd name="T97" fmla="*/ 1234 h 1558"/>
                <a:gd name="T98" fmla="*/ 1457 w 1799"/>
                <a:gd name="T99" fmla="*/ 1285 h 1558"/>
                <a:gd name="T100" fmla="*/ 1340 w 1799"/>
                <a:gd name="T101" fmla="*/ 1349 h 1558"/>
                <a:gd name="T102" fmla="*/ 1248 w 1799"/>
                <a:gd name="T103" fmla="*/ 1423 h 1558"/>
                <a:gd name="T104" fmla="*/ 971 w 1799"/>
                <a:gd name="T105" fmla="*/ 1520 h 1558"/>
                <a:gd name="T106" fmla="*/ 836 w 1799"/>
                <a:gd name="T107" fmla="*/ 1535 h 1558"/>
                <a:gd name="T108" fmla="*/ 806 w 1799"/>
                <a:gd name="T109" fmla="*/ 1431 h 1558"/>
                <a:gd name="T110" fmla="*/ 798 w 1799"/>
                <a:gd name="T111" fmla="*/ 1346 h 1558"/>
                <a:gd name="T112" fmla="*/ 698 w 1799"/>
                <a:gd name="T113" fmla="*/ 1189 h 1558"/>
                <a:gd name="T114" fmla="*/ 625 w 1799"/>
                <a:gd name="T115" fmla="*/ 1100 h 1558"/>
                <a:gd name="T116" fmla="*/ 540 w 1799"/>
                <a:gd name="T117" fmla="*/ 966 h 1558"/>
                <a:gd name="T118" fmla="*/ 489 w 1799"/>
                <a:gd name="T119" fmla="*/ 859 h 1558"/>
                <a:gd name="T120" fmla="*/ 432 w 1799"/>
                <a:gd name="T121" fmla="*/ 673 h 1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9" h="1558">
                  <a:moveTo>
                    <a:pt x="432" y="680"/>
                  </a:moveTo>
                  <a:lnTo>
                    <a:pt x="409" y="630"/>
                  </a:lnTo>
                  <a:lnTo>
                    <a:pt x="398" y="604"/>
                  </a:lnTo>
                  <a:lnTo>
                    <a:pt x="393" y="594"/>
                  </a:lnTo>
                  <a:lnTo>
                    <a:pt x="393" y="593"/>
                  </a:lnTo>
                  <a:lnTo>
                    <a:pt x="393" y="589"/>
                  </a:lnTo>
                  <a:lnTo>
                    <a:pt x="395" y="585"/>
                  </a:lnTo>
                  <a:lnTo>
                    <a:pt x="396" y="583"/>
                  </a:lnTo>
                  <a:lnTo>
                    <a:pt x="400" y="581"/>
                  </a:lnTo>
                  <a:lnTo>
                    <a:pt x="404" y="578"/>
                  </a:lnTo>
                  <a:lnTo>
                    <a:pt x="408" y="573"/>
                  </a:lnTo>
                  <a:lnTo>
                    <a:pt x="416" y="547"/>
                  </a:lnTo>
                  <a:lnTo>
                    <a:pt x="422" y="526"/>
                  </a:lnTo>
                  <a:lnTo>
                    <a:pt x="428" y="506"/>
                  </a:lnTo>
                  <a:lnTo>
                    <a:pt x="435" y="485"/>
                  </a:lnTo>
                  <a:lnTo>
                    <a:pt x="437" y="478"/>
                  </a:lnTo>
                  <a:lnTo>
                    <a:pt x="440" y="473"/>
                  </a:lnTo>
                  <a:lnTo>
                    <a:pt x="442" y="467"/>
                  </a:lnTo>
                  <a:lnTo>
                    <a:pt x="445" y="463"/>
                  </a:lnTo>
                  <a:lnTo>
                    <a:pt x="453" y="453"/>
                  </a:lnTo>
                  <a:lnTo>
                    <a:pt x="460" y="446"/>
                  </a:lnTo>
                  <a:lnTo>
                    <a:pt x="467" y="436"/>
                  </a:lnTo>
                  <a:lnTo>
                    <a:pt x="472" y="426"/>
                  </a:lnTo>
                  <a:lnTo>
                    <a:pt x="474" y="421"/>
                  </a:lnTo>
                  <a:lnTo>
                    <a:pt x="476" y="414"/>
                  </a:lnTo>
                  <a:lnTo>
                    <a:pt x="477" y="408"/>
                  </a:lnTo>
                  <a:lnTo>
                    <a:pt x="477" y="400"/>
                  </a:lnTo>
                  <a:lnTo>
                    <a:pt x="476" y="381"/>
                  </a:lnTo>
                  <a:lnTo>
                    <a:pt x="474" y="362"/>
                  </a:lnTo>
                  <a:lnTo>
                    <a:pt x="471" y="346"/>
                  </a:lnTo>
                  <a:lnTo>
                    <a:pt x="470" y="331"/>
                  </a:lnTo>
                  <a:lnTo>
                    <a:pt x="471" y="327"/>
                  </a:lnTo>
                  <a:lnTo>
                    <a:pt x="471" y="323"/>
                  </a:lnTo>
                  <a:lnTo>
                    <a:pt x="473" y="320"/>
                  </a:lnTo>
                  <a:lnTo>
                    <a:pt x="474" y="318"/>
                  </a:lnTo>
                  <a:lnTo>
                    <a:pt x="479" y="315"/>
                  </a:lnTo>
                  <a:lnTo>
                    <a:pt x="482" y="312"/>
                  </a:lnTo>
                  <a:lnTo>
                    <a:pt x="482" y="298"/>
                  </a:lnTo>
                  <a:lnTo>
                    <a:pt x="482" y="296"/>
                  </a:lnTo>
                  <a:lnTo>
                    <a:pt x="464" y="305"/>
                  </a:lnTo>
                  <a:lnTo>
                    <a:pt x="450" y="312"/>
                  </a:lnTo>
                  <a:lnTo>
                    <a:pt x="444" y="312"/>
                  </a:lnTo>
                  <a:lnTo>
                    <a:pt x="439" y="310"/>
                  </a:lnTo>
                  <a:lnTo>
                    <a:pt x="433" y="308"/>
                  </a:lnTo>
                  <a:lnTo>
                    <a:pt x="429" y="306"/>
                  </a:lnTo>
                  <a:lnTo>
                    <a:pt x="422" y="302"/>
                  </a:lnTo>
                  <a:lnTo>
                    <a:pt x="416" y="296"/>
                  </a:lnTo>
                  <a:lnTo>
                    <a:pt x="399" y="310"/>
                  </a:lnTo>
                  <a:lnTo>
                    <a:pt x="381" y="325"/>
                  </a:lnTo>
                  <a:lnTo>
                    <a:pt x="372" y="330"/>
                  </a:lnTo>
                  <a:lnTo>
                    <a:pt x="361" y="334"/>
                  </a:lnTo>
                  <a:lnTo>
                    <a:pt x="354" y="336"/>
                  </a:lnTo>
                  <a:lnTo>
                    <a:pt x="347" y="338"/>
                  </a:lnTo>
                  <a:lnTo>
                    <a:pt x="339" y="339"/>
                  </a:lnTo>
                  <a:lnTo>
                    <a:pt x="332" y="339"/>
                  </a:lnTo>
                  <a:lnTo>
                    <a:pt x="324" y="338"/>
                  </a:lnTo>
                  <a:lnTo>
                    <a:pt x="319" y="336"/>
                  </a:lnTo>
                  <a:lnTo>
                    <a:pt x="312" y="334"/>
                  </a:lnTo>
                  <a:lnTo>
                    <a:pt x="307" y="332"/>
                  </a:lnTo>
                  <a:lnTo>
                    <a:pt x="297" y="325"/>
                  </a:lnTo>
                  <a:lnTo>
                    <a:pt x="287" y="317"/>
                  </a:lnTo>
                  <a:lnTo>
                    <a:pt x="279" y="309"/>
                  </a:lnTo>
                  <a:lnTo>
                    <a:pt x="269" y="303"/>
                  </a:lnTo>
                  <a:lnTo>
                    <a:pt x="264" y="300"/>
                  </a:lnTo>
                  <a:lnTo>
                    <a:pt x="258" y="298"/>
                  </a:lnTo>
                  <a:lnTo>
                    <a:pt x="253" y="296"/>
                  </a:lnTo>
                  <a:lnTo>
                    <a:pt x="246" y="296"/>
                  </a:lnTo>
                  <a:lnTo>
                    <a:pt x="240" y="296"/>
                  </a:lnTo>
                  <a:lnTo>
                    <a:pt x="235" y="298"/>
                  </a:lnTo>
                  <a:lnTo>
                    <a:pt x="229" y="300"/>
                  </a:lnTo>
                  <a:lnTo>
                    <a:pt x="225" y="302"/>
                  </a:lnTo>
                  <a:lnTo>
                    <a:pt x="218" y="308"/>
                  </a:lnTo>
                  <a:lnTo>
                    <a:pt x="213" y="315"/>
                  </a:lnTo>
                  <a:lnTo>
                    <a:pt x="208" y="322"/>
                  </a:lnTo>
                  <a:lnTo>
                    <a:pt x="202" y="329"/>
                  </a:lnTo>
                  <a:lnTo>
                    <a:pt x="199" y="331"/>
                  </a:lnTo>
                  <a:lnTo>
                    <a:pt x="195" y="333"/>
                  </a:lnTo>
                  <a:lnTo>
                    <a:pt x="190" y="334"/>
                  </a:lnTo>
                  <a:lnTo>
                    <a:pt x="185" y="334"/>
                  </a:lnTo>
                  <a:lnTo>
                    <a:pt x="179" y="334"/>
                  </a:lnTo>
                  <a:lnTo>
                    <a:pt x="174" y="332"/>
                  </a:lnTo>
                  <a:lnTo>
                    <a:pt x="169" y="330"/>
                  </a:lnTo>
                  <a:lnTo>
                    <a:pt x="163" y="328"/>
                  </a:lnTo>
                  <a:lnTo>
                    <a:pt x="154" y="321"/>
                  </a:lnTo>
                  <a:lnTo>
                    <a:pt x="145" y="314"/>
                  </a:lnTo>
                  <a:lnTo>
                    <a:pt x="135" y="307"/>
                  </a:lnTo>
                  <a:lnTo>
                    <a:pt x="125" y="302"/>
                  </a:lnTo>
                  <a:lnTo>
                    <a:pt x="120" y="301"/>
                  </a:lnTo>
                  <a:lnTo>
                    <a:pt x="116" y="301"/>
                  </a:lnTo>
                  <a:lnTo>
                    <a:pt x="110" y="302"/>
                  </a:lnTo>
                  <a:lnTo>
                    <a:pt x="104" y="304"/>
                  </a:lnTo>
                  <a:lnTo>
                    <a:pt x="88" y="304"/>
                  </a:lnTo>
                  <a:lnTo>
                    <a:pt x="84" y="304"/>
                  </a:lnTo>
                  <a:lnTo>
                    <a:pt x="90" y="303"/>
                  </a:lnTo>
                  <a:lnTo>
                    <a:pt x="94" y="302"/>
                  </a:lnTo>
                  <a:lnTo>
                    <a:pt x="97" y="299"/>
                  </a:lnTo>
                  <a:lnTo>
                    <a:pt x="101" y="296"/>
                  </a:lnTo>
                  <a:lnTo>
                    <a:pt x="87" y="285"/>
                  </a:lnTo>
                  <a:lnTo>
                    <a:pt x="67" y="270"/>
                  </a:lnTo>
                  <a:lnTo>
                    <a:pt x="60" y="263"/>
                  </a:lnTo>
                  <a:lnTo>
                    <a:pt x="55" y="255"/>
                  </a:lnTo>
                  <a:lnTo>
                    <a:pt x="54" y="252"/>
                  </a:lnTo>
                  <a:lnTo>
                    <a:pt x="54" y="249"/>
                  </a:lnTo>
                  <a:lnTo>
                    <a:pt x="55" y="246"/>
                  </a:lnTo>
                  <a:lnTo>
                    <a:pt x="57" y="242"/>
                  </a:lnTo>
                  <a:lnTo>
                    <a:pt x="52" y="235"/>
                  </a:lnTo>
                  <a:lnTo>
                    <a:pt x="46" y="229"/>
                  </a:lnTo>
                  <a:lnTo>
                    <a:pt x="39" y="225"/>
                  </a:lnTo>
                  <a:lnTo>
                    <a:pt x="32" y="223"/>
                  </a:lnTo>
                  <a:lnTo>
                    <a:pt x="16" y="217"/>
                  </a:lnTo>
                  <a:lnTo>
                    <a:pt x="0" y="211"/>
                  </a:lnTo>
                  <a:lnTo>
                    <a:pt x="12" y="200"/>
                  </a:lnTo>
                  <a:lnTo>
                    <a:pt x="23" y="193"/>
                  </a:lnTo>
                  <a:lnTo>
                    <a:pt x="28" y="188"/>
                  </a:lnTo>
                  <a:lnTo>
                    <a:pt x="32" y="183"/>
                  </a:lnTo>
                  <a:lnTo>
                    <a:pt x="34" y="175"/>
                  </a:lnTo>
                  <a:lnTo>
                    <a:pt x="35" y="166"/>
                  </a:lnTo>
                  <a:lnTo>
                    <a:pt x="35" y="158"/>
                  </a:lnTo>
                  <a:lnTo>
                    <a:pt x="34" y="154"/>
                  </a:lnTo>
                  <a:lnTo>
                    <a:pt x="34" y="149"/>
                  </a:lnTo>
                  <a:lnTo>
                    <a:pt x="35" y="142"/>
                  </a:lnTo>
                  <a:lnTo>
                    <a:pt x="25" y="143"/>
                  </a:lnTo>
                  <a:lnTo>
                    <a:pt x="15" y="143"/>
                  </a:lnTo>
                  <a:lnTo>
                    <a:pt x="11" y="142"/>
                  </a:lnTo>
                  <a:lnTo>
                    <a:pt x="7" y="141"/>
                  </a:lnTo>
                  <a:lnTo>
                    <a:pt x="5" y="138"/>
                  </a:lnTo>
                  <a:lnTo>
                    <a:pt x="3" y="134"/>
                  </a:lnTo>
                  <a:lnTo>
                    <a:pt x="5" y="130"/>
                  </a:lnTo>
                  <a:lnTo>
                    <a:pt x="6" y="125"/>
                  </a:lnTo>
                  <a:lnTo>
                    <a:pt x="7" y="122"/>
                  </a:lnTo>
                  <a:lnTo>
                    <a:pt x="9" y="118"/>
                  </a:lnTo>
                  <a:lnTo>
                    <a:pt x="15" y="111"/>
                  </a:lnTo>
                  <a:lnTo>
                    <a:pt x="24" y="106"/>
                  </a:lnTo>
                  <a:lnTo>
                    <a:pt x="34" y="102"/>
                  </a:lnTo>
                  <a:lnTo>
                    <a:pt x="44" y="98"/>
                  </a:lnTo>
                  <a:lnTo>
                    <a:pt x="56" y="95"/>
                  </a:lnTo>
                  <a:lnTo>
                    <a:pt x="69" y="93"/>
                  </a:lnTo>
                  <a:lnTo>
                    <a:pt x="96" y="89"/>
                  </a:lnTo>
                  <a:lnTo>
                    <a:pt x="121" y="85"/>
                  </a:lnTo>
                  <a:lnTo>
                    <a:pt x="132" y="83"/>
                  </a:lnTo>
                  <a:lnTo>
                    <a:pt x="143" y="81"/>
                  </a:lnTo>
                  <a:lnTo>
                    <a:pt x="151" y="79"/>
                  </a:lnTo>
                  <a:lnTo>
                    <a:pt x="158" y="77"/>
                  </a:lnTo>
                  <a:lnTo>
                    <a:pt x="155" y="70"/>
                  </a:lnTo>
                  <a:lnTo>
                    <a:pt x="151" y="67"/>
                  </a:lnTo>
                  <a:lnTo>
                    <a:pt x="149" y="66"/>
                  </a:lnTo>
                  <a:lnTo>
                    <a:pt x="148" y="64"/>
                  </a:lnTo>
                  <a:lnTo>
                    <a:pt x="147" y="62"/>
                  </a:lnTo>
                  <a:lnTo>
                    <a:pt x="147" y="57"/>
                  </a:lnTo>
                  <a:lnTo>
                    <a:pt x="147" y="55"/>
                  </a:lnTo>
                  <a:lnTo>
                    <a:pt x="148" y="53"/>
                  </a:lnTo>
                  <a:lnTo>
                    <a:pt x="149" y="51"/>
                  </a:lnTo>
                  <a:lnTo>
                    <a:pt x="151" y="50"/>
                  </a:lnTo>
                  <a:lnTo>
                    <a:pt x="157" y="49"/>
                  </a:lnTo>
                  <a:lnTo>
                    <a:pt x="163" y="48"/>
                  </a:lnTo>
                  <a:lnTo>
                    <a:pt x="176" y="49"/>
                  </a:lnTo>
                  <a:lnTo>
                    <a:pt x="185" y="50"/>
                  </a:lnTo>
                  <a:lnTo>
                    <a:pt x="202" y="50"/>
                  </a:lnTo>
                  <a:lnTo>
                    <a:pt x="219" y="50"/>
                  </a:lnTo>
                  <a:lnTo>
                    <a:pt x="233" y="50"/>
                  </a:lnTo>
                  <a:lnTo>
                    <a:pt x="239" y="50"/>
                  </a:lnTo>
                  <a:lnTo>
                    <a:pt x="246" y="49"/>
                  </a:lnTo>
                  <a:lnTo>
                    <a:pt x="255" y="47"/>
                  </a:lnTo>
                  <a:lnTo>
                    <a:pt x="265" y="42"/>
                  </a:lnTo>
                  <a:lnTo>
                    <a:pt x="273" y="37"/>
                  </a:lnTo>
                  <a:lnTo>
                    <a:pt x="292" y="26"/>
                  </a:lnTo>
                  <a:lnTo>
                    <a:pt x="308" y="15"/>
                  </a:lnTo>
                  <a:lnTo>
                    <a:pt x="318" y="10"/>
                  </a:lnTo>
                  <a:lnTo>
                    <a:pt x="330" y="6"/>
                  </a:lnTo>
                  <a:lnTo>
                    <a:pt x="342" y="3"/>
                  </a:lnTo>
                  <a:lnTo>
                    <a:pt x="355" y="2"/>
                  </a:lnTo>
                  <a:lnTo>
                    <a:pt x="384" y="0"/>
                  </a:lnTo>
                  <a:lnTo>
                    <a:pt x="408" y="0"/>
                  </a:lnTo>
                  <a:lnTo>
                    <a:pt x="416" y="0"/>
                  </a:lnTo>
                  <a:lnTo>
                    <a:pt x="422" y="1"/>
                  </a:lnTo>
                  <a:lnTo>
                    <a:pt x="429" y="2"/>
                  </a:lnTo>
                  <a:lnTo>
                    <a:pt x="433" y="4"/>
                  </a:lnTo>
                  <a:lnTo>
                    <a:pt x="443" y="9"/>
                  </a:lnTo>
                  <a:lnTo>
                    <a:pt x="450" y="13"/>
                  </a:lnTo>
                  <a:lnTo>
                    <a:pt x="458" y="18"/>
                  </a:lnTo>
                  <a:lnTo>
                    <a:pt x="467" y="23"/>
                  </a:lnTo>
                  <a:lnTo>
                    <a:pt x="471" y="24"/>
                  </a:lnTo>
                  <a:lnTo>
                    <a:pt x="476" y="26"/>
                  </a:lnTo>
                  <a:lnTo>
                    <a:pt x="483" y="26"/>
                  </a:lnTo>
                  <a:lnTo>
                    <a:pt x="489" y="27"/>
                  </a:lnTo>
                  <a:lnTo>
                    <a:pt x="490" y="30"/>
                  </a:lnTo>
                  <a:lnTo>
                    <a:pt x="493" y="34"/>
                  </a:lnTo>
                  <a:lnTo>
                    <a:pt x="496" y="37"/>
                  </a:lnTo>
                  <a:lnTo>
                    <a:pt x="500" y="40"/>
                  </a:lnTo>
                  <a:lnTo>
                    <a:pt x="511" y="45"/>
                  </a:lnTo>
                  <a:lnTo>
                    <a:pt x="525" y="50"/>
                  </a:lnTo>
                  <a:lnTo>
                    <a:pt x="539" y="53"/>
                  </a:lnTo>
                  <a:lnTo>
                    <a:pt x="553" y="55"/>
                  </a:lnTo>
                  <a:lnTo>
                    <a:pt x="565" y="57"/>
                  </a:lnTo>
                  <a:lnTo>
                    <a:pt x="575" y="57"/>
                  </a:lnTo>
                  <a:lnTo>
                    <a:pt x="608" y="57"/>
                  </a:lnTo>
                  <a:lnTo>
                    <a:pt x="635" y="57"/>
                  </a:lnTo>
                  <a:lnTo>
                    <a:pt x="656" y="57"/>
                  </a:lnTo>
                  <a:lnTo>
                    <a:pt x="671" y="57"/>
                  </a:lnTo>
                  <a:lnTo>
                    <a:pt x="679" y="57"/>
                  </a:lnTo>
                  <a:lnTo>
                    <a:pt x="687" y="55"/>
                  </a:lnTo>
                  <a:lnTo>
                    <a:pt x="694" y="53"/>
                  </a:lnTo>
                  <a:lnTo>
                    <a:pt x="702" y="50"/>
                  </a:lnTo>
                  <a:lnTo>
                    <a:pt x="715" y="43"/>
                  </a:lnTo>
                  <a:lnTo>
                    <a:pt x="729" y="35"/>
                  </a:lnTo>
                  <a:lnTo>
                    <a:pt x="742" y="26"/>
                  </a:lnTo>
                  <a:lnTo>
                    <a:pt x="757" y="18"/>
                  </a:lnTo>
                  <a:lnTo>
                    <a:pt x="765" y="15"/>
                  </a:lnTo>
                  <a:lnTo>
                    <a:pt x="772" y="13"/>
                  </a:lnTo>
                  <a:lnTo>
                    <a:pt x="781" y="12"/>
                  </a:lnTo>
                  <a:lnTo>
                    <a:pt x="791" y="11"/>
                  </a:lnTo>
                  <a:lnTo>
                    <a:pt x="799" y="12"/>
                  </a:lnTo>
                  <a:lnTo>
                    <a:pt x="808" y="13"/>
                  </a:lnTo>
                  <a:lnTo>
                    <a:pt x="814" y="15"/>
                  </a:lnTo>
                  <a:lnTo>
                    <a:pt x="821" y="17"/>
                  </a:lnTo>
                  <a:lnTo>
                    <a:pt x="826" y="21"/>
                  </a:lnTo>
                  <a:lnTo>
                    <a:pt x="830" y="24"/>
                  </a:lnTo>
                  <a:lnTo>
                    <a:pt x="835" y="28"/>
                  </a:lnTo>
                  <a:lnTo>
                    <a:pt x="838" y="32"/>
                  </a:lnTo>
                  <a:lnTo>
                    <a:pt x="848" y="55"/>
                  </a:lnTo>
                  <a:lnTo>
                    <a:pt x="860" y="81"/>
                  </a:lnTo>
                  <a:lnTo>
                    <a:pt x="862" y="84"/>
                  </a:lnTo>
                  <a:lnTo>
                    <a:pt x="867" y="88"/>
                  </a:lnTo>
                  <a:lnTo>
                    <a:pt x="874" y="93"/>
                  </a:lnTo>
                  <a:lnTo>
                    <a:pt x="880" y="97"/>
                  </a:lnTo>
                  <a:lnTo>
                    <a:pt x="892" y="105"/>
                  </a:lnTo>
                  <a:lnTo>
                    <a:pt x="897" y="107"/>
                  </a:lnTo>
                  <a:lnTo>
                    <a:pt x="904" y="110"/>
                  </a:lnTo>
                  <a:lnTo>
                    <a:pt x="908" y="114"/>
                  </a:lnTo>
                  <a:lnTo>
                    <a:pt x="914" y="118"/>
                  </a:lnTo>
                  <a:lnTo>
                    <a:pt x="918" y="122"/>
                  </a:lnTo>
                  <a:lnTo>
                    <a:pt x="927" y="132"/>
                  </a:lnTo>
                  <a:lnTo>
                    <a:pt x="935" y="143"/>
                  </a:lnTo>
                  <a:lnTo>
                    <a:pt x="940" y="148"/>
                  </a:lnTo>
                  <a:lnTo>
                    <a:pt x="945" y="153"/>
                  </a:lnTo>
                  <a:lnTo>
                    <a:pt x="950" y="157"/>
                  </a:lnTo>
                  <a:lnTo>
                    <a:pt x="956" y="161"/>
                  </a:lnTo>
                  <a:lnTo>
                    <a:pt x="962" y="164"/>
                  </a:lnTo>
                  <a:lnTo>
                    <a:pt x="970" y="167"/>
                  </a:lnTo>
                  <a:lnTo>
                    <a:pt x="977" y="169"/>
                  </a:lnTo>
                  <a:lnTo>
                    <a:pt x="987" y="169"/>
                  </a:lnTo>
                  <a:lnTo>
                    <a:pt x="992" y="169"/>
                  </a:lnTo>
                  <a:lnTo>
                    <a:pt x="998" y="168"/>
                  </a:lnTo>
                  <a:lnTo>
                    <a:pt x="1003" y="167"/>
                  </a:lnTo>
                  <a:lnTo>
                    <a:pt x="1006" y="164"/>
                  </a:lnTo>
                  <a:lnTo>
                    <a:pt x="1014" y="159"/>
                  </a:lnTo>
                  <a:lnTo>
                    <a:pt x="1019" y="153"/>
                  </a:lnTo>
                  <a:lnTo>
                    <a:pt x="1025" y="146"/>
                  </a:lnTo>
                  <a:lnTo>
                    <a:pt x="1030" y="140"/>
                  </a:lnTo>
                  <a:lnTo>
                    <a:pt x="1037" y="134"/>
                  </a:lnTo>
                  <a:lnTo>
                    <a:pt x="1044" y="131"/>
                  </a:lnTo>
                  <a:lnTo>
                    <a:pt x="1053" y="129"/>
                  </a:lnTo>
                  <a:lnTo>
                    <a:pt x="1058" y="128"/>
                  </a:lnTo>
                  <a:lnTo>
                    <a:pt x="1063" y="127"/>
                  </a:lnTo>
                  <a:lnTo>
                    <a:pt x="1071" y="127"/>
                  </a:lnTo>
                  <a:lnTo>
                    <a:pt x="1073" y="134"/>
                  </a:lnTo>
                  <a:lnTo>
                    <a:pt x="1076" y="142"/>
                  </a:lnTo>
                  <a:lnTo>
                    <a:pt x="1077" y="146"/>
                  </a:lnTo>
                  <a:lnTo>
                    <a:pt x="1079" y="150"/>
                  </a:lnTo>
                  <a:lnTo>
                    <a:pt x="1080" y="155"/>
                  </a:lnTo>
                  <a:lnTo>
                    <a:pt x="1083" y="158"/>
                  </a:lnTo>
                  <a:lnTo>
                    <a:pt x="1083" y="166"/>
                  </a:lnTo>
                  <a:lnTo>
                    <a:pt x="1083" y="172"/>
                  </a:lnTo>
                  <a:lnTo>
                    <a:pt x="1084" y="176"/>
                  </a:lnTo>
                  <a:lnTo>
                    <a:pt x="1086" y="180"/>
                  </a:lnTo>
                  <a:lnTo>
                    <a:pt x="1090" y="182"/>
                  </a:lnTo>
                  <a:lnTo>
                    <a:pt x="1093" y="185"/>
                  </a:lnTo>
                  <a:lnTo>
                    <a:pt x="1096" y="187"/>
                  </a:lnTo>
                  <a:lnTo>
                    <a:pt x="1099" y="191"/>
                  </a:lnTo>
                  <a:lnTo>
                    <a:pt x="1103" y="196"/>
                  </a:lnTo>
                  <a:lnTo>
                    <a:pt x="1107" y="203"/>
                  </a:lnTo>
                  <a:lnTo>
                    <a:pt x="1109" y="210"/>
                  </a:lnTo>
                  <a:lnTo>
                    <a:pt x="1109" y="215"/>
                  </a:lnTo>
                  <a:lnTo>
                    <a:pt x="1109" y="222"/>
                  </a:lnTo>
                  <a:lnTo>
                    <a:pt x="1109" y="228"/>
                  </a:lnTo>
                  <a:lnTo>
                    <a:pt x="1109" y="235"/>
                  </a:lnTo>
                  <a:lnTo>
                    <a:pt x="1110" y="241"/>
                  </a:lnTo>
                  <a:lnTo>
                    <a:pt x="1113" y="250"/>
                  </a:lnTo>
                  <a:lnTo>
                    <a:pt x="1115" y="253"/>
                  </a:lnTo>
                  <a:lnTo>
                    <a:pt x="1118" y="255"/>
                  </a:lnTo>
                  <a:lnTo>
                    <a:pt x="1120" y="257"/>
                  </a:lnTo>
                  <a:lnTo>
                    <a:pt x="1122" y="260"/>
                  </a:lnTo>
                  <a:lnTo>
                    <a:pt x="1127" y="261"/>
                  </a:lnTo>
                  <a:lnTo>
                    <a:pt x="1134" y="262"/>
                  </a:lnTo>
                  <a:lnTo>
                    <a:pt x="1147" y="261"/>
                  </a:lnTo>
                  <a:lnTo>
                    <a:pt x="1160" y="262"/>
                  </a:lnTo>
                  <a:lnTo>
                    <a:pt x="1165" y="264"/>
                  </a:lnTo>
                  <a:lnTo>
                    <a:pt x="1169" y="266"/>
                  </a:lnTo>
                  <a:lnTo>
                    <a:pt x="1174" y="269"/>
                  </a:lnTo>
                  <a:lnTo>
                    <a:pt x="1177" y="274"/>
                  </a:lnTo>
                  <a:lnTo>
                    <a:pt x="1184" y="283"/>
                  </a:lnTo>
                  <a:lnTo>
                    <a:pt x="1191" y="292"/>
                  </a:lnTo>
                  <a:lnTo>
                    <a:pt x="1196" y="296"/>
                  </a:lnTo>
                  <a:lnTo>
                    <a:pt x="1204" y="299"/>
                  </a:lnTo>
                  <a:lnTo>
                    <a:pt x="1214" y="300"/>
                  </a:lnTo>
                  <a:lnTo>
                    <a:pt x="1225" y="301"/>
                  </a:lnTo>
                  <a:lnTo>
                    <a:pt x="1247" y="301"/>
                  </a:lnTo>
                  <a:lnTo>
                    <a:pt x="1268" y="300"/>
                  </a:lnTo>
                  <a:lnTo>
                    <a:pt x="1290" y="300"/>
                  </a:lnTo>
                  <a:lnTo>
                    <a:pt x="1312" y="298"/>
                  </a:lnTo>
                  <a:lnTo>
                    <a:pt x="1332" y="295"/>
                  </a:lnTo>
                  <a:lnTo>
                    <a:pt x="1349" y="292"/>
                  </a:lnTo>
                  <a:lnTo>
                    <a:pt x="1349" y="276"/>
                  </a:lnTo>
                  <a:lnTo>
                    <a:pt x="1349" y="262"/>
                  </a:lnTo>
                  <a:lnTo>
                    <a:pt x="1350" y="256"/>
                  </a:lnTo>
                  <a:lnTo>
                    <a:pt x="1352" y="252"/>
                  </a:lnTo>
                  <a:lnTo>
                    <a:pt x="1355" y="250"/>
                  </a:lnTo>
                  <a:lnTo>
                    <a:pt x="1361" y="248"/>
                  </a:lnTo>
                  <a:lnTo>
                    <a:pt x="1371" y="244"/>
                  </a:lnTo>
                  <a:lnTo>
                    <a:pt x="1383" y="242"/>
                  </a:lnTo>
                  <a:lnTo>
                    <a:pt x="1390" y="239"/>
                  </a:lnTo>
                  <a:lnTo>
                    <a:pt x="1394" y="237"/>
                  </a:lnTo>
                  <a:lnTo>
                    <a:pt x="1397" y="234"/>
                  </a:lnTo>
                  <a:lnTo>
                    <a:pt x="1401" y="230"/>
                  </a:lnTo>
                  <a:lnTo>
                    <a:pt x="1404" y="228"/>
                  </a:lnTo>
                  <a:lnTo>
                    <a:pt x="1407" y="225"/>
                  </a:lnTo>
                  <a:lnTo>
                    <a:pt x="1411" y="222"/>
                  </a:lnTo>
                  <a:lnTo>
                    <a:pt x="1418" y="220"/>
                  </a:lnTo>
                  <a:lnTo>
                    <a:pt x="1429" y="215"/>
                  </a:lnTo>
                  <a:lnTo>
                    <a:pt x="1439" y="213"/>
                  </a:lnTo>
                  <a:lnTo>
                    <a:pt x="1449" y="212"/>
                  </a:lnTo>
                  <a:lnTo>
                    <a:pt x="1458" y="211"/>
                  </a:lnTo>
                  <a:lnTo>
                    <a:pt x="1466" y="209"/>
                  </a:lnTo>
                  <a:lnTo>
                    <a:pt x="1474" y="207"/>
                  </a:lnTo>
                  <a:lnTo>
                    <a:pt x="1483" y="202"/>
                  </a:lnTo>
                  <a:lnTo>
                    <a:pt x="1491" y="196"/>
                  </a:lnTo>
                  <a:lnTo>
                    <a:pt x="1505" y="203"/>
                  </a:lnTo>
                  <a:lnTo>
                    <a:pt x="1517" y="210"/>
                  </a:lnTo>
                  <a:lnTo>
                    <a:pt x="1529" y="214"/>
                  </a:lnTo>
                  <a:lnTo>
                    <a:pt x="1541" y="217"/>
                  </a:lnTo>
                  <a:lnTo>
                    <a:pt x="1564" y="224"/>
                  </a:lnTo>
                  <a:lnTo>
                    <a:pt x="1587" y="230"/>
                  </a:lnTo>
                  <a:lnTo>
                    <a:pt x="1595" y="234"/>
                  </a:lnTo>
                  <a:lnTo>
                    <a:pt x="1602" y="237"/>
                  </a:lnTo>
                  <a:lnTo>
                    <a:pt x="1609" y="241"/>
                  </a:lnTo>
                  <a:lnTo>
                    <a:pt x="1614" y="246"/>
                  </a:lnTo>
                  <a:lnTo>
                    <a:pt x="1626" y="254"/>
                  </a:lnTo>
                  <a:lnTo>
                    <a:pt x="1637" y="263"/>
                  </a:lnTo>
                  <a:lnTo>
                    <a:pt x="1648" y="272"/>
                  </a:lnTo>
                  <a:lnTo>
                    <a:pt x="1660" y="278"/>
                  </a:lnTo>
                  <a:lnTo>
                    <a:pt x="1667" y="281"/>
                  </a:lnTo>
                  <a:lnTo>
                    <a:pt x="1675" y="282"/>
                  </a:lnTo>
                  <a:lnTo>
                    <a:pt x="1682" y="285"/>
                  </a:lnTo>
                  <a:lnTo>
                    <a:pt x="1692" y="285"/>
                  </a:lnTo>
                  <a:lnTo>
                    <a:pt x="1692" y="288"/>
                  </a:lnTo>
                  <a:lnTo>
                    <a:pt x="1693" y="290"/>
                  </a:lnTo>
                  <a:lnTo>
                    <a:pt x="1695" y="292"/>
                  </a:lnTo>
                  <a:lnTo>
                    <a:pt x="1697" y="294"/>
                  </a:lnTo>
                  <a:lnTo>
                    <a:pt x="1703" y="299"/>
                  </a:lnTo>
                  <a:lnTo>
                    <a:pt x="1707" y="304"/>
                  </a:lnTo>
                  <a:lnTo>
                    <a:pt x="1709" y="314"/>
                  </a:lnTo>
                  <a:lnTo>
                    <a:pt x="1709" y="323"/>
                  </a:lnTo>
                  <a:lnTo>
                    <a:pt x="1709" y="332"/>
                  </a:lnTo>
                  <a:lnTo>
                    <a:pt x="1709" y="341"/>
                  </a:lnTo>
                  <a:lnTo>
                    <a:pt x="1709" y="348"/>
                  </a:lnTo>
                  <a:lnTo>
                    <a:pt x="1709" y="356"/>
                  </a:lnTo>
                  <a:lnTo>
                    <a:pt x="1711" y="363"/>
                  </a:lnTo>
                  <a:lnTo>
                    <a:pt x="1715" y="369"/>
                  </a:lnTo>
                  <a:lnTo>
                    <a:pt x="1709" y="374"/>
                  </a:lnTo>
                  <a:lnTo>
                    <a:pt x="1704" y="383"/>
                  </a:lnTo>
                  <a:lnTo>
                    <a:pt x="1697" y="395"/>
                  </a:lnTo>
                  <a:lnTo>
                    <a:pt x="1691" y="407"/>
                  </a:lnTo>
                  <a:lnTo>
                    <a:pt x="1680" y="431"/>
                  </a:lnTo>
                  <a:lnTo>
                    <a:pt x="1676" y="442"/>
                  </a:lnTo>
                  <a:lnTo>
                    <a:pt x="1676" y="458"/>
                  </a:lnTo>
                  <a:lnTo>
                    <a:pt x="1678" y="467"/>
                  </a:lnTo>
                  <a:lnTo>
                    <a:pt x="1680" y="477"/>
                  </a:lnTo>
                  <a:lnTo>
                    <a:pt x="1680" y="508"/>
                  </a:lnTo>
                  <a:lnTo>
                    <a:pt x="1680" y="524"/>
                  </a:lnTo>
                  <a:lnTo>
                    <a:pt x="1680" y="530"/>
                  </a:lnTo>
                  <a:lnTo>
                    <a:pt x="1680" y="531"/>
                  </a:lnTo>
                  <a:lnTo>
                    <a:pt x="1684" y="542"/>
                  </a:lnTo>
                  <a:lnTo>
                    <a:pt x="1686" y="552"/>
                  </a:lnTo>
                  <a:lnTo>
                    <a:pt x="1688" y="563"/>
                  </a:lnTo>
                  <a:lnTo>
                    <a:pt x="1692" y="573"/>
                  </a:lnTo>
                  <a:lnTo>
                    <a:pt x="1693" y="576"/>
                  </a:lnTo>
                  <a:lnTo>
                    <a:pt x="1694" y="578"/>
                  </a:lnTo>
                  <a:lnTo>
                    <a:pt x="1696" y="579"/>
                  </a:lnTo>
                  <a:lnTo>
                    <a:pt x="1700" y="580"/>
                  </a:lnTo>
                  <a:lnTo>
                    <a:pt x="1705" y="581"/>
                  </a:lnTo>
                  <a:lnTo>
                    <a:pt x="1713" y="582"/>
                  </a:lnTo>
                  <a:lnTo>
                    <a:pt x="1719" y="584"/>
                  </a:lnTo>
                  <a:lnTo>
                    <a:pt x="1724" y="586"/>
                  </a:lnTo>
                  <a:lnTo>
                    <a:pt x="1727" y="589"/>
                  </a:lnTo>
                  <a:lnTo>
                    <a:pt x="1729" y="592"/>
                  </a:lnTo>
                  <a:lnTo>
                    <a:pt x="1730" y="595"/>
                  </a:lnTo>
                  <a:lnTo>
                    <a:pt x="1730" y="600"/>
                  </a:lnTo>
                  <a:lnTo>
                    <a:pt x="1730" y="606"/>
                  </a:lnTo>
                  <a:lnTo>
                    <a:pt x="1729" y="611"/>
                  </a:lnTo>
                  <a:lnTo>
                    <a:pt x="1727" y="616"/>
                  </a:lnTo>
                  <a:lnTo>
                    <a:pt x="1724" y="620"/>
                  </a:lnTo>
                  <a:lnTo>
                    <a:pt x="1718" y="626"/>
                  </a:lnTo>
                  <a:lnTo>
                    <a:pt x="1710" y="632"/>
                  </a:lnTo>
                  <a:lnTo>
                    <a:pt x="1704" y="637"/>
                  </a:lnTo>
                  <a:lnTo>
                    <a:pt x="1697" y="643"/>
                  </a:lnTo>
                  <a:lnTo>
                    <a:pt x="1695" y="646"/>
                  </a:lnTo>
                  <a:lnTo>
                    <a:pt x="1693" y="649"/>
                  </a:lnTo>
                  <a:lnTo>
                    <a:pt x="1692" y="653"/>
                  </a:lnTo>
                  <a:lnTo>
                    <a:pt x="1692" y="658"/>
                  </a:lnTo>
                  <a:lnTo>
                    <a:pt x="1692" y="665"/>
                  </a:lnTo>
                  <a:lnTo>
                    <a:pt x="1694" y="672"/>
                  </a:lnTo>
                  <a:lnTo>
                    <a:pt x="1696" y="676"/>
                  </a:lnTo>
                  <a:lnTo>
                    <a:pt x="1701" y="679"/>
                  </a:lnTo>
                  <a:lnTo>
                    <a:pt x="1708" y="684"/>
                  </a:lnTo>
                  <a:lnTo>
                    <a:pt x="1715" y="688"/>
                  </a:lnTo>
                  <a:lnTo>
                    <a:pt x="1720" y="699"/>
                  </a:lnTo>
                  <a:lnTo>
                    <a:pt x="1725" y="709"/>
                  </a:lnTo>
                  <a:lnTo>
                    <a:pt x="1732" y="716"/>
                  </a:lnTo>
                  <a:lnTo>
                    <a:pt x="1740" y="725"/>
                  </a:lnTo>
                  <a:lnTo>
                    <a:pt x="1754" y="739"/>
                  </a:lnTo>
                  <a:lnTo>
                    <a:pt x="1768" y="752"/>
                  </a:lnTo>
                  <a:lnTo>
                    <a:pt x="1774" y="759"/>
                  </a:lnTo>
                  <a:lnTo>
                    <a:pt x="1779" y="766"/>
                  </a:lnTo>
                  <a:lnTo>
                    <a:pt x="1785" y="775"/>
                  </a:lnTo>
                  <a:lnTo>
                    <a:pt x="1790" y="783"/>
                  </a:lnTo>
                  <a:lnTo>
                    <a:pt x="1793" y="792"/>
                  </a:lnTo>
                  <a:lnTo>
                    <a:pt x="1797" y="803"/>
                  </a:lnTo>
                  <a:lnTo>
                    <a:pt x="1799" y="815"/>
                  </a:lnTo>
                  <a:lnTo>
                    <a:pt x="1799" y="828"/>
                  </a:lnTo>
                  <a:lnTo>
                    <a:pt x="1784" y="831"/>
                  </a:lnTo>
                  <a:lnTo>
                    <a:pt x="1770" y="835"/>
                  </a:lnTo>
                  <a:lnTo>
                    <a:pt x="1758" y="841"/>
                  </a:lnTo>
                  <a:lnTo>
                    <a:pt x="1747" y="847"/>
                  </a:lnTo>
                  <a:lnTo>
                    <a:pt x="1743" y="850"/>
                  </a:lnTo>
                  <a:lnTo>
                    <a:pt x="1738" y="855"/>
                  </a:lnTo>
                  <a:lnTo>
                    <a:pt x="1734" y="859"/>
                  </a:lnTo>
                  <a:lnTo>
                    <a:pt x="1732" y="864"/>
                  </a:lnTo>
                  <a:lnTo>
                    <a:pt x="1730" y="870"/>
                  </a:lnTo>
                  <a:lnTo>
                    <a:pt x="1728" y="877"/>
                  </a:lnTo>
                  <a:lnTo>
                    <a:pt x="1727" y="884"/>
                  </a:lnTo>
                  <a:lnTo>
                    <a:pt x="1727" y="893"/>
                  </a:lnTo>
                  <a:lnTo>
                    <a:pt x="1730" y="910"/>
                  </a:lnTo>
                  <a:lnTo>
                    <a:pt x="1734" y="923"/>
                  </a:lnTo>
                  <a:lnTo>
                    <a:pt x="1727" y="923"/>
                  </a:lnTo>
                  <a:lnTo>
                    <a:pt x="1711" y="923"/>
                  </a:lnTo>
                  <a:lnTo>
                    <a:pt x="1694" y="921"/>
                  </a:lnTo>
                  <a:lnTo>
                    <a:pt x="1675" y="917"/>
                  </a:lnTo>
                  <a:lnTo>
                    <a:pt x="1653" y="914"/>
                  </a:lnTo>
                  <a:lnTo>
                    <a:pt x="1632" y="910"/>
                  </a:lnTo>
                  <a:lnTo>
                    <a:pt x="1611" y="907"/>
                  </a:lnTo>
                  <a:lnTo>
                    <a:pt x="1591" y="904"/>
                  </a:lnTo>
                  <a:lnTo>
                    <a:pt x="1572" y="904"/>
                  </a:lnTo>
                  <a:lnTo>
                    <a:pt x="1560" y="901"/>
                  </a:lnTo>
                  <a:lnTo>
                    <a:pt x="1540" y="897"/>
                  </a:lnTo>
                  <a:lnTo>
                    <a:pt x="1523" y="891"/>
                  </a:lnTo>
                  <a:lnTo>
                    <a:pt x="1514" y="888"/>
                  </a:lnTo>
                  <a:lnTo>
                    <a:pt x="1507" y="881"/>
                  </a:lnTo>
                  <a:lnTo>
                    <a:pt x="1503" y="870"/>
                  </a:lnTo>
                  <a:lnTo>
                    <a:pt x="1498" y="858"/>
                  </a:lnTo>
                  <a:lnTo>
                    <a:pt x="1493" y="847"/>
                  </a:lnTo>
                  <a:lnTo>
                    <a:pt x="1488" y="836"/>
                  </a:lnTo>
                  <a:lnTo>
                    <a:pt x="1480" y="828"/>
                  </a:lnTo>
                  <a:lnTo>
                    <a:pt x="1476" y="824"/>
                  </a:lnTo>
                  <a:lnTo>
                    <a:pt x="1472" y="821"/>
                  </a:lnTo>
                  <a:lnTo>
                    <a:pt x="1466" y="820"/>
                  </a:lnTo>
                  <a:lnTo>
                    <a:pt x="1460" y="819"/>
                  </a:lnTo>
                  <a:lnTo>
                    <a:pt x="1453" y="820"/>
                  </a:lnTo>
                  <a:lnTo>
                    <a:pt x="1448" y="822"/>
                  </a:lnTo>
                  <a:lnTo>
                    <a:pt x="1443" y="824"/>
                  </a:lnTo>
                  <a:lnTo>
                    <a:pt x="1438" y="829"/>
                  </a:lnTo>
                  <a:lnTo>
                    <a:pt x="1432" y="837"/>
                  </a:lnTo>
                  <a:lnTo>
                    <a:pt x="1425" y="846"/>
                  </a:lnTo>
                  <a:lnTo>
                    <a:pt x="1377" y="846"/>
                  </a:lnTo>
                  <a:lnTo>
                    <a:pt x="1352" y="846"/>
                  </a:lnTo>
                  <a:lnTo>
                    <a:pt x="1342" y="846"/>
                  </a:lnTo>
                  <a:lnTo>
                    <a:pt x="1341" y="846"/>
                  </a:lnTo>
                  <a:lnTo>
                    <a:pt x="1331" y="842"/>
                  </a:lnTo>
                  <a:lnTo>
                    <a:pt x="1323" y="836"/>
                  </a:lnTo>
                  <a:lnTo>
                    <a:pt x="1315" y="831"/>
                  </a:lnTo>
                  <a:lnTo>
                    <a:pt x="1308" y="824"/>
                  </a:lnTo>
                  <a:lnTo>
                    <a:pt x="1295" y="810"/>
                  </a:lnTo>
                  <a:lnTo>
                    <a:pt x="1283" y="796"/>
                  </a:lnTo>
                  <a:lnTo>
                    <a:pt x="1274" y="791"/>
                  </a:lnTo>
                  <a:lnTo>
                    <a:pt x="1266" y="787"/>
                  </a:lnTo>
                  <a:lnTo>
                    <a:pt x="1256" y="784"/>
                  </a:lnTo>
                  <a:lnTo>
                    <a:pt x="1247" y="783"/>
                  </a:lnTo>
                  <a:lnTo>
                    <a:pt x="1239" y="781"/>
                  </a:lnTo>
                  <a:lnTo>
                    <a:pt x="1230" y="779"/>
                  </a:lnTo>
                  <a:lnTo>
                    <a:pt x="1226" y="778"/>
                  </a:lnTo>
                  <a:lnTo>
                    <a:pt x="1221" y="776"/>
                  </a:lnTo>
                  <a:lnTo>
                    <a:pt x="1217" y="772"/>
                  </a:lnTo>
                  <a:lnTo>
                    <a:pt x="1214" y="769"/>
                  </a:lnTo>
                  <a:lnTo>
                    <a:pt x="1212" y="765"/>
                  </a:lnTo>
                  <a:lnTo>
                    <a:pt x="1209" y="761"/>
                  </a:lnTo>
                  <a:lnTo>
                    <a:pt x="1209" y="756"/>
                  </a:lnTo>
                  <a:lnTo>
                    <a:pt x="1208" y="753"/>
                  </a:lnTo>
                  <a:lnTo>
                    <a:pt x="1207" y="745"/>
                  </a:lnTo>
                  <a:lnTo>
                    <a:pt x="1206" y="739"/>
                  </a:lnTo>
                  <a:lnTo>
                    <a:pt x="1199" y="724"/>
                  </a:lnTo>
                  <a:lnTo>
                    <a:pt x="1189" y="708"/>
                  </a:lnTo>
                  <a:lnTo>
                    <a:pt x="1178" y="692"/>
                  </a:lnTo>
                  <a:lnTo>
                    <a:pt x="1165" y="678"/>
                  </a:lnTo>
                  <a:lnTo>
                    <a:pt x="1159" y="672"/>
                  </a:lnTo>
                  <a:lnTo>
                    <a:pt x="1152" y="665"/>
                  </a:lnTo>
                  <a:lnTo>
                    <a:pt x="1145" y="660"/>
                  </a:lnTo>
                  <a:lnTo>
                    <a:pt x="1137" y="656"/>
                  </a:lnTo>
                  <a:lnTo>
                    <a:pt x="1128" y="651"/>
                  </a:lnTo>
                  <a:lnTo>
                    <a:pt x="1120" y="649"/>
                  </a:lnTo>
                  <a:lnTo>
                    <a:pt x="1111" y="647"/>
                  </a:lnTo>
                  <a:lnTo>
                    <a:pt x="1103" y="646"/>
                  </a:lnTo>
                  <a:lnTo>
                    <a:pt x="1098" y="647"/>
                  </a:lnTo>
                  <a:lnTo>
                    <a:pt x="1094" y="648"/>
                  </a:lnTo>
                  <a:lnTo>
                    <a:pt x="1091" y="649"/>
                  </a:lnTo>
                  <a:lnTo>
                    <a:pt x="1087" y="651"/>
                  </a:lnTo>
                  <a:lnTo>
                    <a:pt x="1082" y="658"/>
                  </a:lnTo>
                  <a:lnTo>
                    <a:pt x="1078" y="665"/>
                  </a:lnTo>
                  <a:lnTo>
                    <a:pt x="1074" y="674"/>
                  </a:lnTo>
                  <a:lnTo>
                    <a:pt x="1072" y="684"/>
                  </a:lnTo>
                  <a:lnTo>
                    <a:pt x="1071" y="693"/>
                  </a:lnTo>
                  <a:lnTo>
                    <a:pt x="1071" y="704"/>
                  </a:lnTo>
                  <a:lnTo>
                    <a:pt x="1071" y="714"/>
                  </a:lnTo>
                  <a:lnTo>
                    <a:pt x="1071" y="723"/>
                  </a:lnTo>
                  <a:lnTo>
                    <a:pt x="1071" y="732"/>
                  </a:lnTo>
                  <a:lnTo>
                    <a:pt x="1071" y="742"/>
                  </a:lnTo>
                  <a:lnTo>
                    <a:pt x="1077" y="758"/>
                  </a:lnTo>
                  <a:lnTo>
                    <a:pt x="1085" y="777"/>
                  </a:lnTo>
                  <a:lnTo>
                    <a:pt x="1097" y="795"/>
                  </a:lnTo>
                  <a:lnTo>
                    <a:pt x="1110" y="814"/>
                  </a:lnTo>
                  <a:lnTo>
                    <a:pt x="1117" y="822"/>
                  </a:lnTo>
                  <a:lnTo>
                    <a:pt x="1124" y="831"/>
                  </a:lnTo>
                  <a:lnTo>
                    <a:pt x="1132" y="838"/>
                  </a:lnTo>
                  <a:lnTo>
                    <a:pt x="1139" y="845"/>
                  </a:lnTo>
                  <a:lnTo>
                    <a:pt x="1148" y="851"/>
                  </a:lnTo>
                  <a:lnTo>
                    <a:pt x="1155" y="856"/>
                  </a:lnTo>
                  <a:lnTo>
                    <a:pt x="1163" y="860"/>
                  </a:lnTo>
                  <a:lnTo>
                    <a:pt x="1172" y="862"/>
                  </a:lnTo>
                  <a:lnTo>
                    <a:pt x="1172" y="869"/>
                  </a:lnTo>
                  <a:lnTo>
                    <a:pt x="1173" y="874"/>
                  </a:lnTo>
                  <a:lnTo>
                    <a:pt x="1174" y="880"/>
                  </a:lnTo>
                  <a:lnTo>
                    <a:pt x="1176" y="884"/>
                  </a:lnTo>
                  <a:lnTo>
                    <a:pt x="1179" y="894"/>
                  </a:lnTo>
                  <a:lnTo>
                    <a:pt x="1182" y="904"/>
                  </a:lnTo>
                  <a:lnTo>
                    <a:pt x="1189" y="901"/>
                  </a:lnTo>
                  <a:lnTo>
                    <a:pt x="1193" y="897"/>
                  </a:lnTo>
                  <a:lnTo>
                    <a:pt x="1198" y="891"/>
                  </a:lnTo>
                  <a:lnTo>
                    <a:pt x="1200" y="887"/>
                  </a:lnTo>
                  <a:lnTo>
                    <a:pt x="1202" y="883"/>
                  </a:lnTo>
                  <a:lnTo>
                    <a:pt x="1205" y="878"/>
                  </a:lnTo>
                  <a:lnTo>
                    <a:pt x="1208" y="875"/>
                  </a:lnTo>
                  <a:lnTo>
                    <a:pt x="1214" y="873"/>
                  </a:lnTo>
                  <a:lnTo>
                    <a:pt x="1218" y="888"/>
                  </a:lnTo>
                  <a:lnTo>
                    <a:pt x="1217" y="897"/>
                  </a:lnTo>
                  <a:lnTo>
                    <a:pt x="1216" y="904"/>
                  </a:lnTo>
                  <a:lnTo>
                    <a:pt x="1214" y="911"/>
                  </a:lnTo>
                  <a:lnTo>
                    <a:pt x="1212" y="917"/>
                  </a:lnTo>
                  <a:lnTo>
                    <a:pt x="1209" y="924"/>
                  </a:lnTo>
                  <a:lnTo>
                    <a:pt x="1208" y="930"/>
                  </a:lnTo>
                  <a:lnTo>
                    <a:pt x="1206" y="938"/>
                  </a:lnTo>
                  <a:lnTo>
                    <a:pt x="1206" y="947"/>
                  </a:lnTo>
                  <a:lnTo>
                    <a:pt x="1206" y="951"/>
                  </a:lnTo>
                  <a:lnTo>
                    <a:pt x="1208" y="954"/>
                  </a:lnTo>
                  <a:lnTo>
                    <a:pt x="1210" y="959"/>
                  </a:lnTo>
                  <a:lnTo>
                    <a:pt x="1213" y="962"/>
                  </a:lnTo>
                  <a:lnTo>
                    <a:pt x="1221" y="967"/>
                  </a:lnTo>
                  <a:lnTo>
                    <a:pt x="1231" y="973"/>
                  </a:lnTo>
                  <a:lnTo>
                    <a:pt x="1242" y="976"/>
                  </a:lnTo>
                  <a:lnTo>
                    <a:pt x="1254" y="979"/>
                  </a:lnTo>
                  <a:lnTo>
                    <a:pt x="1264" y="980"/>
                  </a:lnTo>
                  <a:lnTo>
                    <a:pt x="1275" y="981"/>
                  </a:lnTo>
                  <a:lnTo>
                    <a:pt x="1295" y="980"/>
                  </a:lnTo>
                  <a:lnTo>
                    <a:pt x="1313" y="978"/>
                  </a:lnTo>
                  <a:lnTo>
                    <a:pt x="1328" y="975"/>
                  </a:lnTo>
                  <a:lnTo>
                    <a:pt x="1343" y="969"/>
                  </a:lnTo>
                  <a:lnTo>
                    <a:pt x="1355" y="964"/>
                  </a:lnTo>
                  <a:lnTo>
                    <a:pt x="1367" y="956"/>
                  </a:lnTo>
                  <a:lnTo>
                    <a:pt x="1377" y="949"/>
                  </a:lnTo>
                  <a:lnTo>
                    <a:pt x="1386" y="940"/>
                  </a:lnTo>
                  <a:lnTo>
                    <a:pt x="1404" y="923"/>
                  </a:lnTo>
                  <a:lnTo>
                    <a:pt x="1421" y="903"/>
                  </a:lnTo>
                  <a:lnTo>
                    <a:pt x="1430" y="894"/>
                  </a:lnTo>
                  <a:lnTo>
                    <a:pt x="1439" y="884"/>
                  </a:lnTo>
                  <a:lnTo>
                    <a:pt x="1449" y="874"/>
                  </a:lnTo>
                  <a:lnTo>
                    <a:pt x="1460" y="865"/>
                  </a:lnTo>
                  <a:lnTo>
                    <a:pt x="1460" y="901"/>
                  </a:lnTo>
                  <a:lnTo>
                    <a:pt x="1460" y="920"/>
                  </a:lnTo>
                  <a:lnTo>
                    <a:pt x="1460" y="926"/>
                  </a:lnTo>
                  <a:lnTo>
                    <a:pt x="1460" y="927"/>
                  </a:lnTo>
                  <a:lnTo>
                    <a:pt x="1465" y="936"/>
                  </a:lnTo>
                  <a:lnTo>
                    <a:pt x="1470" y="944"/>
                  </a:lnTo>
                  <a:lnTo>
                    <a:pt x="1474" y="951"/>
                  </a:lnTo>
                  <a:lnTo>
                    <a:pt x="1479" y="957"/>
                  </a:lnTo>
                  <a:lnTo>
                    <a:pt x="1485" y="963"/>
                  </a:lnTo>
                  <a:lnTo>
                    <a:pt x="1490" y="968"/>
                  </a:lnTo>
                  <a:lnTo>
                    <a:pt x="1497" y="973"/>
                  </a:lnTo>
                  <a:lnTo>
                    <a:pt x="1502" y="977"/>
                  </a:lnTo>
                  <a:lnTo>
                    <a:pt x="1516" y="983"/>
                  </a:lnTo>
                  <a:lnTo>
                    <a:pt x="1530" y="990"/>
                  </a:lnTo>
                  <a:lnTo>
                    <a:pt x="1546" y="994"/>
                  </a:lnTo>
                  <a:lnTo>
                    <a:pt x="1565" y="1001"/>
                  </a:lnTo>
                  <a:lnTo>
                    <a:pt x="1568" y="1002"/>
                  </a:lnTo>
                  <a:lnTo>
                    <a:pt x="1571" y="1003"/>
                  </a:lnTo>
                  <a:lnTo>
                    <a:pt x="1573" y="1005"/>
                  </a:lnTo>
                  <a:lnTo>
                    <a:pt x="1575" y="1007"/>
                  </a:lnTo>
                  <a:lnTo>
                    <a:pt x="1580" y="1014"/>
                  </a:lnTo>
                  <a:lnTo>
                    <a:pt x="1583" y="1020"/>
                  </a:lnTo>
                  <a:lnTo>
                    <a:pt x="1585" y="1027"/>
                  </a:lnTo>
                  <a:lnTo>
                    <a:pt x="1588" y="1033"/>
                  </a:lnTo>
                  <a:lnTo>
                    <a:pt x="1592" y="1039"/>
                  </a:lnTo>
                  <a:lnTo>
                    <a:pt x="1595" y="1043"/>
                  </a:lnTo>
                  <a:lnTo>
                    <a:pt x="1595" y="1039"/>
                  </a:lnTo>
                  <a:lnTo>
                    <a:pt x="1599" y="1044"/>
                  </a:lnTo>
                  <a:lnTo>
                    <a:pt x="1603" y="1047"/>
                  </a:lnTo>
                  <a:lnTo>
                    <a:pt x="1610" y="1050"/>
                  </a:lnTo>
                  <a:lnTo>
                    <a:pt x="1615" y="1053"/>
                  </a:lnTo>
                  <a:lnTo>
                    <a:pt x="1621" y="1055"/>
                  </a:lnTo>
                  <a:lnTo>
                    <a:pt x="1625" y="1057"/>
                  </a:lnTo>
                  <a:lnTo>
                    <a:pt x="1627" y="1059"/>
                  </a:lnTo>
                  <a:lnTo>
                    <a:pt x="1628" y="1060"/>
                  </a:lnTo>
                  <a:lnTo>
                    <a:pt x="1629" y="1063"/>
                  </a:lnTo>
                  <a:lnTo>
                    <a:pt x="1629" y="1066"/>
                  </a:lnTo>
                  <a:lnTo>
                    <a:pt x="1629" y="1073"/>
                  </a:lnTo>
                  <a:lnTo>
                    <a:pt x="1627" y="1080"/>
                  </a:lnTo>
                  <a:lnTo>
                    <a:pt x="1625" y="1086"/>
                  </a:lnTo>
                  <a:lnTo>
                    <a:pt x="1622" y="1093"/>
                  </a:lnTo>
                  <a:lnTo>
                    <a:pt x="1614" y="1104"/>
                  </a:lnTo>
                  <a:lnTo>
                    <a:pt x="1605" y="1113"/>
                  </a:lnTo>
                  <a:lnTo>
                    <a:pt x="1596" y="1124"/>
                  </a:lnTo>
                  <a:lnTo>
                    <a:pt x="1587" y="1135"/>
                  </a:lnTo>
                  <a:lnTo>
                    <a:pt x="1584" y="1141"/>
                  </a:lnTo>
                  <a:lnTo>
                    <a:pt x="1582" y="1148"/>
                  </a:lnTo>
                  <a:lnTo>
                    <a:pt x="1581" y="1154"/>
                  </a:lnTo>
                  <a:lnTo>
                    <a:pt x="1580" y="1162"/>
                  </a:lnTo>
                  <a:lnTo>
                    <a:pt x="1570" y="1162"/>
                  </a:lnTo>
                  <a:lnTo>
                    <a:pt x="1561" y="1163"/>
                  </a:lnTo>
                  <a:lnTo>
                    <a:pt x="1554" y="1164"/>
                  </a:lnTo>
                  <a:lnTo>
                    <a:pt x="1547" y="1166"/>
                  </a:lnTo>
                  <a:lnTo>
                    <a:pt x="1542" y="1171"/>
                  </a:lnTo>
                  <a:lnTo>
                    <a:pt x="1537" y="1175"/>
                  </a:lnTo>
                  <a:lnTo>
                    <a:pt x="1533" y="1181"/>
                  </a:lnTo>
                  <a:lnTo>
                    <a:pt x="1530" y="1189"/>
                  </a:lnTo>
                  <a:lnTo>
                    <a:pt x="1526" y="1204"/>
                  </a:lnTo>
                  <a:lnTo>
                    <a:pt x="1523" y="1219"/>
                  </a:lnTo>
                  <a:lnTo>
                    <a:pt x="1519" y="1226"/>
                  </a:lnTo>
                  <a:lnTo>
                    <a:pt x="1516" y="1230"/>
                  </a:lnTo>
                  <a:lnTo>
                    <a:pt x="1513" y="1232"/>
                  </a:lnTo>
                  <a:lnTo>
                    <a:pt x="1511" y="1233"/>
                  </a:lnTo>
                  <a:lnTo>
                    <a:pt x="1506" y="1234"/>
                  </a:lnTo>
                  <a:lnTo>
                    <a:pt x="1503" y="1236"/>
                  </a:lnTo>
                  <a:lnTo>
                    <a:pt x="1499" y="1236"/>
                  </a:lnTo>
                  <a:lnTo>
                    <a:pt x="1496" y="1238"/>
                  </a:lnTo>
                  <a:lnTo>
                    <a:pt x="1492" y="1240"/>
                  </a:lnTo>
                  <a:lnTo>
                    <a:pt x="1489" y="1243"/>
                  </a:lnTo>
                  <a:lnTo>
                    <a:pt x="1484" y="1251"/>
                  </a:lnTo>
                  <a:lnTo>
                    <a:pt x="1479" y="1260"/>
                  </a:lnTo>
                  <a:lnTo>
                    <a:pt x="1475" y="1269"/>
                  </a:lnTo>
                  <a:lnTo>
                    <a:pt x="1471" y="1278"/>
                  </a:lnTo>
                  <a:lnTo>
                    <a:pt x="1467" y="1281"/>
                  </a:lnTo>
                  <a:lnTo>
                    <a:pt x="1464" y="1283"/>
                  </a:lnTo>
                  <a:lnTo>
                    <a:pt x="1461" y="1284"/>
                  </a:lnTo>
                  <a:lnTo>
                    <a:pt x="1457" y="1285"/>
                  </a:lnTo>
                  <a:lnTo>
                    <a:pt x="1450" y="1286"/>
                  </a:lnTo>
                  <a:lnTo>
                    <a:pt x="1443" y="1291"/>
                  </a:lnTo>
                  <a:lnTo>
                    <a:pt x="1434" y="1296"/>
                  </a:lnTo>
                  <a:lnTo>
                    <a:pt x="1425" y="1303"/>
                  </a:lnTo>
                  <a:lnTo>
                    <a:pt x="1418" y="1311"/>
                  </a:lnTo>
                  <a:lnTo>
                    <a:pt x="1412" y="1319"/>
                  </a:lnTo>
                  <a:lnTo>
                    <a:pt x="1410" y="1323"/>
                  </a:lnTo>
                  <a:lnTo>
                    <a:pt x="1408" y="1327"/>
                  </a:lnTo>
                  <a:lnTo>
                    <a:pt x="1407" y="1332"/>
                  </a:lnTo>
                  <a:lnTo>
                    <a:pt x="1407" y="1335"/>
                  </a:lnTo>
                  <a:lnTo>
                    <a:pt x="1386" y="1338"/>
                  </a:lnTo>
                  <a:lnTo>
                    <a:pt x="1364" y="1343"/>
                  </a:lnTo>
                  <a:lnTo>
                    <a:pt x="1340" y="1349"/>
                  </a:lnTo>
                  <a:lnTo>
                    <a:pt x="1316" y="1357"/>
                  </a:lnTo>
                  <a:lnTo>
                    <a:pt x="1304" y="1360"/>
                  </a:lnTo>
                  <a:lnTo>
                    <a:pt x="1294" y="1365"/>
                  </a:lnTo>
                  <a:lnTo>
                    <a:pt x="1285" y="1370"/>
                  </a:lnTo>
                  <a:lnTo>
                    <a:pt x="1276" y="1375"/>
                  </a:lnTo>
                  <a:lnTo>
                    <a:pt x="1270" y="1380"/>
                  </a:lnTo>
                  <a:lnTo>
                    <a:pt x="1264" y="1387"/>
                  </a:lnTo>
                  <a:lnTo>
                    <a:pt x="1262" y="1390"/>
                  </a:lnTo>
                  <a:lnTo>
                    <a:pt x="1261" y="1393"/>
                  </a:lnTo>
                  <a:lnTo>
                    <a:pt x="1260" y="1397"/>
                  </a:lnTo>
                  <a:lnTo>
                    <a:pt x="1260" y="1400"/>
                  </a:lnTo>
                  <a:lnTo>
                    <a:pt x="1263" y="1416"/>
                  </a:lnTo>
                  <a:lnTo>
                    <a:pt x="1248" y="1423"/>
                  </a:lnTo>
                  <a:lnTo>
                    <a:pt x="1232" y="1429"/>
                  </a:lnTo>
                  <a:lnTo>
                    <a:pt x="1216" y="1435"/>
                  </a:lnTo>
                  <a:lnTo>
                    <a:pt x="1199" y="1439"/>
                  </a:lnTo>
                  <a:lnTo>
                    <a:pt x="1164" y="1448"/>
                  </a:lnTo>
                  <a:lnTo>
                    <a:pt x="1133" y="1454"/>
                  </a:lnTo>
                  <a:lnTo>
                    <a:pt x="1110" y="1466"/>
                  </a:lnTo>
                  <a:lnTo>
                    <a:pt x="1079" y="1485"/>
                  </a:lnTo>
                  <a:lnTo>
                    <a:pt x="1045" y="1506"/>
                  </a:lnTo>
                  <a:lnTo>
                    <a:pt x="1022" y="1520"/>
                  </a:lnTo>
                  <a:lnTo>
                    <a:pt x="992" y="1520"/>
                  </a:lnTo>
                  <a:lnTo>
                    <a:pt x="977" y="1520"/>
                  </a:lnTo>
                  <a:lnTo>
                    <a:pt x="972" y="1520"/>
                  </a:lnTo>
                  <a:lnTo>
                    <a:pt x="971" y="1520"/>
                  </a:lnTo>
                  <a:lnTo>
                    <a:pt x="952" y="1533"/>
                  </a:lnTo>
                  <a:lnTo>
                    <a:pt x="937" y="1544"/>
                  </a:lnTo>
                  <a:lnTo>
                    <a:pt x="931" y="1548"/>
                  </a:lnTo>
                  <a:lnTo>
                    <a:pt x="923" y="1551"/>
                  </a:lnTo>
                  <a:lnTo>
                    <a:pt x="914" y="1554"/>
                  </a:lnTo>
                  <a:lnTo>
                    <a:pt x="902" y="1555"/>
                  </a:lnTo>
                  <a:lnTo>
                    <a:pt x="892" y="1558"/>
                  </a:lnTo>
                  <a:lnTo>
                    <a:pt x="890" y="1558"/>
                  </a:lnTo>
                  <a:lnTo>
                    <a:pt x="879" y="1555"/>
                  </a:lnTo>
                  <a:lnTo>
                    <a:pt x="862" y="1548"/>
                  </a:lnTo>
                  <a:lnTo>
                    <a:pt x="846" y="1541"/>
                  </a:lnTo>
                  <a:lnTo>
                    <a:pt x="836" y="1535"/>
                  </a:lnTo>
                  <a:lnTo>
                    <a:pt x="836" y="1535"/>
                  </a:lnTo>
                  <a:lnTo>
                    <a:pt x="838" y="1533"/>
                  </a:lnTo>
                  <a:lnTo>
                    <a:pt x="839" y="1531"/>
                  </a:lnTo>
                  <a:lnTo>
                    <a:pt x="839" y="1527"/>
                  </a:lnTo>
                  <a:lnTo>
                    <a:pt x="838" y="1522"/>
                  </a:lnTo>
                  <a:lnTo>
                    <a:pt x="836" y="1516"/>
                  </a:lnTo>
                  <a:lnTo>
                    <a:pt x="829" y="1506"/>
                  </a:lnTo>
                  <a:lnTo>
                    <a:pt x="823" y="1495"/>
                  </a:lnTo>
                  <a:lnTo>
                    <a:pt x="818" y="1485"/>
                  </a:lnTo>
                  <a:lnTo>
                    <a:pt x="813" y="1475"/>
                  </a:lnTo>
                  <a:lnTo>
                    <a:pt x="810" y="1465"/>
                  </a:lnTo>
                  <a:lnTo>
                    <a:pt x="808" y="1454"/>
                  </a:lnTo>
                  <a:lnTo>
                    <a:pt x="806" y="1442"/>
                  </a:lnTo>
                  <a:lnTo>
                    <a:pt x="806" y="1431"/>
                  </a:lnTo>
                  <a:lnTo>
                    <a:pt x="802" y="1430"/>
                  </a:lnTo>
                  <a:lnTo>
                    <a:pt x="799" y="1429"/>
                  </a:lnTo>
                  <a:lnTo>
                    <a:pt x="797" y="1427"/>
                  </a:lnTo>
                  <a:lnTo>
                    <a:pt x="796" y="1424"/>
                  </a:lnTo>
                  <a:lnTo>
                    <a:pt x="795" y="1418"/>
                  </a:lnTo>
                  <a:lnTo>
                    <a:pt x="795" y="1411"/>
                  </a:lnTo>
                  <a:lnTo>
                    <a:pt x="798" y="1395"/>
                  </a:lnTo>
                  <a:lnTo>
                    <a:pt x="801" y="1382"/>
                  </a:lnTo>
                  <a:lnTo>
                    <a:pt x="802" y="1374"/>
                  </a:lnTo>
                  <a:lnTo>
                    <a:pt x="802" y="1367"/>
                  </a:lnTo>
                  <a:lnTo>
                    <a:pt x="802" y="1362"/>
                  </a:lnTo>
                  <a:lnTo>
                    <a:pt x="801" y="1357"/>
                  </a:lnTo>
                  <a:lnTo>
                    <a:pt x="798" y="1346"/>
                  </a:lnTo>
                  <a:lnTo>
                    <a:pt x="793" y="1337"/>
                  </a:lnTo>
                  <a:lnTo>
                    <a:pt x="779" y="1322"/>
                  </a:lnTo>
                  <a:lnTo>
                    <a:pt x="762" y="1308"/>
                  </a:lnTo>
                  <a:lnTo>
                    <a:pt x="755" y="1299"/>
                  </a:lnTo>
                  <a:lnTo>
                    <a:pt x="744" y="1287"/>
                  </a:lnTo>
                  <a:lnTo>
                    <a:pt x="733" y="1273"/>
                  </a:lnTo>
                  <a:lnTo>
                    <a:pt x="723" y="1257"/>
                  </a:lnTo>
                  <a:lnTo>
                    <a:pt x="713" y="1240"/>
                  </a:lnTo>
                  <a:lnTo>
                    <a:pt x="705" y="1223"/>
                  </a:lnTo>
                  <a:lnTo>
                    <a:pt x="702" y="1214"/>
                  </a:lnTo>
                  <a:lnTo>
                    <a:pt x="700" y="1205"/>
                  </a:lnTo>
                  <a:lnTo>
                    <a:pt x="698" y="1197"/>
                  </a:lnTo>
                  <a:lnTo>
                    <a:pt x="698" y="1189"/>
                  </a:lnTo>
                  <a:lnTo>
                    <a:pt x="687" y="1187"/>
                  </a:lnTo>
                  <a:lnTo>
                    <a:pt x="677" y="1184"/>
                  </a:lnTo>
                  <a:lnTo>
                    <a:pt x="667" y="1180"/>
                  </a:lnTo>
                  <a:lnTo>
                    <a:pt x="660" y="1176"/>
                  </a:lnTo>
                  <a:lnTo>
                    <a:pt x="653" y="1171"/>
                  </a:lnTo>
                  <a:lnTo>
                    <a:pt x="647" y="1165"/>
                  </a:lnTo>
                  <a:lnTo>
                    <a:pt x="643" y="1160"/>
                  </a:lnTo>
                  <a:lnTo>
                    <a:pt x="638" y="1153"/>
                  </a:lnTo>
                  <a:lnTo>
                    <a:pt x="634" y="1146"/>
                  </a:lnTo>
                  <a:lnTo>
                    <a:pt x="631" y="1138"/>
                  </a:lnTo>
                  <a:lnTo>
                    <a:pt x="629" y="1129"/>
                  </a:lnTo>
                  <a:lnTo>
                    <a:pt x="627" y="1121"/>
                  </a:lnTo>
                  <a:lnTo>
                    <a:pt x="625" y="1100"/>
                  </a:lnTo>
                  <a:lnTo>
                    <a:pt x="624" y="1078"/>
                  </a:lnTo>
                  <a:lnTo>
                    <a:pt x="623" y="1065"/>
                  </a:lnTo>
                  <a:lnTo>
                    <a:pt x="621" y="1054"/>
                  </a:lnTo>
                  <a:lnTo>
                    <a:pt x="617" y="1044"/>
                  </a:lnTo>
                  <a:lnTo>
                    <a:pt x="611" y="1035"/>
                  </a:lnTo>
                  <a:lnTo>
                    <a:pt x="607" y="1027"/>
                  </a:lnTo>
                  <a:lnTo>
                    <a:pt x="602" y="1018"/>
                  </a:lnTo>
                  <a:lnTo>
                    <a:pt x="597" y="1008"/>
                  </a:lnTo>
                  <a:lnTo>
                    <a:pt x="594" y="996"/>
                  </a:lnTo>
                  <a:lnTo>
                    <a:pt x="582" y="987"/>
                  </a:lnTo>
                  <a:lnTo>
                    <a:pt x="570" y="977"/>
                  </a:lnTo>
                  <a:lnTo>
                    <a:pt x="555" y="972"/>
                  </a:lnTo>
                  <a:lnTo>
                    <a:pt x="540" y="966"/>
                  </a:lnTo>
                  <a:lnTo>
                    <a:pt x="536" y="962"/>
                  </a:lnTo>
                  <a:lnTo>
                    <a:pt x="534" y="956"/>
                  </a:lnTo>
                  <a:lnTo>
                    <a:pt x="531" y="951"/>
                  </a:lnTo>
                  <a:lnTo>
                    <a:pt x="530" y="944"/>
                  </a:lnTo>
                  <a:lnTo>
                    <a:pt x="529" y="930"/>
                  </a:lnTo>
                  <a:lnTo>
                    <a:pt x="528" y="920"/>
                  </a:lnTo>
                  <a:lnTo>
                    <a:pt x="526" y="914"/>
                  </a:lnTo>
                  <a:lnTo>
                    <a:pt x="523" y="908"/>
                  </a:lnTo>
                  <a:lnTo>
                    <a:pt x="520" y="902"/>
                  </a:lnTo>
                  <a:lnTo>
                    <a:pt x="516" y="897"/>
                  </a:lnTo>
                  <a:lnTo>
                    <a:pt x="510" y="888"/>
                  </a:lnTo>
                  <a:lnTo>
                    <a:pt x="504" y="881"/>
                  </a:lnTo>
                  <a:lnTo>
                    <a:pt x="489" y="859"/>
                  </a:lnTo>
                  <a:lnTo>
                    <a:pt x="474" y="837"/>
                  </a:lnTo>
                  <a:lnTo>
                    <a:pt x="461" y="817"/>
                  </a:lnTo>
                  <a:lnTo>
                    <a:pt x="447" y="796"/>
                  </a:lnTo>
                  <a:lnTo>
                    <a:pt x="441" y="788"/>
                  </a:lnTo>
                  <a:lnTo>
                    <a:pt x="432" y="775"/>
                  </a:lnTo>
                  <a:lnTo>
                    <a:pt x="428" y="769"/>
                  </a:lnTo>
                  <a:lnTo>
                    <a:pt x="423" y="763"/>
                  </a:lnTo>
                  <a:lnTo>
                    <a:pt x="421" y="757"/>
                  </a:lnTo>
                  <a:lnTo>
                    <a:pt x="420" y="754"/>
                  </a:lnTo>
                  <a:lnTo>
                    <a:pt x="422" y="739"/>
                  </a:lnTo>
                  <a:lnTo>
                    <a:pt x="426" y="718"/>
                  </a:lnTo>
                  <a:lnTo>
                    <a:pt x="430" y="695"/>
                  </a:lnTo>
                  <a:lnTo>
                    <a:pt x="432" y="673"/>
                  </a:lnTo>
                  <a:lnTo>
                    <a:pt x="432" y="68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3" name="Freeform 103"/>
            <p:cNvSpPr>
              <a:spLocks/>
            </p:cNvSpPr>
            <p:nvPr/>
          </p:nvSpPr>
          <p:spPr bwMode="auto">
            <a:xfrm>
              <a:off x="13220700" y="6303963"/>
              <a:ext cx="76200" cy="146050"/>
            </a:xfrm>
            <a:custGeom>
              <a:avLst/>
              <a:gdLst>
                <a:gd name="T0" fmla="*/ 95 w 95"/>
                <a:gd name="T1" fmla="*/ 114 h 184"/>
                <a:gd name="T2" fmla="*/ 94 w 95"/>
                <a:gd name="T3" fmla="*/ 125 h 184"/>
                <a:gd name="T4" fmla="*/ 91 w 95"/>
                <a:gd name="T5" fmla="*/ 136 h 184"/>
                <a:gd name="T6" fmla="*/ 87 w 95"/>
                <a:gd name="T7" fmla="*/ 148 h 184"/>
                <a:gd name="T8" fmla="*/ 81 w 95"/>
                <a:gd name="T9" fmla="*/ 159 h 184"/>
                <a:gd name="T10" fmla="*/ 78 w 95"/>
                <a:gd name="T11" fmla="*/ 164 h 184"/>
                <a:gd name="T12" fmla="*/ 74 w 95"/>
                <a:gd name="T13" fmla="*/ 168 h 184"/>
                <a:gd name="T14" fmla="*/ 69 w 95"/>
                <a:gd name="T15" fmla="*/ 173 h 184"/>
                <a:gd name="T16" fmla="*/ 64 w 95"/>
                <a:gd name="T17" fmla="*/ 176 h 184"/>
                <a:gd name="T18" fmla="*/ 60 w 95"/>
                <a:gd name="T19" fmla="*/ 179 h 184"/>
                <a:gd name="T20" fmla="*/ 54 w 95"/>
                <a:gd name="T21" fmla="*/ 181 h 184"/>
                <a:gd name="T22" fmla="*/ 48 w 95"/>
                <a:gd name="T23" fmla="*/ 183 h 184"/>
                <a:gd name="T24" fmla="*/ 41 w 95"/>
                <a:gd name="T25" fmla="*/ 184 h 184"/>
                <a:gd name="T26" fmla="*/ 38 w 95"/>
                <a:gd name="T27" fmla="*/ 183 h 184"/>
                <a:gd name="T28" fmla="*/ 34 w 95"/>
                <a:gd name="T29" fmla="*/ 183 h 184"/>
                <a:gd name="T30" fmla="*/ 29 w 95"/>
                <a:gd name="T31" fmla="*/ 180 h 184"/>
                <a:gd name="T32" fmla="*/ 25 w 95"/>
                <a:gd name="T33" fmla="*/ 178 h 184"/>
                <a:gd name="T34" fmla="*/ 19 w 95"/>
                <a:gd name="T35" fmla="*/ 174 h 184"/>
                <a:gd name="T36" fmla="*/ 12 w 95"/>
                <a:gd name="T37" fmla="*/ 167 h 184"/>
                <a:gd name="T38" fmla="*/ 7 w 95"/>
                <a:gd name="T39" fmla="*/ 160 h 184"/>
                <a:gd name="T40" fmla="*/ 3 w 95"/>
                <a:gd name="T41" fmla="*/ 151 h 184"/>
                <a:gd name="T42" fmla="*/ 1 w 95"/>
                <a:gd name="T43" fmla="*/ 143 h 184"/>
                <a:gd name="T44" fmla="*/ 0 w 95"/>
                <a:gd name="T45" fmla="*/ 134 h 184"/>
                <a:gd name="T46" fmla="*/ 1 w 95"/>
                <a:gd name="T47" fmla="*/ 115 h 184"/>
                <a:gd name="T48" fmla="*/ 3 w 95"/>
                <a:gd name="T49" fmla="*/ 98 h 184"/>
                <a:gd name="T50" fmla="*/ 7 w 95"/>
                <a:gd name="T51" fmla="*/ 83 h 184"/>
                <a:gd name="T52" fmla="*/ 11 w 95"/>
                <a:gd name="T53" fmla="*/ 67 h 184"/>
                <a:gd name="T54" fmla="*/ 15 w 95"/>
                <a:gd name="T55" fmla="*/ 51 h 184"/>
                <a:gd name="T56" fmla="*/ 20 w 95"/>
                <a:gd name="T57" fmla="*/ 34 h 184"/>
                <a:gd name="T58" fmla="*/ 22 w 95"/>
                <a:gd name="T59" fmla="*/ 18 h 184"/>
                <a:gd name="T60" fmla="*/ 23 w 95"/>
                <a:gd name="T61" fmla="*/ 0 h 184"/>
                <a:gd name="T62" fmla="*/ 46 w 95"/>
                <a:gd name="T63" fmla="*/ 26 h 184"/>
                <a:gd name="T64" fmla="*/ 68 w 95"/>
                <a:gd name="T65" fmla="*/ 49 h 184"/>
                <a:gd name="T66" fmla="*/ 74 w 95"/>
                <a:gd name="T67" fmla="*/ 56 h 184"/>
                <a:gd name="T68" fmla="*/ 79 w 95"/>
                <a:gd name="T69" fmla="*/ 64 h 184"/>
                <a:gd name="T70" fmla="*/ 83 w 95"/>
                <a:gd name="T71" fmla="*/ 70 h 184"/>
                <a:gd name="T72" fmla="*/ 88 w 95"/>
                <a:gd name="T73" fmla="*/ 78 h 184"/>
                <a:gd name="T74" fmla="*/ 91 w 95"/>
                <a:gd name="T75" fmla="*/ 86 h 184"/>
                <a:gd name="T76" fmla="*/ 93 w 95"/>
                <a:gd name="T77" fmla="*/ 95 h 184"/>
                <a:gd name="T78" fmla="*/ 94 w 95"/>
                <a:gd name="T79" fmla="*/ 105 h 184"/>
                <a:gd name="T80" fmla="*/ 95 w 95"/>
                <a:gd name="T81" fmla="*/ 11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5" h="184">
                  <a:moveTo>
                    <a:pt x="95" y="114"/>
                  </a:moveTo>
                  <a:lnTo>
                    <a:pt x="94" y="125"/>
                  </a:lnTo>
                  <a:lnTo>
                    <a:pt x="91" y="136"/>
                  </a:lnTo>
                  <a:lnTo>
                    <a:pt x="87" y="148"/>
                  </a:lnTo>
                  <a:lnTo>
                    <a:pt x="81" y="159"/>
                  </a:lnTo>
                  <a:lnTo>
                    <a:pt x="78" y="164"/>
                  </a:lnTo>
                  <a:lnTo>
                    <a:pt x="74" y="168"/>
                  </a:lnTo>
                  <a:lnTo>
                    <a:pt x="69" y="173"/>
                  </a:lnTo>
                  <a:lnTo>
                    <a:pt x="64" y="176"/>
                  </a:lnTo>
                  <a:lnTo>
                    <a:pt x="60" y="179"/>
                  </a:lnTo>
                  <a:lnTo>
                    <a:pt x="54" y="181"/>
                  </a:lnTo>
                  <a:lnTo>
                    <a:pt x="48" y="183"/>
                  </a:lnTo>
                  <a:lnTo>
                    <a:pt x="41" y="184"/>
                  </a:lnTo>
                  <a:lnTo>
                    <a:pt x="38" y="183"/>
                  </a:lnTo>
                  <a:lnTo>
                    <a:pt x="34" y="183"/>
                  </a:lnTo>
                  <a:lnTo>
                    <a:pt x="29" y="180"/>
                  </a:lnTo>
                  <a:lnTo>
                    <a:pt x="25" y="178"/>
                  </a:lnTo>
                  <a:lnTo>
                    <a:pt x="19" y="174"/>
                  </a:lnTo>
                  <a:lnTo>
                    <a:pt x="12" y="167"/>
                  </a:lnTo>
                  <a:lnTo>
                    <a:pt x="7" y="160"/>
                  </a:lnTo>
                  <a:lnTo>
                    <a:pt x="3" y="151"/>
                  </a:lnTo>
                  <a:lnTo>
                    <a:pt x="1" y="143"/>
                  </a:lnTo>
                  <a:lnTo>
                    <a:pt x="0" y="134"/>
                  </a:lnTo>
                  <a:lnTo>
                    <a:pt x="1" y="115"/>
                  </a:lnTo>
                  <a:lnTo>
                    <a:pt x="3" y="98"/>
                  </a:lnTo>
                  <a:lnTo>
                    <a:pt x="7" y="83"/>
                  </a:lnTo>
                  <a:lnTo>
                    <a:pt x="11" y="67"/>
                  </a:lnTo>
                  <a:lnTo>
                    <a:pt x="15" y="51"/>
                  </a:lnTo>
                  <a:lnTo>
                    <a:pt x="20" y="34"/>
                  </a:lnTo>
                  <a:lnTo>
                    <a:pt x="22" y="18"/>
                  </a:lnTo>
                  <a:lnTo>
                    <a:pt x="23" y="0"/>
                  </a:lnTo>
                  <a:lnTo>
                    <a:pt x="46" y="26"/>
                  </a:lnTo>
                  <a:lnTo>
                    <a:pt x="68" y="49"/>
                  </a:lnTo>
                  <a:lnTo>
                    <a:pt x="74" y="56"/>
                  </a:lnTo>
                  <a:lnTo>
                    <a:pt x="79" y="64"/>
                  </a:lnTo>
                  <a:lnTo>
                    <a:pt x="83" y="70"/>
                  </a:lnTo>
                  <a:lnTo>
                    <a:pt x="88" y="78"/>
                  </a:lnTo>
                  <a:lnTo>
                    <a:pt x="91" y="86"/>
                  </a:lnTo>
                  <a:lnTo>
                    <a:pt x="93" y="95"/>
                  </a:lnTo>
                  <a:lnTo>
                    <a:pt x="94" y="105"/>
                  </a:lnTo>
                  <a:lnTo>
                    <a:pt x="95" y="11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4" name="Freeform 104"/>
            <p:cNvSpPr>
              <a:spLocks/>
            </p:cNvSpPr>
            <p:nvPr/>
          </p:nvSpPr>
          <p:spPr bwMode="auto">
            <a:xfrm>
              <a:off x="12493625" y="5110163"/>
              <a:ext cx="1558925" cy="1254125"/>
            </a:xfrm>
            <a:custGeom>
              <a:avLst/>
              <a:gdLst>
                <a:gd name="T0" fmla="*/ 616 w 1962"/>
                <a:gd name="T1" fmla="*/ 1183 h 1578"/>
                <a:gd name="T2" fmla="*/ 685 w 1962"/>
                <a:gd name="T3" fmla="*/ 1368 h 1578"/>
                <a:gd name="T4" fmla="*/ 773 w 1962"/>
                <a:gd name="T5" fmla="*/ 1548 h 1578"/>
                <a:gd name="T6" fmla="*/ 815 w 1962"/>
                <a:gd name="T7" fmla="*/ 1577 h 1578"/>
                <a:gd name="T8" fmla="*/ 870 w 1962"/>
                <a:gd name="T9" fmla="*/ 1517 h 1578"/>
                <a:gd name="T10" fmla="*/ 915 w 1962"/>
                <a:gd name="T11" fmla="*/ 1418 h 1578"/>
                <a:gd name="T12" fmla="*/ 931 w 1962"/>
                <a:gd name="T13" fmla="*/ 1275 h 1578"/>
                <a:gd name="T14" fmla="*/ 991 w 1962"/>
                <a:gd name="T15" fmla="*/ 1186 h 1578"/>
                <a:gd name="T16" fmla="*/ 1182 w 1962"/>
                <a:gd name="T17" fmla="*/ 1016 h 1578"/>
                <a:gd name="T18" fmla="*/ 1282 w 1962"/>
                <a:gd name="T19" fmla="*/ 908 h 1578"/>
                <a:gd name="T20" fmla="*/ 1385 w 1962"/>
                <a:gd name="T21" fmla="*/ 895 h 1578"/>
                <a:gd name="T22" fmla="*/ 1463 w 1962"/>
                <a:gd name="T23" fmla="*/ 844 h 1578"/>
                <a:gd name="T24" fmla="*/ 1523 w 1962"/>
                <a:gd name="T25" fmla="*/ 943 h 1578"/>
                <a:gd name="T26" fmla="*/ 1634 w 1962"/>
                <a:gd name="T27" fmla="*/ 1099 h 1578"/>
                <a:gd name="T28" fmla="*/ 1642 w 1962"/>
                <a:gd name="T29" fmla="*/ 1201 h 1578"/>
                <a:gd name="T30" fmla="*/ 1726 w 1962"/>
                <a:gd name="T31" fmla="*/ 1151 h 1578"/>
                <a:gd name="T32" fmla="*/ 1788 w 1962"/>
                <a:gd name="T33" fmla="*/ 1185 h 1578"/>
                <a:gd name="T34" fmla="*/ 1813 w 1962"/>
                <a:gd name="T35" fmla="*/ 1318 h 1578"/>
                <a:gd name="T36" fmla="*/ 1835 w 1962"/>
                <a:gd name="T37" fmla="*/ 1475 h 1578"/>
                <a:gd name="T38" fmla="*/ 1872 w 1962"/>
                <a:gd name="T39" fmla="*/ 1324 h 1578"/>
                <a:gd name="T40" fmla="*/ 1823 w 1962"/>
                <a:gd name="T41" fmla="*/ 1215 h 1578"/>
                <a:gd name="T42" fmla="*/ 1796 w 1962"/>
                <a:gd name="T43" fmla="*/ 1086 h 1578"/>
                <a:gd name="T44" fmla="*/ 1823 w 1962"/>
                <a:gd name="T45" fmla="*/ 990 h 1578"/>
                <a:gd name="T46" fmla="*/ 1926 w 1962"/>
                <a:gd name="T47" fmla="*/ 889 h 1578"/>
                <a:gd name="T48" fmla="*/ 1870 w 1962"/>
                <a:gd name="T49" fmla="*/ 813 h 1578"/>
                <a:gd name="T50" fmla="*/ 1805 w 1962"/>
                <a:gd name="T51" fmla="*/ 776 h 1578"/>
                <a:gd name="T52" fmla="*/ 1846 w 1962"/>
                <a:gd name="T53" fmla="*/ 639 h 1578"/>
                <a:gd name="T54" fmla="*/ 1732 w 1962"/>
                <a:gd name="T55" fmla="*/ 520 h 1578"/>
                <a:gd name="T56" fmla="*/ 1650 w 1962"/>
                <a:gd name="T57" fmla="*/ 494 h 1578"/>
                <a:gd name="T58" fmla="*/ 1536 w 1962"/>
                <a:gd name="T59" fmla="*/ 569 h 1578"/>
                <a:gd name="T60" fmla="*/ 1417 w 1962"/>
                <a:gd name="T61" fmla="*/ 557 h 1578"/>
                <a:gd name="T62" fmla="*/ 1333 w 1962"/>
                <a:gd name="T63" fmla="*/ 562 h 1578"/>
                <a:gd name="T64" fmla="*/ 1153 w 1962"/>
                <a:gd name="T65" fmla="*/ 525 h 1578"/>
                <a:gd name="T66" fmla="*/ 1076 w 1962"/>
                <a:gd name="T67" fmla="*/ 477 h 1578"/>
                <a:gd name="T68" fmla="*/ 951 w 1962"/>
                <a:gd name="T69" fmla="*/ 433 h 1578"/>
                <a:gd name="T70" fmla="*/ 873 w 1962"/>
                <a:gd name="T71" fmla="*/ 356 h 1578"/>
                <a:gd name="T72" fmla="*/ 891 w 1962"/>
                <a:gd name="T73" fmla="*/ 282 h 1578"/>
                <a:gd name="T74" fmla="*/ 942 w 1962"/>
                <a:gd name="T75" fmla="*/ 202 h 1578"/>
                <a:gd name="T76" fmla="*/ 888 w 1962"/>
                <a:gd name="T77" fmla="*/ 135 h 1578"/>
                <a:gd name="T78" fmla="*/ 756 w 1962"/>
                <a:gd name="T79" fmla="*/ 138 h 1578"/>
                <a:gd name="T80" fmla="*/ 692 w 1962"/>
                <a:gd name="T81" fmla="*/ 82 h 1578"/>
                <a:gd name="T82" fmla="*/ 575 w 1962"/>
                <a:gd name="T83" fmla="*/ 79 h 1578"/>
                <a:gd name="T84" fmla="*/ 521 w 1962"/>
                <a:gd name="T85" fmla="*/ 28 h 1578"/>
                <a:gd name="T86" fmla="*/ 463 w 1962"/>
                <a:gd name="T87" fmla="*/ 26 h 1578"/>
                <a:gd name="T88" fmla="*/ 362 w 1962"/>
                <a:gd name="T89" fmla="*/ 81 h 1578"/>
                <a:gd name="T90" fmla="*/ 264 w 1962"/>
                <a:gd name="T91" fmla="*/ 54 h 1578"/>
                <a:gd name="T92" fmla="*/ 193 w 1962"/>
                <a:gd name="T93" fmla="*/ 98 h 1578"/>
                <a:gd name="T94" fmla="*/ 101 w 1962"/>
                <a:gd name="T95" fmla="*/ 174 h 1578"/>
                <a:gd name="T96" fmla="*/ 21 w 1962"/>
                <a:gd name="T97" fmla="*/ 199 h 1578"/>
                <a:gd name="T98" fmla="*/ 16 w 1962"/>
                <a:gd name="T99" fmla="*/ 377 h 1578"/>
                <a:gd name="T100" fmla="*/ 53 w 1962"/>
                <a:gd name="T101" fmla="*/ 415 h 1578"/>
                <a:gd name="T102" fmla="*/ 24 w 1962"/>
                <a:gd name="T103" fmla="*/ 483 h 1578"/>
                <a:gd name="T104" fmla="*/ 121 w 1962"/>
                <a:gd name="T105" fmla="*/ 607 h 1578"/>
                <a:gd name="T106" fmla="*/ 50 w 1962"/>
                <a:gd name="T107" fmla="*/ 697 h 1578"/>
                <a:gd name="T108" fmla="*/ 193 w 1962"/>
                <a:gd name="T109" fmla="*/ 718 h 1578"/>
                <a:gd name="T110" fmla="*/ 289 w 1962"/>
                <a:gd name="T111" fmla="*/ 731 h 1578"/>
                <a:gd name="T112" fmla="*/ 425 w 1962"/>
                <a:gd name="T113" fmla="*/ 839 h 1578"/>
                <a:gd name="T114" fmla="*/ 406 w 1962"/>
                <a:gd name="T115" fmla="*/ 870 h 1578"/>
                <a:gd name="T116" fmla="*/ 497 w 1962"/>
                <a:gd name="T117" fmla="*/ 954 h 1578"/>
                <a:gd name="T118" fmla="*/ 564 w 1962"/>
                <a:gd name="T119" fmla="*/ 887 h 1578"/>
                <a:gd name="T120" fmla="*/ 571 w 1962"/>
                <a:gd name="T121" fmla="*/ 996 h 1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62" h="1578">
                  <a:moveTo>
                    <a:pt x="574" y="1020"/>
                  </a:moveTo>
                  <a:lnTo>
                    <a:pt x="568" y="1014"/>
                  </a:lnTo>
                  <a:lnTo>
                    <a:pt x="566" y="1013"/>
                  </a:lnTo>
                  <a:lnTo>
                    <a:pt x="569" y="1026"/>
                  </a:lnTo>
                  <a:lnTo>
                    <a:pt x="571" y="1040"/>
                  </a:lnTo>
                  <a:lnTo>
                    <a:pt x="571" y="1051"/>
                  </a:lnTo>
                  <a:lnTo>
                    <a:pt x="574" y="1062"/>
                  </a:lnTo>
                  <a:lnTo>
                    <a:pt x="577" y="1074"/>
                  </a:lnTo>
                  <a:lnTo>
                    <a:pt x="582" y="1086"/>
                  </a:lnTo>
                  <a:lnTo>
                    <a:pt x="590" y="1110"/>
                  </a:lnTo>
                  <a:lnTo>
                    <a:pt x="598" y="1136"/>
                  </a:lnTo>
                  <a:lnTo>
                    <a:pt x="602" y="1151"/>
                  </a:lnTo>
                  <a:lnTo>
                    <a:pt x="609" y="1167"/>
                  </a:lnTo>
                  <a:lnTo>
                    <a:pt x="616" y="1183"/>
                  </a:lnTo>
                  <a:lnTo>
                    <a:pt x="624" y="1200"/>
                  </a:lnTo>
                  <a:lnTo>
                    <a:pt x="638" y="1230"/>
                  </a:lnTo>
                  <a:lnTo>
                    <a:pt x="647" y="1255"/>
                  </a:lnTo>
                  <a:lnTo>
                    <a:pt x="652" y="1270"/>
                  </a:lnTo>
                  <a:lnTo>
                    <a:pt x="656" y="1282"/>
                  </a:lnTo>
                  <a:lnTo>
                    <a:pt x="661" y="1294"/>
                  </a:lnTo>
                  <a:lnTo>
                    <a:pt x="671" y="1309"/>
                  </a:lnTo>
                  <a:lnTo>
                    <a:pt x="674" y="1317"/>
                  </a:lnTo>
                  <a:lnTo>
                    <a:pt x="677" y="1324"/>
                  </a:lnTo>
                  <a:lnTo>
                    <a:pt x="678" y="1333"/>
                  </a:lnTo>
                  <a:lnTo>
                    <a:pt x="679" y="1340"/>
                  </a:lnTo>
                  <a:lnTo>
                    <a:pt x="680" y="1350"/>
                  </a:lnTo>
                  <a:lnTo>
                    <a:pt x="682" y="1359"/>
                  </a:lnTo>
                  <a:lnTo>
                    <a:pt x="685" y="1368"/>
                  </a:lnTo>
                  <a:lnTo>
                    <a:pt x="690" y="1378"/>
                  </a:lnTo>
                  <a:lnTo>
                    <a:pt x="693" y="1384"/>
                  </a:lnTo>
                  <a:lnTo>
                    <a:pt x="696" y="1390"/>
                  </a:lnTo>
                  <a:lnTo>
                    <a:pt x="701" y="1396"/>
                  </a:lnTo>
                  <a:lnTo>
                    <a:pt x="707" y="1402"/>
                  </a:lnTo>
                  <a:lnTo>
                    <a:pt x="713" y="1410"/>
                  </a:lnTo>
                  <a:lnTo>
                    <a:pt x="718" y="1416"/>
                  </a:lnTo>
                  <a:lnTo>
                    <a:pt x="722" y="1424"/>
                  </a:lnTo>
                  <a:lnTo>
                    <a:pt x="725" y="1432"/>
                  </a:lnTo>
                  <a:lnTo>
                    <a:pt x="735" y="1460"/>
                  </a:lnTo>
                  <a:lnTo>
                    <a:pt x="747" y="1486"/>
                  </a:lnTo>
                  <a:lnTo>
                    <a:pt x="759" y="1513"/>
                  </a:lnTo>
                  <a:lnTo>
                    <a:pt x="771" y="1544"/>
                  </a:lnTo>
                  <a:lnTo>
                    <a:pt x="773" y="1548"/>
                  </a:lnTo>
                  <a:lnTo>
                    <a:pt x="776" y="1553"/>
                  </a:lnTo>
                  <a:lnTo>
                    <a:pt x="778" y="1556"/>
                  </a:lnTo>
                  <a:lnTo>
                    <a:pt x="780" y="1558"/>
                  </a:lnTo>
                  <a:lnTo>
                    <a:pt x="783" y="1559"/>
                  </a:lnTo>
                  <a:lnTo>
                    <a:pt x="787" y="1559"/>
                  </a:lnTo>
                  <a:lnTo>
                    <a:pt x="787" y="1564"/>
                  </a:lnTo>
                  <a:lnTo>
                    <a:pt x="788" y="1569"/>
                  </a:lnTo>
                  <a:lnTo>
                    <a:pt x="791" y="1572"/>
                  </a:lnTo>
                  <a:lnTo>
                    <a:pt x="793" y="1575"/>
                  </a:lnTo>
                  <a:lnTo>
                    <a:pt x="797" y="1576"/>
                  </a:lnTo>
                  <a:lnTo>
                    <a:pt x="801" y="1577"/>
                  </a:lnTo>
                  <a:lnTo>
                    <a:pt x="805" y="1578"/>
                  </a:lnTo>
                  <a:lnTo>
                    <a:pt x="809" y="1578"/>
                  </a:lnTo>
                  <a:lnTo>
                    <a:pt x="815" y="1577"/>
                  </a:lnTo>
                  <a:lnTo>
                    <a:pt x="818" y="1575"/>
                  </a:lnTo>
                  <a:lnTo>
                    <a:pt x="821" y="1572"/>
                  </a:lnTo>
                  <a:lnTo>
                    <a:pt x="823" y="1566"/>
                  </a:lnTo>
                  <a:lnTo>
                    <a:pt x="828" y="1556"/>
                  </a:lnTo>
                  <a:lnTo>
                    <a:pt x="832" y="1544"/>
                  </a:lnTo>
                  <a:lnTo>
                    <a:pt x="835" y="1539"/>
                  </a:lnTo>
                  <a:lnTo>
                    <a:pt x="837" y="1535"/>
                  </a:lnTo>
                  <a:lnTo>
                    <a:pt x="841" y="1533"/>
                  </a:lnTo>
                  <a:lnTo>
                    <a:pt x="844" y="1532"/>
                  </a:lnTo>
                  <a:lnTo>
                    <a:pt x="851" y="1529"/>
                  </a:lnTo>
                  <a:lnTo>
                    <a:pt x="863" y="1524"/>
                  </a:lnTo>
                  <a:lnTo>
                    <a:pt x="867" y="1523"/>
                  </a:lnTo>
                  <a:lnTo>
                    <a:pt x="869" y="1520"/>
                  </a:lnTo>
                  <a:lnTo>
                    <a:pt x="870" y="1517"/>
                  </a:lnTo>
                  <a:lnTo>
                    <a:pt x="872" y="1512"/>
                  </a:lnTo>
                  <a:lnTo>
                    <a:pt x="875" y="1504"/>
                  </a:lnTo>
                  <a:lnTo>
                    <a:pt x="877" y="1494"/>
                  </a:lnTo>
                  <a:lnTo>
                    <a:pt x="881" y="1485"/>
                  </a:lnTo>
                  <a:lnTo>
                    <a:pt x="885" y="1477"/>
                  </a:lnTo>
                  <a:lnTo>
                    <a:pt x="887" y="1473"/>
                  </a:lnTo>
                  <a:lnTo>
                    <a:pt x="890" y="1470"/>
                  </a:lnTo>
                  <a:lnTo>
                    <a:pt x="894" y="1468"/>
                  </a:lnTo>
                  <a:lnTo>
                    <a:pt x="898" y="1467"/>
                  </a:lnTo>
                  <a:lnTo>
                    <a:pt x="913" y="1459"/>
                  </a:lnTo>
                  <a:lnTo>
                    <a:pt x="924" y="1459"/>
                  </a:lnTo>
                  <a:lnTo>
                    <a:pt x="925" y="1459"/>
                  </a:lnTo>
                  <a:lnTo>
                    <a:pt x="918" y="1432"/>
                  </a:lnTo>
                  <a:lnTo>
                    <a:pt x="915" y="1418"/>
                  </a:lnTo>
                  <a:lnTo>
                    <a:pt x="914" y="1414"/>
                  </a:lnTo>
                  <a:lnTo>
                    <a:pt x="913" y="1413"/>
                  </a:lnTo>
                  <a:lnTo>
                    <a:pt x="914" y="1402"/>
                  </a:lnTo>
                  <a:lnTo>
                    <a:pt x="917" y="1390"/>
                  </a:lnTo>
                  <a:lnTo>
                    <a:pt x="921" y="1379"/>
                  </a:lnTo>
                  <a:lnTo>
                    <a:pt x="925" y="1367"/>
                  </a:lnTo>
                  <a:lnTo>
                    <a:pt x="929" y="1355"/>
                  </a:lnTo>
                  <a:lnTo>
                    <a:pt x="934" y="1343"/>
                  </a:lnTo>
                  <a:lnTo>
                    <a:pt x="936" y="1328"/>
                  </a:lnTo>
                  <a:lnTo>
                    <a:pt x="937" y="1313"/>
                  </a:lnTo>
                  <a:lnTo>
                    <a:pt x="936" y="1304"/>
                  </a:lnTo>
                  <a:lnTo>
                    <a:pt x="935" y="1294"/>
                  </a:lnTo>
                  <a:lnTo>
                    <a:pt x="932" y="1285"/>
                  </a:lnTo>
                  <a:lnTo>
                    <a:pt x="931" y="1275"/>
                  </a:lnTo>
                  <a:lnTo>
                    <a:pt x="929" y="1267"/>
                  </a:lnTo>
                  <a:lnTo>
                    <a:pt x="927" y="1257"/>
                  </a:lnTo>
                  <a:lnTo>
                    <a:pt x="926" y="1247"/>
                  </a:lnTo>
                  <a:lnTo>
                    <a:pt x="925" y="1235"/>
                  </a:lnTo>
                  <a:lnTo>
                    <a:pt x="926" y="1230"/>
                  </a:lnTo>
                  <a:lnTo>
                    <a:pt x="927" y="1225"/>
                  </a:lnTo>
                  <a:lnTo>
                    <a:pt x="928" y="1219"/>
                  </a:lnTo>
                  <a:lnTo>
                    <a:pt x="931" y="1215"/>
                  </a:lnTo>
                  <a:lnTo>
                    <a:pt x="934" y="1212"/>
                  </a:lnTo>
                  <a:lnTo>
                    <a:pt x="938" y="1207"/>
                  </a:lnTo>
                  <a:lnTo>
                    <a:pt x="942" y="1205"/>
                  </a:lnTo>
                  <a:lnTo>
                    <a:pt x="946" y="1202"/>
                  </a:lnTo>
                  <a:lnTo>
                    <a:pt x="967" y="1193"/>
                  </a:lnTo>
                  <a:lnTo>
                    <a:pt x="991" y="1186"/>
                  </a:lnTo>
                  <a:lnTo>
                    <a:pt x="995" y="1183"/>
                  </a:lnTo>
                  <a:lnTo>
                    <a:pt x="1000" y="1180"/>
                  </a:lnTo>
                  <a:lnTo>
                    <a:pt x="1006" y="1176"/>
                  </a:lnTo>
                  <a:lnTo>
                    <a:pt x="1011" y="1170"/>
                  </a:lnTo>
                  <a:lnTo>
                    <a:pt x="1023" y="1160"/>
                  </a:lnTo>
                  <a:lnTo>
                    <a:pt x="1033" y="1148"/>
                  </a:lnTo>
                  <a:lnTo>
                    <a:pt x="1058" y="1124"/>
                  </a:lnTo>
                  <a:lnTo>
                    <a:pt x="1081" y="1099"/>
                  </a:lnTo>
                  <a:lnTo>
                    <a:pt x="1104" y="1073"/>
                  </a:lnTo>
                  <a:lnTo>
                    <a:pt x="1129" y="1047"/>
                  </a:lnTo>
                  <a:lnTo>
                    <a:pt x="1141" y="1037"/>
                  </a:lnTo>
                  <a:lnTo>
                    <a:pt x="1154" y="1030"/>
                  </a:lnTo>
                  <a:lnTo>
                    <a:pt x="1167" y="1022"/>
                  </a:lnTo>
                  <a:lnTo>
                    <a:pt x="1182" y="1016"/>
                  </a:lnTo>
                  <a:lnTo>
                    <a:pt x="1197" y="1009"/>
                  </a:lnTo>
                  <a:lnTo>
                    <a:pt x="1211" y="1001"/>
                  </a:lnTo>
                  <a:lnTo>
                    <a:pt x="1225" y="992"/>
                  </a:lnTo>
                  <a:lnTo>
                    <a:pt x="1237" y="981"/>
                  </a:lnTo>
                  <a:lnTo>
                    <a:pt x="1242" y="976"/>
                  </a:lnTo>
                  <a:lnTo>
                    <a:pt x="1247" y="969"/>
                  </a:lnTo>
                  <a:lnTo>
                    <a:pt x="1249" y="963"/>
                  </a:lnTo>
                  <a:lnTo>
                    <a:pt x="1251" y="955"/>
                  </a:lnTo>
                  <a:lnTo>
                    <a:pt x="1254" y="940"/>
                  </a:lnTo>
                  <a:lnTo>
                    <a:pt x="1256" y="924"/>
                  </a:lnTo>
                  <a:lnTo>
                    <a:pt x="1261" y="918"/>
                  </a:lnTo>
                  <a:lnTo>
                    <a:pt x="1267" y="914"/>
                  </a:lnTo>
                  <a:lnTo>
                    <a:pt x="1274" y="911"/>
                  </a:lnTo>
                  <a:lnTo>
                    <a:pt x="1282" y="908"/>
                  </a:lnTo>
                  <a:lnTo>
                    <a:pt x="1291" y="903"/>
                  </a:lnTo>
                  <a:lnTo>
                    <a:pt x="1298" y="898"/>
                  </a:lnTo>
                  <a:lnTo>
                    <a:pt x="1302" y="895"/>
                  </a:lnTo>
                  <a:lnTo>
                    <a:pt x="1305" y="890"/>
                  </a:lnTo>
                  <a:lnTo>
                    <a:pt x="1308" y="886"/>
                  </a:lnTo>
                  <a:lnTo>
                    <a:pt x="1310" y="882"/>
                  </a:lnTo>
                  <a:lnTo>
                    <a:pt x="1320" y="887"/>
                  </a:lnTo>
                  <a:lnTo>
                    <a:pt x="1328" y="892"/>
                  </a:lnTo>
                  <a:lnTo>
                    <a:pt x="1332" y="895"/>
                  </a:lnTo>
                  <a:lnTo>
                    <a:pt x="1337" y="896"/>
                  </a:lnTo>
                  <a:lnTo>
                    <a:pt x="1344" y="897"/>
                  </a:lnTo>
                  <a:lnTo>
                    <a:pt x="1352" y="897"/>
                  </a:lnTo>
                  <a:lnTo>
                    <a:pt x="1369" y="897"/>
                  </a:lnTo>
                  <a:lnTo>
                    <a:pt x="1385" y="895"/>
                  </a:lnTo>
                  <a:lnTo>
                    <a:pt x="1392" y="894"/>
                  </a:lnTo>
                  <a:lnTo>
                    <a:pt x="1400" y="891"/>
                  </a:lnTo>
                  <a:lnTo>
                    <a:pt x="1406" y="889"/>
                  </a:lnTo>
                  <a:lnTo>
                    <a:pt x="1413" y="887"/>
                  </a:lnTo>
                  <a:lnTo>
                    <a:pt x="1419" y="884"/>
                  </a:lnTo>
                  <a:lnTo>
                    <a:pt x="1425" y="879"/>
                  </a:lnTo>
                  <a:lnTo>
                    <a:pt x="1429" y="875"/>
                  </a:lnTo>
                  <a:lnTo>
                    <a:pt x="1433" y="870"/>
                  </a:lnTo>
                  <a:lnTo>
                    <a:pt x="1437" y="863"/>
                  </a:lnTo>
                  <a:lnTo>
                    <a:pt x="1440" y="856"/>
                  </a:lnTo>
                  <a:lnTo>
                    <a:pt x="1441" y="848"/>
                  </a:lnTo>
                  <a:lnTo>
                    <a:pt x="1442" y="839"/>
                  </a:lnTo>
                  <a:lnTo>
                    <a:pt x="1452" y="841"/>
                  </a:lnTo>
                  <a:lnTo>
                    <a:pt x="1463" y="844"/>
                  </a:lnTo>
                  <a:lnTo>
                    <a:pt x="1472" y="847"/>
                  </a:lnTo>
                  <a:lnTo>
                    <a:pt x="1481" y="851"/>
                  </a:lnTo>
                  <a:lnTo>
                    <a:pt x="1490" y="857"/>
                  </a:lnTo>
                  <a:lnTo>
                    <a:pt x="1496" y="862"/>
                  </a:lnTo>
                  <a:lnTo>
                    <a:pt x="1498" y="865"/>
                  </a:lnTo>
                  <a:lnTo>
                    <a:pt x="1500" y="870"/>
                  </a:lnTo>
                  <a:lnTo>
                    <a:pt x="1502" y="873"/>
                  </a:lnTo>
                  <a:lnTo>
                    <a:pt x="1504" y="877"/>
                  </a:lnTo>
                  <a:lnTo>
                    <a:pt x="1507" y="894"/>
                  </a:lnTo>
                  <a:lnTo>
                    <a:pt x="1510" y="911"/>
                  </a:lnTo>
                  <a:lnTo>
                    <a:pt x="1511" y="919"/>
                  </a:lnTo>
                  <a:lnTo>
                    <a:pt x="1514" y="927"/>
                  </a:lnTo>
                  <a:lnTo>
                    <a:pt x="1518" y="936"/>
                  </a:lnTo>
                  <a:lnTo>
                    <a:pt x="1523" y="943"/>
                  </a:lnTo>
                  <a:lnTo>
                    <a:pt x="1527" y="952"/>
                  </a:lnTo>
                  <a:lnTo>
                    <a:pt x="1533" y="960"/>
                  </a:lnTo>
                  <a:lnTo>
                    <a:pt x="1538" y="966"/>
                  </a:lnTo>
                  <a:lnTo>
                    <a:pt x="1546" y="973"/>
                  </a:lnTo>
                  <a:lnTo>
                    <a:pt x="1560" y="985"/>
                  </a:lnTo>
                  <a:lnTo>
                    <a:pt x="1577" y="997"/>
                  </a:lnTo>
                  <a:lnTo>
                    <a:pt x="1591" y="1020"/>
                  </a:lnTo>
                  <a:lnTo>
                    <a:pt x="1604" y="1042"/>
                  </a:lnTo>
                  <a:lnTo>
                    <a:pt x="1610" y="1054"/>
                  </a:lnTo>
                  <a:lnTo>
                    <a:pt x="1617" y="1064"/>
                  </a:lnTo>
                  <a:lnTo>
                    <a:pt x="1622" y="1076"/>
                  </a:lnTo>
                  <a:lnTo>
                    <a:pt x="1627" y="1089"/>
                  </a:lnTo>
                  <a:lnTo>
                    <a:pt x="1630" y="1095"/>
                  </a:lnTo>
                  <a:lnTo>
                    <a:pt x="1634" y="1099"/>
                  </a:lnTo>
                  <a:lnTo>
                    <a:pt x="1635" y="1102"/>
                  </a:lnTo>
                  <a:lnTo>
                    <a:pt x="1636" y="1106"/>
                  </a:lnTo>
                  <a:lnTo>
                    <a:pt x="1637" y="1109"/>
                  </a:lnTo>
                  <a:lnTo>
                    <a:pt x="1639" y="1112"/>
                  </a:lnTo>
                  <a:lnTo>
                    <a:pt x="1637" y="1124"/>
                  </a:lnTo>
                  <a:lnTo>
                    <a:pt x="1634" y="1135"/>
                  </a:lnTo>
                  <a:lnTo>
                    <a:pt x="1632" y="1148"/>
                  </a:lnTo>
                  <a:lnTo>
                    <a:pt x="1631" y="1163"/>
                  </a:lnTo>
                  <a:lnTo>
                    <a:pt x="1631" y="1170"/>
                  </a:lnTo>
                  <a:lnTo>
                    <a:pt x="1631" y="1177"/>
                  </a:lnTo>
                  <a:lnTo>
                    <a:pt x="1632" y="1185"/>
                  </a:lnTo>
                  <a:lnTo>
                    <a:pt x="1634" y="1191"/>
                  </a:lnTo>
                  <a:lnTo>
                    <a:pt x="1637" y="1196"/>
                  </a:lnTo>
                  <a:lnTo>
                    <a:pt x="1642" y="1201"/>
                  </a:lnTo>
                  <a:lnTo>
                    <a:pt x="1645" y="1203"/>
                  </a:lnTo>
                  <a:lnTo>
                    <a:pt x="1648" y="1204"/>
                  </a:lnTo>
                  <a:lnTo>
                    <a:pt x="1653" y="1205"/>
                  </a:lnTo>
                  <a:lnTo>
                    <a:pt x="1658" y="1205"/>
                  </a:lnTo>
                  <a:lnTo>
                    <a:pt x="1666" y="1204"/>
                  </a:lnTo>
                  <a:lnTo>
                    <a:pt x="1673" y="1203"/>
                  </a:lnTo>
                  <a:lnTo>
                    <a:pt x="1681" y="1200"/>
                  </a:lnTo>
                  <a:lnTo>
                    <a:pt x="1686" y="1196"/>
                  </a:lnTo>
                  <a:lnTo>
                    <a:pt x="1693" y="1192"/>
                  </a:lnTo>
                  <a:lnTo>
                    <a:pt x="1698" y="1188"/>
                  </a:lnTo>
                  <a:lnTo>
                    <a:pt x="1702" y="1182"/>
                  </a:lnTo>
                  <a:lnTo>
                    <a:pt x="1708" y="1177"/>
                  </a:lnTo>
                  <a:lnTo>
                    <a:pt x="1716" y="1164"/>
                  </a:lnTo>
                  <a:lnTo>
                    <a:pt x="1726" y="1151"/>
                  </a:lnTo>
                  <a:lnTo>
                    <a:pt x="1736" y="1139"/>
                  </a:lnTo>
                  <a:lnTo>
                    <a:pt x="1746" y="1128"/>
                  </a:lnTo>
                  <a:lnTo>
                    <a:pt x="1752" y="1140"/>
                  </a:lnTo>
                  <a:lnTo>
                    <a:pt x="1762" y="1155"/>
                  </a:lnTo>
                  <a:lnTo>
                    <a:pt x="1764" y="1155"/>
                  </a:lnTo>
                  <a:lnTo>
                    <a:pt x="1769" y="1156"/>
                  </a:lnTo>
                  <a:lnTo>
                    <a:pt x="1773" y="1156"/>
                  </a:lnTo>
                  <a:lnTo>
                    <a:pt x="1776" y="1159"/>
                  </a:lnTo>
                  <a:lnTo>
                    <a:pt x="1779" y="1160"/>
                  </a:lnTo>
                  <a:lnTo>
                    <a:pt x="1781" y="1163"/>
                  </a:lnTo>
                  <a:lnTo>
                    <a:pt x="1784" y="1167"/>
                  </a:lnTo>
                  <a:lnTo>
                    <a:pt x="1785" y="1173"/>
                  </a:lnTo>
                  <a:lnTo>
                    <a:pt x="1786" y="1178"/>
                  </a:lnTo>
                  <a:lnTo>
                    <a:pt x="1788" y="1185"/>
                  </a:lnTo>
                  <a:lnTo>
                    <a:pt x="1786" y="1198"/>
                  </a:lnTo>
                  <a:lnTo>
                    <a:pt x="1785" y="1209"/>
                  </a:lnTo>
                  <a:lnTo>
                    <a:pt x="1783" y="1221"/>
                  </a:lnTo>
                  <a:lnTo>
                    <a:pt x="1783" y="1231"/>
                  </a:lnTo>
                  <a:lnTo>
                    <a:pt x="1784" y="1234"/>
                  </a:lnTo>
                  <a:lnTo>
                    <a:pt x="1786" y="1238"/>
                  </a:lnTo>
                  <a:lnTo>
                    <a:pt x="1789" y="1239"/>
                  </a:lnTo>
                  <a:lnTo>
                    <a:pt x="1792" y="1240"/>
                  </a:lnTo>
                  <a:lnTo>
                    <a:pt x="1793" y="1249"/>
                  </a:lnTo>
                  <a:lnTo>
                    <a:pt x="1794" y="1259"/>
                  </a:lnTo>
                  <a:lnTo>
                    <a:pt x="1796" y="1269"/>
                  </a:lnTo>
                  <a:lnTo>
                    <a:pt x="1799" y="1279"/>
                  </a:lnTo>
                  <a:lnTo>
                    <a:pt x="1806" y="1298"/>
                  </a:lnTo>
                  <a:lnTo>
                    <a:pt x="1813" y="1318"/>
                  </a:lnTo>
                  <a:lnTo>
                    <a:pt x="1821" y="1338"/>
                  </a:lnTo>
                  <a:lnTo>
                    <a:pt x="1829" y="1361"/>
                  </a:lnTo>
                  <a:lnTo>
                    <a:pt x="1831" y="1373"/>
                  </a:lnTo>
                  <a:lnTo>
                    <a:pt x="1833" y="1386"/>
                  </a:lnTo>
                  <a:lnTo>
                    <a:pt x="1834" y="1399"/>
                  </a:lnTo>
                  <a:lnTo>
                    <a:pt x="1835" y="1413"/>
                  </a:lnTo>
                  <a:lnTo>
                    <a:pt x="1833" y="1429"/>
                  </a:lnTo>
                  <a:lnTo>
                    <a:pt x="1831" y="1449"/>
                  </a:lnTo>
                  <a:lnTo>
                    <a:pt x="1830" y="1457"/>
                  </a:lnTo>
                  <a:lnTo>
                    <a:pt x="1830" y="1466"/>
                  </a:lnTo>
                  <a:lnTo>
                    <a:pt x="1831" y="1469"/>
                  </a:lnTo>
                  <a:lnTo>
                    <a:pt x="1832" y="1471"/>
                  </a:lnTo>
                  <a:lnTo>
                    <a:pt x="1833" y="1473"/>
                  </a:lnTo>
                  <a:lnTo>
                    <a:pt x="1835" y="1475"/>
                  </a:lnTo>
                  <a:lnTo>
                    <a:pt x="1845" y="1455"/>
                  </a:lnTo>
                  <a:lnTo>
                    <a:pt x="1852" y="1438"/>
                  </a:lnTo>
                  <a:lnTo>
                    <a:pt x="1860" y="1419"/>
                  </a:lnTo>
                  <a:lnTo>
                    <a:pt x="1870" y="1398"/>
                  </a:lnTo>
                  <a:lnTo>
                    <a:pt x="1874" y="1392"/>
                  </a:lnTo>
                  <a:lnTo>
                    <a:pt x="1878" y="1388"/>
                  </a:lnTo>
                  <a:lnTo>
                    <a:pt x="1881" y="1386"/>
                  </a:lnTo>
                  <a:lnTo>
                    <a:pt x="1883" y="1384"/>
                  </a:lnTo>
                  <a:lnTo>
                    <a:pt x="1885" y="1381"/>
                  </a:lnTo>
                  <a:lnTo>
                    <a:pt x="1885" y="1378"/>
                  </a:lnTo>
                  <a:lnTo>
                    <a:pt x="1884" y="1370"/>
                  </a:lnTo>
                  <a:lnTo>
                    <a:pt x="1881" y="1358"/>
                  </a:lnTo>
                  <a:lnTo>
                    <a:pt x="1877" y="1341"/>
                  </a:lnTo>
                  <a:lnTo>
                    <a:pt x="1872" y="1324"/>
                  </a:lnTo>
                  <a:lnTo>
                    <a:pt x="1865" y="1307"/>
                  </a:lnTo>
                  <a:lnTo>
                    <a:pt x="1859" y="1292"/>
                  </a:lnTo>
                  <a:lnTo>
                    <a:pt x="1852" y="1279"/>
                  </a:lnTo>
                  <a:lnTo>
                    <a:pt x="1846" y="1270"/>
                  </a:lnTo>
                  <a:lnTo>
                    <a:pt x="1837" y="1262"/>
                  </a:lnTo>
                  <a:lnTo>
                    <a:pt x="1829" y="1254"/>
                  </a:lnTo>
                  <a:lnTo>
                    <a:pt x="1825" y="1249"/>
                  </a:lnTo>
                  <a:lnTo>
                    <a:pt x="1822" y="1244"/>
                  </a:lnTo>
                  <a:lnTo>
                    <a:pt x="1820" y="1239"/>
                  </a:lnTo>
                  <a:lnTo>
                    <a:pt x="1819" y="1232"/>
                  </a:lnTo>
                  <a:lnTo>
                    <a:pt x="1819" y="1226"/>
                  </a:lnTo>
                  <a:lnTo>
                    <a:pt x="1819" y="1217"/>
                  </a:lnTo>
                  <a:lnTo>
                    <a:pt x="1819" y="1220"/>
                  </a:lnTo>
                  <a:lnTo>
                    <a:pt x="1823" y="1215"/>
                  </a:lnTo>
                  <a:lnTo>
                    <a:pt x="1829" y="1205"/>
                  </a:lnTo>
                  <a:lnTo>
                    <a:pt x="1831" y="1200"/>
                  </a:lnTo>
                  <a:lnTo>
                    <a:pt x="1833" y="1194"/>
                  </a:lnTo>
                  <a:lnTo>
                    <a:pt x="1834" y="1188"/>
                  </a:lnTo>
                  <a:lnTo>
                    <a:pt x="1835" y="1182"/>
                  </a:lnTo>
                  <a:lnTo>
                    <a:pt x="1835" y="1165"/>
                  </a:lnTo>
                  <a:lnTo>
                    <a:pt x="1833" y="1146"/>
                  </a:lnTo>
                  <a:lnTo>
                    <a:pt x="1832" y="1135"/>
                  </a:lnTo>
                  <a:lnTo>
                    <a:pt x="1830" y="1126"/>
                  </a:lnTo>
                  <a:lnTo>
                    <a:pt x="1827" y="1116"/>
                  </a:lnTo>
                  <a:lnTo>
                    <a:pt x="1823" y="1109"/>
                  </a:lnTo>
                  <a:lnTo>
                    <a:pt x="1812" y="1099"/>
                  </a:lnTo>
                  <a:lnTo>
                    <a:pt x="1802" y="1092"/>
                  </a:lnTo>
                  <a:lnTo>
                    <a:pt x="1796" y="1086"/>
                  </a:lnTo>
                  <a:lnTo>
                    <a:pt x="1792" y="1081"/>
                  </a:lnTo>
                  <a:lnTo>
                    <a:pt x="1791" y="1077"/>
                  </a:lnTo>
                  <a:lnTo>
                    <a:pt x="1790" y="1073"/>
                  </a:lnTo>
                  <a:lnTo>
                    <a:pt x="1789" y="1068"/>
                  </a:lnTo>
                  <a:lnTo>
                    <a:pt x="1789" y="1062"/>
                  </a:lnTo>
                  <a:lnTo>
                    <a:pt x="1789" y="1051"/>
                  </a:lnTo>
                  <a:lnTo>
                    <a:pt x="1791" y="1041"/>
                  </a:lnTo>
                  <a:lnTo>
                    <a:pt x="1793" y="1031"/>
                  </a:lnTo>
                  <a:lnTo>
                    <a:pt x="1796" y="1022"/>
                  </a:lnTo>
                  <a:lnTo>
                    <a:pt x="1802" y="1014"/>
                  </a:lnTo>
                  <a:lnTo>
                    <a:pt x="1806" y="1006"/>
                  </a:lnTo>
                  <a:lnTo>
                    <a:pt x="1812" y="1000"/>
                  </a:lnTo>
                  <a:lnTo>
                    <a:pt x="1819" y="993"/>
                  </a:lnTo>
                  <a:lnTo>
                    <a:pt x="1823" y="990"/>
                  </a:lnTo>
                  <a:lnTo>
                    <a:pt x="1827" y="987"/>
                  </a:lnTo>
                  <a:lnTo>
                    <a:pt x="1832" y="985"/>
                  </a:lnTo>
                  <a:lnTo>
                    <a:pt x="1837" y="984"/>
                  </a:lnTo>
                  <a:lnTo>
                    <a:pt x="1850" y="982"/>
                  </a:lnTo>
                  <a:lnTo>
                    <a:pt x="1862" y="978"/>
                  </a:lnTo>
                  <a:lnTo>
                    <a:pt x="1889" y="960"/>
                  </a:lnTo>
                  <a:lnTo>
                    <a:pt x="1913" y="942"/>
                  </a:lnTo>
                  <a:lnTo>
                    <a:pt x="1925" y="931"/>
                  </a:lnTo>
                  <a:lnTo>
                    <a:pt x="1937" y="918"/>
                  </a:lnTo>
                  <a:lnTo>
                    <a:pt x="1949" y="903"/>
                  </a:lnTo>
                  <a:lnTo>
                    <a:pt x="1962" y="885"/>
                  </a:lnTo>
                  <a:lnTo>
                    <a:pt x="1948" y="887"/>
                  </a:lnTo>
                  <a:lnTo>
                    <a:pt x="1931" y="889"/>
                  </a:lnTo>
                  <a:lnTo>
                    <a:pt x="1926" y="889"/>
                  </a:lnTo>
                  <a:lnTo>
                    <a:pt x="1920" y="888"/>
                  </a:lnTo>
                  <a:lnTo>
                    <a:pt x="1915" y="886"/>
                  </a:lnTo>
                  <a:lnTo>
                    <a:pt x="1910" y="884"/>
                  </a:lnTo>
                  <a:lnTo>
                    <a:pt x="1905" y="881"/>
                  </a:lnTo>
                  <a:lnTo>
                    <a:pt x="1901" y="876"/>
                  </a:lnTo>
                  <a:lnTo>
                    <a:pt x="1897" y="872"/>
                  </a:lnTo>
                  <a:lnTo>
                    <a:pt x="1892" y="868"/>
                  </a:lnTo>
                  <a:lnTo>
                    <a:pt x="1886" y="857"/>
                  </a:lnTo>
                  <a:lnTo>
                    <a:pt x="1881" y="845"/>
                  </a:lnTo>
                  <a:lnTo>
                    <a:pt x="1878" y="833"/>
                  </a:lnTo>
                  <a:lnTo>
                    <a:pt x="1877" y="820"/>
                  </a:lnTo>
                  <a:lnTo>
                    <a:pt x="1874" y="819"/>
                  </a:lnTo>
                  <a:lnTo>
                    <a:pt x="1872" y="817"/>
                  </a:lnTo>
                  <a:lnTo>
                    <a:pt x="1870" y="813"/>
                  </a:lnTo>
                  <a:lnTo>
                    <a:pt x="1867" y="810"/>
                  </a:lnTo>
                  <a:lnTo>
                    <a:pt x="1863" y="802"/>
                  </a:lnTo>
                  <a:lnTo>
                    <a:pt x="1860" y="792"/>
                  </a:lnTo>
                  <a:lnTo>
                    <a:pt x="1857" y="782"/>
                  </a:lnTo>
                  <a:lnTo>
                    <a:pt x="1852" y="773"/>
                  </a:lnTo>
                  <a:lnTo>
                    <a:pt x="1850" y="770"/>
                  </a:lnTo>
                  <a:lnTo>
                    <a:pt x="1848" y="768"/>
                  </a:lnTo>
                  <a:lnTo>
                    <a:pt x="1845" y="767"/>
                  </a:lnTo>
                  <a:lnTo>
                    <a:pt x="1843" y="766"/>
                  </a:lnTo>
                  <a:lnTo>
                    <a:pt x="1834" y="768"/>
                  </a:lnTo>
                  <a:lnTo>
                    <a:pt x="1825" y="772"/>
                  </a:lnTo>
                  <a:lnTo>
                    <a:pt x="1817" y="776"/>
                  </a:lnTo>
                  <a:lnTo>
                    <a:pt x="1808" y="778"/>
                  </a:lnTo>
                  <a:lnTo>
                    <a:pt x="1805" y="776"/>
                  </a:lnTo>
                  <a:lnTo>
                    <a:pt x="1803" y="771"/>
                  </a:lnTo>
                  <a:lnTo>
                    <a:pt x="1800" y="765"/>
                  </a:lnTo>
                  <a:lnTo>
                    <a:pt x="1800" y="758"/>
                  </a:lnTo>
                  <a:lnTo>
                    <a:pt x="1800" y="747"/>
                  </a:lnTo>
                  <a:lnTo>
                    <a:pt x="1802" y="738"/>
                  </a:lnTo>
                  <a:lnTo>
                    <a:pt x="1805" y="729"/>
                  </a:lnTo>
                  <a:lnTo>
                    <a:pt x="1807" y="722"/>
                  </a:lnTo>
                  <a:lnTo>
                    <a:pt x="1815" y="707"/>
                  </a:lnTo>
                  <a:lnTo>
                    <a:pt x="1823" y="694"/>
                  </a:lnTo>
                  <a:lnTo>
                    <a:pt x="1832" y="681"/>
                  </a:lnTo>
                  <a:lnTo>
                    <a:pt x="1839" y="666"/>
                  </a:lnTo>
                  <a:lnTo>
                    <a:pt x="1841" y="659"/>
                  </a:lnTo>
                  <a:lnTo>
                    <a:pt x="1845" y="649"/>
                  </a:lnTo>
                  <a:lnTo>
                    <a:pt x="1846" y="639"/>
                  </a:lnTo>
                  <a:lnTo>
                    <a:pt x="1846" y="627"/>
                  </a:lnTo>
                  <a:lnTo>
                    <a:pt x="1846" y="621"/>
                  </a:lnTo>
                  <a:lnTo>
                    <a:pt x="1845" y="615"/>
                  </a:lnTo>
                  <a:lnTo>
                    <a:pt x="1844" y="610"/>
                  </a:lnTo>
                  <a:lnTo>
                    <a:pt x="1841" y="605"/>
                  </a:lnTo>
                  <a:lnTo>
                    <a:pt x="1837" y="596"/>
                  </a:lnTo>
                  <a:lnTo>
                    <a:pt x="1831" y="588"/>
                  </a:lnTo>
                  <a:lnTo>
                    <a:pt x="1817" y="572"/>
                  </a:lnTo>
                  <a:lnTo>
                    <a:pt x="1804" y="554"/>
                  </a:lnTo>
                  <a:lnTo>
                    <a:pt x="1773" y="543"/>
                  </a:lnTo>
                  <a:lnTo>
                    <a:pt x="1748" y="532"/>
                  </a:lnTo>
                  <a:lnTo>
                    <a:pt x="1742" y="529"/>
                  </a:lnTo>
                  <a:lnTo>
                    <a:pt x="1737" y="525"/>
                  </a:lnTo>
                  <a:lnTo>
                    <a:pt x="1732" y="520"/>
                  </a:lnTo>
                  <a:lnTo>
                    <a:pt x="1728" y="514"/>
                  </a:lnTo>
                  <a:lnTo>
                    <a:pt x="1724" y="507"/>
                  </a:lnTo>
                  <a:lnTo>
                    <a:pt x="1721" y="500"/>
                  </a:lnTo>
                  <a:lnTo>
                    <a:pt x="1717" y="491"/>
                  </a:lnTo>
                  <a:lnTo>
                    <a:pt x="1715" y="481"/>
                  </a:lnTo>
                  <a:lnTo>
                    <a:pt x="1705" y="481"/>
                  </a:lnTo>
                  <a:lnTo>
                    <a:pt x="1703" y="481"/>
                  </a:lnTo>
                  <a:lnTo>
                    <a:pt x="1690" y="494"/>
                  </a:lnTo>
                  <a:lnTo>
                    <a:pt x="1688" y="496"/>
                  </a:lnTo>
                  <a:lnTo>
                    <a:pt x="1681" y="499"/>
                  </a:lnTo>
                  <a:lnTo>
                    <a:pt x="1673" y="499"/>
                  </a:lnTo>
                  <a:lnTo>
                    <a:pt x="1666" y="498"/>
                  </a:lnTo>
                  <a:lnTo>
                    <a:pt x="1658" y="495"/>
                  </a:lnTo>
                  <a:lnTo>
                    <a:pt x="1650" y="494"/>
                  </a:lnTo>
                  <a:lnTo>
                    <a:pt x="1643" y="494"/>
                  </a:lnTo>
                  <a:lnTo>
                    <a:pt x="1640" y="495"/>
                  </a:lnTo>
                  <a:lnTo>
                    <a:pt x="1636" y="496"/>
                  </a:lnTo>
                  <a:lnTo>
                    <a:pt x="1633" y="498"/>
                  </a:lnTo>
                  <a:lnTo>
                    <a:pt x="1631" y="501"/>
                  </a:lnTo>
                  <a:lnTo>
                    <a:pt x="1628" y="505"/>
                  </a:lnTo>
                  <a:lnTo>
                    <a:pt x="1623" y="509"/>
                  </a:lnTo>
                  <a:lnTo>
                    <a:pt x="1618" y="515"/>
                  </a:lnTo>
                  <a:lnTo>
                    <a:pt x="1612" y="519"/>
                  </a:lnTo>
                  <a:lnTo>
                    <a:pt x="1595" y="531"/>
                  </a:lnTo>
                  <a:lnTo>
                    <a:pt x="1571" y="549"/>
                  </a:lnTo>
                  <a:lnTo>
                    <a:pt x="1556" y="558"/>
                  </a:lnTo>
                  <a:lnTo>
                    <a:pt x="1542" y="566"/>
                  </a:lnTo>
                  <a:lnTo>
                    <a:pt x="1536" y="569"/>
                  </a:lnTo>
                  <a:lnTo>
                    <a:pt x="1529" y="571"/>
                  </a:lnTo>
                  <a:lnTo>
                    <a:pt x="1524" y="573"/>
                  </a:lnTo>
                  <a:lnTo>
                    <a:pt x="1519" y="573"/>
                  </a:lnTo>
                  <a:lnTo>
                    <a:pt x="1509" y="572"/>
                  </a:lnTo>
                  <a:lnTo>
                    <a:pt x="1499" y="570"/>
                  </a:lnTo>
                  <a:lnTo>
                    <a:pt x="1491" y="568"/>
                  </a:lnTo>
                  <a:lnTo>
                    <a:pt x="1481" y="564"/>
                  </a:lnTo>
                  <a:lnTo>
                    <a:pt x="1471" y="560"/>
                  </a:lnTo>
                  <a:lnTo>
                    <a:pt x="1461" y="557"/>
                  </a:lnTo>
                  <a:lnTo>
                    <a:pt x="1450" y="555"/>
                  </a:lnTo>
                  <a:lnTo>
                    <a:pt x="1438" y="554"/>
                  </a:lnTo>
                  <a:lnTo>
                    <a:pt x="1430" y="555"/>
                  </a:lnTo>
                  <a:lnTo>
                    <a:pt x="1424" y="556"/>
                  </a:lnTo>
                  <a:lnTo>
                    <a:pt x="1417" y="557"/>
                  </a:lnTo>
                  <a:lnTo>
                    <a:pt x="1412" y="559"/>
                  </a:lnTo>
                  <a:lnTo>
                    <a:pt x="1402" y="565"/>
                  </a:lnTo>
                  <a:lnTo>
                    <a:pt x="1393" y="571"/>
                  </a:lnTo>
                  <a:lnTo>
                    <a:pt x="1387" y="578"/>
                  </a:lnTo>
                  <a:lnTo>
                    <a:pt x="1379" y="585"/>
                  </a:lnTo>
                  <a:lnTo>
                    <a:pt x="1373" y="592"/>
                  </a:lnTo>
                  <a:lnTo>
                    <a:pt x="1364" y="597"/>
                  </a:lnTo>
                  <a:lnTo>
                    <a:pt x="1361" y="585"/>
                  </a:lnTo>
                  <a:lnTo>
                    <a:pt x="1358" y="573"/>
                  </a:lnTo>
                  <a:lnTo>
                    <a:pt x="1356" y="567"/>
                  </a:lnTo>
                  <a:lnTo>
                    <a:pt x="1352" y="562"/>
                  </a:lnTo>
                  <a:lnTo>
                    <a:pt x="1349" y="559"/>
                  </a:lnTo>
                  <a:lnTo>
                    <a:pt x="1345" y="558"/>
                  </a:lnTo>
                  <a:lnTo>
                    <a:pt x="1333" y="562"/>
                  </a:lnTo>
                  <a:lnTo>
                    <a:pt x="1315" y="566"/>
                  </a:lnTo>
                  <a:lnTo>
                    <a:pt x="1297" y="566"/>
                  </a:lnTo>
                  <a:lnTo>
                    <a:pt x="1280" y="566"/>
                  </a:lnTo>
                  <a:lnTo>
                    <a:pt x="1263" y="566"/>
                  </a:lnTo>
                  <a:lnTo>
                    <a:pt x="1244" y="566"/>
                  </a:lnTo>
                  <a:lnTo>
                    <a:pt x="1232" y="565"/>
                  </a:lnTo>
                  <a:lnTo>
                    <a:pt x="1220" y="561"/>
                  </a:lnTo>
                  <a:lnTo>
                    <a:pt x="1210" y="557"/>
                  </a:lnTo>
                  <a:lnTo>
                    <a:pt x="1200" y="552"/>
                  </a:lnTo>
                  <a:lnTo>
                    <a:pt x="1183" y="539"/>
                  </a:lnTo>
                  <a:lnTo>
                    <a:pt x="1165" y="524"/>
                  </a:lnTo>
                  <a:lnTo>
                    <a:pt x="1161" y="522"/>
                  </a:lnTo>
                  <a:lnTo>
                    <a:pt x="1157" y="524"/>
                  </a:lnTo>
                  <a:lnTo>
                    <a:pt x="1153" y="525"/>
                  </a:lnTo>
                  <a:lnTo>
                    <a:pt x="1149" y="527"/>
                  </a:lnTo>
                  <a:lnTo>
                    <a:pt x="1145" y="528"/>
                  </a:lnTo>
                  <a:lnTo>
                    <a:pt x="1142" y="528"/>
                  </a:lnTo>
                  <a:lnTo>
                    <a:pt x="1139" y="527"/>
                  </a:lnTo>
                  <a:lnTo>
                    <a:pt x="1138" y="524"/>
                  </a:lnTo>
                  <a:lnTo>
                    <a:pt x="1132" y="513"/>
                  </a:lnTo>
                  <a:lnTo>
                    <a:pt x="1129" y="503"/>
                  </a:lnTo>
                  <a:lnTo>
                    <a:pt x="1127" y="499"/>
                  </a:lnTo>
                  <a:lnTo>
                    <a:pt x="1125" y="495"/>
                  </a:lnTo>
                  <a:lnTo>
                    <a:pt x="1121" y="492"/>
                  </a:lnTo>
                  <a:lnTo>
                    <a:pt x="1118" y="489"/>
                  </a:lnTo>
                  <a:lnTo>
                    <a:pt x="1100" y="482"/>
                  </a:lnTo>
                  <a:lnTo>
                    <a:pt x="1084" y="479"/>
                  </a:lnTo>
                  <a:lnTo>
                    <a:pt x="1076" y="477"/>
                  </a:lnTo>
                  <a:lnTo>
                    <a:pt x="1068" y="474"/>
                  </a:lnTo>
                  <a:lnTo>
                    <a:pt x="1061" y="469"/>
                  </a:lnTo>
                  <a:lnTo>
                    <a:pt x="1052" y="462"/>
                  </a:lnTo>
                  <a:lnTo>
                    <a:pt x="1045" y="456"/>
                  </a:lnTo>
                  <a:lnTo>
                    <a:pt x="1037" y="452"/>
                  </a:lnTo>
                  <a:lnTo>
                    <a:pt x="1030" y="451"/>
                  </a:lnTo>
                  <a:lnTo>
                    <a:pt x="1021" y="450"/>
                  </a:lnTo>
                  <a:lnTo>
                    <a:pt x="1012" y="450"/>
                  </a:lnTo>
                  <a:lnTo>
                    <a:pt x="1003" y="449"/>
                  </a:lnTo>
                  <a:lnTo>
                    <a:pt x="992" y="449"/>
                  </a:lnTo>
                  <a:lnTo>
                    <a:pt x="979" y="447"/>
                  </a:lnTo>
                  <a:lnTo>
                    <a:pt x="968" y="442"/>
                  </a:lnTo>
                  <a:lnTo>
                    <a:pt x="959" y="438"/>
                  </a:lnTo>
                  <a:lnTo>
                    <a:pt x="951" y="433"/>
                  </a:lnTo>
                  <a:lnTo>
                    <a:pt x="943" y="427"/>
                  </a:lnTo>
                  <a:lnTo>
                    <a:pt x="936" y="422"/>
                  </a:lnTo>
                  <a:lnTo>
                    <a:pt x="927" y="416"/>
                  </a:lnTo>
                  <a:lnTo>
                    <a:pt x="919" y="411"/>
                  </a:lnTo>
                  <a:lnTo>
                    <a:pt x="910" y="408"/>
                  </a:lnTo>
                  <a:lnTo>
                    <a:pt x="902" y="406"/>
                  </a:lnTo>
                  <a:lnTo>
                    <a:pt x="893" y="405"/>
                  </a:lnTo>
                  <a:lnTo>
                    <a:pt x="888" y="405"/>
                  </a:lnTo>
                  <a:lnTo>
                    <a:pt x="884" y="402"/>
                  </a:lnTo>
                  <a:lnTo>
                    <a:pt x="881" y="400"/>
                  </a:lnTo>
                  <a:lnTo>
                    <a:pt x="878" y="396"/>
                  </a:lnTo>
                  <a:lnTo>
                    <a:pt x="876" y="383"/>
                  </a:lnTo>
                  <a:lnTo>
                    <a:pt x="875" y="370"/>
                  </a:lnTo>
                  <a:lnTo>
                    <a:pt x="873" y="356"/>
                  </a:lnTo>
                  <a:lnTo>
                    <a:pt x="871" y="343"/>
                  </a:lnTo>
                  <a:lnTo>
                    <a:pt x="871" y="329"/>
                  </a:lnTo>
                  <a:lnTo>
                    <a:pt x="871" y="327"/>
                  </a:lnTo>
                  <a:lnTo>
                    <a:pt x="885" y="328"/>
                  </a:lnTo>
                  <a:lnTo>
                    <a:pt x="898" y="326"/>
                  </a:lnTo>
                  <a:lnTo>
                    <a:pt x="902" y="324"/>
                  </a:lnTo>
                  <a:lnTo>
                    <a:pt x="907" y="320"/>
                  </a:lnTo>
                  <a:lnTo>
                    <a:pt x="909" y="316"/>
                  </a:lnTo>
                  <a:lnTo>
                    <a:pt x="910" y="308"/>
                  </a:lnTo>
                  <a:lnTo>
                    <a:pt x="909" y="302"/>
                  </a:lnTo>
                  <a:lnTo>
                    <a:pt x="905" y="295"/>
                  </a:lnTo>
                  <a:lnTo>
                    <a:pt x="901" y="291"/>
                  </a:lnTo>
                  <a:lnTo>
                    <a:pt x="896" y="287"/>
                  </a:lnTo>
                  <a:lnTo>
                    <a:pt x="891" y="282"/>
                  </a:lnTo>
                  <a:lnTo>
                    <a:pt x="887" y="278"/>
                  </a:lnTo>
                  <a:lnTo>
                    <a:pt x="885" y="275"/>
                  </a:lnTo>
                  <a:lnTo>
                    <a:pt x="884" y="273"/>
                  </a:lnTo>
                  <a:lnTo>
                    <a:pt x="883" y="269"/>
                  </a:lnTo>
                  <a:lnTo>
                    <a:pt x="883" y="265"/>
                  </a:lnTo>
                  <a:lnTo>
                    <a:pt x="884" y="257"/>
                  </a:lnTo>
                  <a:lnTo>
                    <a:pt x="886" y="251"/>
                  </a:lnTo>
                  <a:lnTo>
                    <a:pt x="888" y="244"/>
                  </a:lnTo>
                  <a:lnTo>
                    <a:pt x="893" y="239"/>
                  </a:lnTo>
                  <a:lnTo>
                    <a:pt x="903" y="230"/>
                  </a:lnTo>
                  <a:lnTo>
                    <a:pt x="915" y="223"/>
                  </a:lnTo>
                  <a:lnTo>
                    <a:pt x="927" y="215"/>
                  </a:lnTo>
                  <a:lnTo>
                    <a:pt x="938" y="207"/>
                  </a:lnTo>
                  <a:lnTo>
                    <a:pt x="942" y="202"/>
                  </a:lnTo>
                  <a:lnTo>
                    <a:pt x="945" y="196"/>
                  </a:lnTo>
                  <a:lnTo>
                    <a:pt x="948" y="189"/>
                  </a:lnTo>
                  <a:lnTo>
                    <a:pt x="949" y="181"/>
                  </a:lnTo>
                  <a:lnTo>
                    <a:pt x="948" y="177"/>
                  </a:lnTo>
                  <a:lnTo>
                    <a:pt x="946" y="174"/>
                  </a:lnTo>
                  <a:lnTo>
                    <a:pt x="944" y="171"/>
                  </a:lnTo>
                  <a:lnTo>
                    <a:pt x="942" y="166"/>
                  </a:lnTo>
                  <a:lnTo>
                    <a:pt x="936" y="159"/>
                  </a:lnTo>
                  <a:lnTo>
                    <a:pt x="927" y="151"/>
                  </a:lnTo>
                  <a:lnTo>
                    <a:pt x="918" y="145"/>
                  </a:lnTo>
                  <a:lnTo>
                    <a:pt x="909" y="139"/>
                  </a:lnTo>
                  <a:lnTo>
                    <a:pt x="901" y="136"/>
                  </a:lnTo>
                  <a:lnTo>
                    <a:pt x="895" y="134"/>
                  </a:lnTo>
                  <a:lnTo>
                    <a:pt x="888" y="135"/>
                  </a:lnTo>
                  <a:lnTo>
                    <a:pt x="884" y="136"/>
                  </a:lnTo>
                  <a:lnTo>
                    <a:pt x="878" y="137"/>
                  </a:lnTo>
                  <a:lnTo>
                    <a:pt x="874" y="138"/>
                  </a:lnTo>
                  <a:lnTo>
                    <a:pt x="866" y="144"/>
                  </a:lnTo>
                  <a:lnTo>
                    <a:pt x="858" y="148"/>
                  </a:lnTo>
                  <a:lnTo>
                    <a:pt x="849" y="154"/>
                  </a:lnTo>
                  <a:lnTo>
                    <a:pt x="841" y="159"/>
                  </a:lnTo>
                  <a:lnTo>
                    <a:pt x="832" y="163"/>
                  </a:lnTo>
                  <a:lnTo>
                    <a:pt x="821" y="165"/>
                  </a:lnTo>
                  <a:lnTo>
                    <a:pt x="800" y="158"/>
                  </a:lnTo>
                  <a:lnTo>
                    <a:pt x="781" y="152"/>
                  </a:lnTo>
                  <a:lnTo>
                    <a:pt x="773" y="149"/>
                  </a:lnTo>
                  <a:lnTo>
                    <a:pt x="765" y="144"/>
                  </a:lnTo>
                  <a:lnTo>
                    <a:pt x="756" y="138"/>
                  </a:lnTo>
                  <a:lnTo>
                    <a:pt x="748" y="131"/>
                  </a:lnTo>
                  <a:lnTo>
                    <a:pt x="745" y="125"/>
                  </a:lnTo>
                  <a:lnTo>
                    <a:pt x="742" y="120"/>
                  </a:lnTo>
                  <a:lnTo>
                    <a:pt x="740" y="115"/>
                  </a:lnTo>
                  <a:lnTo>
                    <a:pt x="739" y="108"/>
                  </a:lnTo>
                  <a:lnTo>
                    <a:pt x="737" y="103"/>
                  </a:lnTo>
                  <a:lnTo>
                    <a:pt x="735" y="98"/>
                  </a:lnTo>
                  <a:lnTo>
                    <a:pt x="733" y="96"/>
                  </a:lnTo>
                  <a:lnTo>
                    <a:pt x="731" y="94"/>
                  </a:lnTo>
                  <a:lnTo>
                    <a:pt x="728" y="93"/>
                  </a:lnTo>
                  <a:lnTo>
                    <a:pt x="725" y="92"/>
                  </a:lnTo>
                  <a:lnTo>
                    <a:pt x="709" y="89"/>
                  </a:lnTo>
                  <a:lnTo>
                    <a:pt x="697" y="85"/>
                  </a:lnTo>
                  <a:lnTo>
                    <a:pt x="692" y="82"/>
                  </a:lnTo>
                  <a:lnTo>
                    <a:pt x="688" y="78"/>
                  </a:lnTo>
                  <a:lnTo>
                    <a:pt x="686" y="71"/>
                  </a:lnTo>
                  <a:lnTo>
                    <a:pt x="686" y="62"/>
                  </a:lnTo>
                  <a:lnTo>
                    <a:pt x="670" y="59"/>
                  </a:lnTo>
                  <a:lnTo>
                    <a:pt x="656" y="58"/>
                  </a:lnTo>
                  <a:lnTo>
                    <a:pt x="642" y="57"/>
                  </a:lnTo>
                  <a:lnTo>
                    <a:pt x="628" y="57"/>
                  </a:lnTo>
                  <a:lnTo>
                    <a:pt x="622" y="58"/>
                  </a:lnTo>
                  <a:lnTo>
                    <a:pt x="616" y="58"/>
                  </a:lnTo>
                  <a:lnTo>
                    <a:pt x="611" y="60"/>
                  </a:lnTo>
                  <a:lnTo>
                    <a:pt x="605" y="63"/>
                  </a:lnTo>
                  <a:lnTo>
                    <a:pt x="596" y="67"/>
                  </a:lnTo>
                  <a:lnTo>
                    <a:pt x="586" y="72"/>
                  </a:lnTo>
                  <a:lnTo>
                    <a:pt x="575" y="79"/>
                  </a:lnTo>
                  <a:lnTo>
                    <a:pt x="565" y="83"/>
                  </a:lnTo>
                  <a:lnTo>
                    <a:pt x="559" y="85"/>
                  </a:lnTo>
                  <a:lnTo>
                    <a:pt x="554" y="86"/>
                  </a:lnTo>
                  <a:lnTo>
                    <a:pt x="547" y="88"/>
                  </a:lnTo>
                  <a:lnTo>
                    <a:pt x="539" y="89"/>
                  </a:lnTo>
                  <a:lnTo>
                    <a:pt x="536" y="88"/>
                  </a:lnTo>
                  <a:lnTo>
                    <a:pt x="533" y="88"/>
                  </a:lnTo>
                  <a:lnTo>
                    <a:pt x="531" y="86"/>
                  </a:lnTo>
                  <a:lnTo>
                    <a:pt x="529" y="84"/>
                  </a:lnTo>
                  <a:lnTo>
                    <a:pt x="525" y="80"/>
                  </a:lnTo>
                  <a:lnTo>
                    <a:pt x="523" y="75"/>
                  </a:lnTo>
                  <a:lnTo>
                    <a:pt x="521" y="60"/>
                  </a:lnTo>
                  <a:lnTo>
                    <a:pt x="521" y="44"/>
                  </a:lnTo>
                  <a:lnTo>
                    <a:pt x="521" y="28"/>
                  </a:lnTo>
                  <a:lnTo>
                    <a:pt x="520" y="14"/>
                  </a:lnTo>
                  <a:lnTo>
                    <a:pt x="518" y="7"/>
                  </a:lnTo>
                  <a:lnTo>
                    <a:pt x="515" y="3"/>
                  </a:lnTo>
                  <a:lnTo>
                    <a:pt x="512" y="2"/>
                  </a:lnTo>
                  <a:lnTo>
                    <a:pt x="510" y="1"/>
                  </a:lnTo>
                  <a:lnTo>
                    <a:pt x="508" y="0"/>
                  </a:lnTo>
                  <a:lnTo>
                    <a:pt x="505" y="0"/>
                  </a:lnTo>
                  <a:lnTo>
                    <a:pt x="498" y="0"/>
                  </a:lnTo>
                  <a:lnTo>
                    <a:pt x="493" y="1"/>
                  </a:lnTo>
                  <a:lnTo>
                    <a:pt x="488" y="3"/>
                  </a:lnTo>
                  <a:lnTo>
                    <a:pt x="483" y="5"/>
                  </a:lnTo>
                  <a:lnTo>
                    <a:pt x="476" y="12"/>
                  </a:lnTo>
                  <a:lnTo>
                    <a:pt x="469" y="19"/>
                  </a:lnTo>
                  <a:lnTo>
                    <a:pt x="463" y="26"/>
                  </a:lnTo>
                  <a:lnTo>
                    <a:pt x="457" y="32"/>
                  </a:lnTo>
                  <a:lnTo>
                    <a:pt x="455" y="35"/>
                  </a:lnTo>
                  <a:lnTo>
                    <a:pt x="453" y="37"/>
                  </a:lnTo>
                  <a:lnTo>
                    <a:pt x="450" y="38"/>
                  </a:lnTo>
                  <a:lnTo>
                    <a:pt x="447" y="38"/>
                  </a:lnTo>
                  <a:lnTo>
                    <a:pt x="436" y="38"/>
                  </a:lnTo>
                  <a:lnTo>
                    <a:pt x="430" y="46"/>
                  </a:lnTo>
                  <a:lnTo>
                    <a:pt x="424" y="55"/>
                  </a:lnTo>
                  <a:lnTo>
                    <a:pt x="416" y="62"/>
                  </a:lnTo>
                  <a:lnTo>
                    <a:pt x="408" y="68"/>
                  </a:lnTo>
                  <a:lnTo>
                    <a:pt x="398" y="73"/>
                  </a:lnTo>
                  <a:lnTo>
                    <a:pt x="387" y="77"/>
                  </a:lnTo>
                  <a:lnTo>
                    <a:pt x="375" y="80"/>
                  </a:lnTo>
                  <a:lnTo>
                    <a:pt x="362" y="81"/>
                  </a:lnTo>
                  <a:lnTo>
                    <a:pt x="348" y="71"/>
                  </a:lnTo>
                  <a:lnTo>
                    <a:pt x="331" y="62"/>
                  </a:lnTo>
                  <a:lnTo>
                    <a:pt x="319" y="64"/>
                  </a:lnTo>
                  <a:lnTo>
                    <a:pt x="302" y="67"/>
                  </a:lnTo>
                  <a:lnTo>
                    <a:pt x="293" y="67"/>
                  </a:lnTo>
                  <a:lnTo>
                    <a:pt x="286" y="66"/>
                  </a:lnTo>
                  <a:lnTo>
                    <a:pt x="283" y="65"/>
                  </a:lnTo>
                  <a:lnTo>
                    <a:pt x="280" y="64"/>
                  </a:lnTo>
                  <a:lnTo>
                    <a:pt x="278" y="60"/>
                  </a:lnTo>
                  <a:lnTo>
                    <a:pt x="277" y="57"/>
                  </a:lnTo>
                  <a:lnTo>
                    <a:pt x="273" y="57"/>
                  </a:lnTo>
                  <a:lnTo>
                    <a:pt x="268" y="56"/>
                  </a:lnTo>
                  <a:lnTo>
                    <a:pt x="266" y="55"/>
                  </a:lnTo>
                  <a:lnTo>
                    <a:pt x="264" y="54"/>
                  </a:lnTo>
                  <a:lnTo>
                    <a:pt x="262" y="52"/>
                  </a:lnTo>
                  <a:lnTo>
                    <a:pt x="259" y="51"/>
                  </a:lnTo>
                  <a:lnTo>
                    <a:pt x="256" y="50"/>
                  </a:lnTo>
                  <a:lnTo>
                    <a:pt x="250" y="50"/>
                  </a:lnTo>
                  <a:lnTo>
                    <a:pt x="243" y="51"/>
                  </a:lnTo>
                  <a:lnTo>
                    <a:pt x="236" y="52"/>
                  </a:lnTo>
                  <a:lnTo>
                    <a:pt x="231" y="54"/>
                  </a:lnTo>
                  <a:lnTo>
                    <a:pt x="225" y="57"/>
                  </a:lnTo>
                  <a:lnTo>
                    <a:pt x="220" y="60"/>
                  </a:lnTo>
                  <a:lnTo>
                    <a:pt x="216" y="65"/>
                  </a:lnTo>
                  <a:lnTo>
                    <a:pt x="211" y="69"/>
                  </a:lnTo>
                  <a:lnTo>
                    <a:pt x="208" y="75"/>
                  </a:lnTo>
                  <a:lnTo>
                    <a:pt x="200" y="86"/>
                  </a:lnTo>
                  <a:lnTo>
                    <a:pt x="193" y="98"/>
                  </a:lnTo>
                  <a:lnTo>
                    <a:pt x="184" y="111"/>
                  </a:lnTo>
                  <a:lnTo>
                    <a:pt x="173" y="123"/>
                  </a:lnTo>
                  <a:lnTo>
                    <a:pt x="169" y="126"/>
                  </a:lnTo>
                  <a:lnTo>
                    <a:pt x="164" y="130"/>
                  </a:lnTo>
                  <a:lnTo>
                    <a:pt x="157" y="133"/>
                  </a:lnTo>
                  <a:lnTo>
                    <a:pt x="152" y="135"/>
                  </a:lnTo>
                  <a:lnTo>
                    <a:pt x="145" y="137"/>
                  </a:lnTo>
                  <a:lnTo>
                    <a:pt x="139" y="141"/>
                  </a:lnTo>
                  <a:lnTo>
                    <a:pt x="134" y="145"/>
                  </a:lnTo>
                  <a:lnTo>
                    <a:pt x="127" y="150"/>
                  </a:lnTo>
                  <a:lnTo>
                    <a:pt x="119" y="159"/>
                  </a:lnTo>
                  <a:lnTo>
                    <a:pt x="111" y="168"/>
                  </a:lnTo>
                  <a:lnTo>
                    <a:pt x="107" y="172"/>
                  </a:lnTo>
                  <a:lnTo>
                    <a:pt x="101" y="174"/>
                  </a:lnTo>
                  <a:lnTo>
                    <a:pt x="96" y="176"/>
                  </a:lnTo>
                  <a:lnTo>
                    <a:pt x="88" y="177"/>
                  </a:lnTo>
                  <a:lnTo>
                    <a:pt x="83" y="176"/>
                  </a:lnTo>
                  <a:lnTo>
                    <a:pt x="77" y="174"/>
                  </a:lnTo>
                  <a:lnTo>
                    <a:pt x="73" y="172"/>
                  </a:lnTo>
                  <a:lnTo>
                    <a:pt x="68" y="169"/>
                  </a:lnTo>
                  <a:lnTo>
                    <a:pt x="62" y="166"/>
                  </a:lnTo>
                  <a:lnTo>
                    <a:pt x="57" y="164"/>
                  </a:lnTo>
                  <a:lnTo>
                    <a:pt x="51" y="162"/>
                  </a:lnTo>
                  <a:lnTo>
                    <a:pt x="46" y="161"/>
                  </a:lnTo>
                  <a:lnTo>
                    <a:pt x="39" y="173"/>
                  </a:lnTo>
                  <a:lnTo>
                    <a:pt x="33" y="178"/>
                  </a:lnTo>
                  <a:lnTo>
                    <a:pt x="28" y="187"/>
                  </a:lnTo>
                  <a:lnTo>
                    <a:pt x="21" y="199"/>
                  </a:lnTo>
                  <a:lnTo>
                    <a:pt x="15" y="211"/>
                  </a:lnTo>
                  <a:lnTo>
                    <a:pt x="4" y="235"/>
                  </a:lnTo>
                  <a:lnTo>
                    <a:pt x="0" y="247"/>
                  </a:lnTo>
                  <a:lnTo>
                    <a:pt x="0" y="262"/>
                  </a:lnTo>
                  <a:lnTo>
                    <a:pt x="2" y="271"/>
                  </a:lnTo>
                  <a:lnTo>
                    <a:pt x="4" y="281"/>
                  </a:lnTo>
                  <a:lnTo>
                    <a:pt x="4" y="313"/>
                  </a:lnTo>
                  <a:lnTo>
                    <a:pt x="4" y="328"/>
                  </a:lnTo>
                  <a:lnTo>
                    <a:pt x="4" y="334"/>
                  </a:lnTo>
                  <a:lnTo>
                    <a:pt x="4" y="335"/>
                  </a:lnTo>
                  <a:lnTo>
                    <a:pt x="8" y="346"/>
                  </a:lnTo>
                  <a:lnTo>
                    <a:pt x="9" y="356"/>
                  </a:lnTo>
                  <a:lnTo>
                    <a:pt x="12" y="367"/>
                  </a:lnTo>
                  <a:lnTo>
                    <a:pt x="16" y="377"/>
                  </a:lnTo>
                  <a:lnTo>
                    <a:pt x="17" y="380"/>
                  </a:lnTo>
                  <a:lnTo>
                    <a:pt x="18" y="382"/>
                  </a:lnTo>
                  <a:lnTo>
                    <a:pt x="20" y="383"/>
                  </a:lnTo>
                  <a:lnTo>
                    <a:pt x="23" y="384"/>
                  </a:lnTo>
                  <a:lnTo>
                    <a:pt x="29" y="385"/>
                  </a:lnTo>
                  <a:lnTo>
                    <a:pt x="36" y="386"/>
                  </a:lnTo>
                  <a:lnTo>
                    <a:pt x="43" y="387"/>
                  </a:lnTo>
                  <a:lnTo>
                    <a:pt x="48" y="390"/>
                  </a:lnTo>
                  <a:lnTo>
                    <a:pt x="50" y="393"/>
                  </a:lnTo>
                  <a:lnTo>
                    <a:pt x="53" y="396"/>
                  </a:lnTo>
                  <a:lnTo>
                    <a:pt x="54" y="399"/>
                  </a:lnTo>
                  <a:lnTo>
                    <a:pt x="54" y="405"/>
                  </a:lnTo>
                  <a:lnTo>
                    <a:pt x="54" y="410"/>
                  </a:lnTo>
                  <a:lnTo>
                    <a:pt x="53" y="415"/>
                  </a:lnTo>
                  <a:lnTo>
                    <a:pt x="50" y="420"/>
                  </a:lnTo>
                  <a:lnTo>
                    <a:pt x="48" y="424"/>
                  </a:lnTo>
                  <a:lnTo>
                    <a:pt x="42" y="430"/>
                  </a:lnTo>
                  <a:lnTo>
                    <a:pt x="34" y="436"/>
                  </a:lnTo>
                  <a:lnTo>
                    <a:pt x="28" y="441"/>
                  </a:lnTo>
                  <a:lnTo>
                    <a:pt x="21" y="447"/>
                  </a:lnTo>
                  <a:lnTo>
                    <a:pt x="19" y="450"/>
                  </a:lnTo>
                  <a:lnTo>
                    <a:pt x="17" y="453"/>
                  </a:lnTo>
                  <a:lnTo>
                    <a:pt x="16" y="458"/>
                  </a:lnTo>
                  <a:lnTo>
                    <a:pt x="16" y="462"/>
                  </a:lnTo>
                  <a:lnTo>
                    <a:pt x="16" y="469"/>
                  </a:lnTo>
                  <a:lnTo>
                    <a:pt x="18" y="475"/>
                  </a:lnTo>
                  <a:lnTo>
                    <a:pt x="21" y="479"/>
                  </a:lnTo>
                  <a:lnTo>
                    <a:pt x="24" y="483"/>
                  </a:lnTo>
                  <a:lnTo>
                    <a:pt x="32" y="488"/>
                  </a:lnTo>
                  <a:lnTo>
                    <a:pt x="39" y="492"/>
                  </a:lnTo>
                  <a:lnTo>
                    <a:pt x="44" y="503"/>
                  </a:lnTo>
                  <a:lnTo>
                    <a:pt x="50" y="513"/>
                  </a:lnTo>
                  <a:lnTo>
                    <a:pt x="57" y="520"/>
                  </a:lnTo>
                  <a:lnTo>
                    <a:pt x="63" y="529"/>
                  </a:lnTo>
                  <a:lnTo>
                    <a:pt x="77" y="543"/>
                  </a:lnTo>
                  <a:lnTo>
                    <a:pt x="91" y="556"/>
                  </a:lnTo>
                  <a:lnTo>
                    <a:pt x="98" y="564"/>
                  </a:lnTo>
                  <a:lnTo>
                    <a:pt x="103" y="570"/>
                  </a:lnTo>
                  <a:lnTo>
                    <a:pt x="109" y="579"/>
                  </a:lnTo>
                  <a:lnTo>
                    <a:pt x="114" y="587"/>
                  </a:lnTo>
                  <a:lnTo>
                    <a:pt x="118" y="596"/>
                  </a:lnTo>
                  <a:lnTo>
                    <a:pt x="121" y="607"/>
                  </a:lnTo>
                  <a:lnTo>
                    <a:pt x="123" y="619"/>
                  </a:lnTo>
                  <a:lnTo>
                    <a:pt x="124" y="632"/>
                  </a:lnTo>
                  <a:lnTo>
                    <a:pt x="108" y="635"/>
                  </a:lnTo>
                  <a:lnTo>
                    <a:pt x="94" y="640"/>
                  </a:lnTo>
                  <a:lnTo>
                    <a:pt x="82" y="645"/>
                  </a:lnTo>
                  <a:lnTo>
                    <a:pt x="71" y="651"/>
                  </a:lnTo>
                  <a:lnTo>
                    <a:pt x="67" y="654"/>
                  </a:lnTo>
                  <a:lnTo>
                    <a:pt x="62" y="659"/>
                  </a:lnTo>
                  <a:lnTo>
                    <a:pt x="59" y="663"/>
                  </a:lnTo>
                  <a:lnTo>
                    <a:pt x="56" y="668"/>
                  </a:lnTo>
                  <a:lnTo>
                    <a:pt x="54" y="675"/>
                  </a:lnTo>
                  <a:lnTo>
                    <a:pt x="51" y="681"/>
                  </a:lnTo>
                  <a:lnTo>
                    <a:pt x="50" y="688"/>
                  </a:lnTo>
                  <a:lnTo>
                    <a:pt x="50" y="697"/>
                  </a:lnTo>
                  <a:lnTo>
                    <a:pt x="54" y="714"/>
                  </a:lnTo>
                  <a:lnTo>
                    <a:pt x="58" y="728"/>
                  </a:lnTo>
                  <a:lnTo>
                    <a:pt x="91" y="725"/>
                  </a:lnTo>
                  <a:lnTo>
                    <a:pt x="109" y="724"/>
                  </a:lnTo>
                  <a:lnTo>
                    <a:pt x="115" y="724"/>
                  </a:lnTo>
                  <a:lnTo>
                    <a:pt x="115" y="724"/>
                  </a:lnTo>
                  <a:lnTo>
                    <a:pt x="131" y="712"/>
                  </a:lnTo>
                  <a:lnTo>
                    <a:pt x="157" y="718"/>
                  </a:lnTo>
                  <a:lnTo>
                    <a:pt x="171" y="723"/>
                  </a:lnTo>
                  <a:lnTo>
                    <a:pt x="177" y="724"/>
                  </a:lnTo>
                  <a:lnTo>
                    <a:pt x="178" y="724"/>
                  </a:lnTo>
                  <a:lnTo>
                    <a:pt x="183" y="723"/>
                  </a:lnTo>
                  <a:lnTo>
                    <a:pt x="188" y="722"/>
                  </a:lnTo>
                  <a:lnTo>
                    <a:pt x="193" y="718"/>
                  </a:lnTo>
                  <a:lnTo>
                    <a:pt x="197" y="716"/>
                  </a:lnTo>
                  <a:lnTo>
                    <a:pt x="202" y="713"/>
                  </a:lnTo>
                  <a:lnTo>
                    <a:pt x="207" y="711"/>
                  </a:lnTo>
                  <a:lnTo>
                    <a:pt x="213" y="709"/>
                  </a:lnTo>
                  <a:lnTo>
                    <a:pt x="220" y="709"/>
                  </a:lnTo>
                  <a:lnTo>
                    <a:pt x="233" y="709"/>
                  </a:lnTo>
                  <a:lnTo>
                    <a:pt x="245" y="709"/>
                  </a:lnTo>
                  <a:lnTo>
                    <a:pt x="257" y="710"/>
                  </a:lnTo>
                  <a:lnTo>
                    <a:pt x="270" y="712"/>
                  </a:lnTo>
                  <a:lnTo>
                    <a:pt x="274" y="714"/>
                  </a:lnTo>
                  <a:lnTo>
                    <a:pt x="277" y="716"/>
                  </a:lnTo>
                  <a:lnTo>
                    <a:pt x="280" y="719"/>
                  </a:lnTo>
                  <a:lnTo>
                    <a:pt x="283" y="723"/>
                  </a:lnTo>
                  <a:lnTo>
                    <a:pt x="289" y="731"/>
                  </a:lnTo>
                  <a:lnTo>
                    <a:pt x="294" y="741"/>
                  </a:lnTo>
                  <a:lnTo>
                    <a:pt x="305" y="762"/>
                  </a:lnTo>
                  <a:lnTo>
                    <a:pt x="316" y="781"/>
                  </a:lnTo>
                  <a:lnTo>
                    <a:pt x="324" y="791"/>
                  </a:lnTo>
                  <a:lnTo>
                    <a:pt x="333" y="800"/>
                  </a:lnTo>
                  <a:lnTo>
                    <a:pt x="345" y="810"/>
                  </a:lnTo>
                  <a:lnTo>
                    <a:pt x="359" y="819"/>
                  </a:lnTo>
                  <a:lnTo>
                    <a:pt x="373" y="828"/>
                  </a:lnTo>
                  <a:lnTo>
                    <a:pt x="388" y="833"/>
                  </a:lnTo>
                  <a:lnTo>
                    <a:pt x="396" y="836"/>
                  </a:lnTo>
                  <a:lnTo>
                    <a:pt x="402" y="837"/>
                  </a:lnTo>
                  <a:lnTo>
                    <a:pt x="410" y="838"/>
                  </a:lnTo>
                  <a:lnTo>
                    <a:pt x="416" y="839"/>
                  </a:lnTo>
                  <a:lnTo>
                    <a:pt x="425" y="839"/>
                  </a:lnTo>
                  <a:lnTo>
                    <a:pt x="434" y="839"/>
                  </a:lnTo>
                  <a:lnTo>
                    <a:pt x="444" y="841"/>
                  </a:lnTo>
                  <a:lnTo>
                    <a:pt x="455" y="843"/>
                  </a:lnTo>
                  <a:lnTo>
                    <a:pt x="450" y="850"/>
                  </a:lnTo>
                  <a:lnTo>
                    <a:pt x="447" y="858"/>
                  </a:lnTo>
                  <a:lnTo>
                    <a:pt x="443" y="861"/>
                  </a:lnTo>
                  <a:lnTo>
                    <a:pt x="441" y="863"/>
                  </a:lnTo>
                  <a:lnTo>
                    <a:pt x="437" y="865"/>
                  </a:lnTo>
                  <a:lnTo>
                    <a:pt x="432" y="866"/>
                  </a:lnTo>
                  <a:lnTo>
                    <a:pt x="426" y="869"/>
                  </a:lnTo>
                  <a:lnTo>
                    <a:pt x="421" y="870"/>
                  </a:lnTo>
                  <a:lnTo>
                    <a:pt x="415" y="870"/>
                  </a:lnTo>
                  <a:lnTo>
                    <a:pt x="411" y="870"/>
                  </a:lnTo>
                  <a:lnTo>
                    <a:pt x="406" y="870"/>
                  </a:lnTo>
                  <a:lnTo>
                    <a:pt x="400" y="871"/>
                  </a:lnTo>
                  <a:lnTo>
                    <a:pt x="395" y="872"/>
                  </a:lnTo>
                  <a:lnTo>
                    <a:pt x="389" y="874"/>
                  </a:lnTo>
                  <a:lnTo>
                    <a:pt x="409" y="898"/>
                  </a:lnTo>
                  <a:lnTo>
                    <a:pt x="429" y="925"/>
                  </a:lnTo>
                  <a:lnTo>
                    <a:pt x="435" y="930"/>
                  </a:lnTo>
                  <a:lnTo>
                    <a:pt x="441" y="936"/>
                  </a:lnTo>
                  <a:lnTo>
                    <a:pt x="448" y="941"/>
                  </a:lnTo>
                  <a:lnTo>
                    <a:pt x="455" y="945"/>
                  </a:lnTo>
                  <a:lnTo>
                    <a:pt x="463" y="950"/>
                  </a:lnTo>
                  <a:lnTo>
                    <a:pt x="470" y="952"/>
                  </a:lnTo>
                  <a:lnTo>
                    <a:pt x="480" y="954"/>
                  </a:lnTo>
                  <a:lnTo>
                    <a:pt x="490" y="955"/>
                  </a:lnTo>
                  <a:lnTo>
                    <a:pt x="497" y="954"/>
                  </a:lnTo>
                  <a:lnTo>
                    <a:pt x="504" y="952"/>
                  </a:lnTo>
                  <a:lnTo>
                    <a:pt x="509" y="949"/>
                  </a:lnTo>
                  <a:lnTo>
                    <a:pt x="515" y="945"/>
                  </a:lnTo>
                  <a:lnTo>
                    <a:pt x="520" y="941"/>
                  </a:lnTo>
                  <a:lnTo>
                    <a:pt x="523" y="936"/>
                  </a:lnTo>
                  <a:lnTo>
                    <a:pt x="528" y="929"/>
                  </a:lnTo>
                  <a:lnTo>
                    <a:pt x="531" y="923"/>
                  </a:lnTo>
                  <a:lnTo>
                    <a:pt x="537" y="910"/>
                  </a:lnTo>
                  <a:lnTo>
                    <a:pt x="543" y="897"/>
                  </a:lnTo>
                  <a:lnTo>
                    <a:pt x="548" y="884"/>
                  </a:lnTo>
                  <a:lnTo>
                    <a:pt x="555" y="874"/>
                  </a:lnTo>
                  <a:lnTo>
                    <a:pt x="569" y="874"/>
                  </a:lnTo>
                  <a:lnTo>
                    <a:pt x="571" y="874"/>
                  </a:lnTo>
                  <a:lnTo>
                    <a:pt x="564" y="887"/>
                  </a:lnTo>
                  <a:lnTo>
                    <a:pt x="559" y="897"/>
                  </a:lnTo>
                  <a:lnTo>
                    <a:pt x="560" y="905"/>
                  </a:lnTo>
                  <a:lnTo>
                    <a:pt x="562" y="914"/>
                  </a:lnTo>
                  <a:lnTo>
                    <a:pt x="565" y="922"/>
                  </a:lnTo>
                  <a:lnTo>
                    <a:pt x="569" y="930"/>
                  </a:lnTo>
                  <a:lnTo>
                    <a:pt x="572" y="939"/>
                  </a:lnTo>
                  <a:lnTo>
                    <a:pt x="575" y="948"/>
                  </a:lnTo>
                  <a:lnTo>
                    <a:pt x="577" y="956"/>
                  </a:lnTo>
                  <a:lnTo>
                    <a:pt x="578" y="966"/>
                  </a:lnTo>
                  <a:lnTo>
                    <a:pt x="577" y="974"/>
                  </a:lnTo>
                  <a:lnTo>
                    <a:pt x="576" y="980"/>
                  </a:lnTo>
                  <a:lnTo>
                    <a:pt x="574" y="987"/>
                  </a:lnTo>
                  <a:lnTo>
                    <a:pt x="573" y="991"/>
                  </a:lnTo>
                  <a:lnTo>
                    <a:pt x="571" y="996"/>
                  </a:lnTo>
                  <a:lnTo>
                    <a:pt x="569" y="1002"/>
                  </a:lnTo>
                  <a:lnTo>
                    <a:pt x="568" y="1008"/>
                  </a:lnTo>
                  <a:lnTo>
                    <a:pt x="566" y="1016"/>
                  </a:lnTo>
                  <a:lnTo>
                    <a:pt x="574" y="102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5" name="Freeform 105"/>
            <p:cNvSpPr>
              <a:spLocks/>
            </p:cNvSpPr>
            <p:nvPr/>
          </p:nvSpPr>
          <p:spPr bwMode="auto">
            <a:xfrm>
              <a:off x="13820775" y="6457950"/>
              <a:ext cx="407987" cy="442913"/>
            </a:xfrm>
            <a:custGeom>
              <a:avLst/>
              <a:gdLst>
                <a:gd name="T0" fmla="*/ 224 w 515"/>
                <a:gd name="T1" fmla="*/ 271 h 558"/>
                <a:gd name="T2" fmla="*/ 190 w 515"/>
                <a:gd name="T3" fmla="*/ 255 h 558"/>
                <a:gd name="T4" fmla="*/ 179 w 515"/>
                <a:gd name="T5" fmla="*/ 228 h 558"/>
                <a:gd name="T6" fmla="*/ 174 w 515"/>
                <a:gd name="T7" fmla="*/ 205 h 558"/>
                <a:gd name="T8" fmla="*/ 163 w 515"/>
                <a:gd name="T9" fmla="*/ 188 h 558"/>
                <a:gd name="T10" fmla="*/ 139 w 515"/>
                <a:gd name="T11" fmla="*/ 170 h 558"/>
                <a:gd name="T12" fmla="*/ 117 w 515"/>
                <a:gd name="T13" fmla="*/ 158 h 558"/>
                <a:gd name="T14" fmla="*/ 108 w 515"/>
                <a:gd name="T15" fmla="*/ 148 h 558"/>
                <a:gd name="T16" fmla="*/ 91 w 515"/>
                <a:gd name="T17" fmla="*/ 111 h 558"/>
                <a:gd name="T18" fmla="*/ 77 w 515"/>
                <a:gd name="T19" fmla="*/ 89 h 558"/>
                <a:gd name="T20" fmla="*/ 54 w 515"/>
                <a:gd name="T21" fmla="*/ 84 h 558"/>
                <a:gd name="T22" fmla="*/ 31 w 515"/>
                <a:gd name="T23" fmla="*/ 72 h 558"/>
                <a:gd name="T24" fmla="*/ 12 w 515"/>
                <a:gd name="T25" fmla="*/ 41 h 558"/>
                <a:gd name="T26" fmla="*/ 0 w 515"/>
                <a:gd name="T27" fmla="*/ 12 h 558"/>
                <a:gd name="T28" fmla="*/ 7 w 515"/>
                <a:gd name="T29" fmla="*/ 0 h 558"/>
                <a:gd name="T30" fmla="*/ 24 w 515"/>
                <a:gd name="T31" fmla="*/ 4 h 558"/>
                <a:gd name="T32" fmla="*/ 42 w 515"/>
                <a:gd name="T33" fmla="*/ 16 h 558"/>
                <a:gd name="T34" fmla="*/ 99 w 515"/>
                <a:gd name="T35" fmla="*/ 16 h 558"/>
                <a:gd name="T36" fmla="*/ 122 w 515"/>
                <a:gd name="T37" fmla="*/ 26 h 558"/>
                <a:gd name="T38" fmla="*/ 151 w 515"/>
                <a:gd name="T39" fmla="*/ 58 h 558"/>
                <a:gd name="T40" fmla="*/ 166 w 515"/>
                <a:gd name="T41" fmla="*/ 84 h 558"/>
                <a:gd name="T42" fmla="*/ 176 w 515"/>
                <a:gd name="T43" fmla="*/ 88 h 558"/>
                <a:gd name="T44" fmla="*/ 197 w 515"/>
                <a:gd name="T45" fmla="*/ 97 h 558"/>
                <a:gd name="T46" fmla="*/ 222 w 515"/>
                <a:gd name="T47" fmla="*/ 122 h 558"/>
                <a:gd name="T48" fmla="*/ 278 w 515"/>
                <a:gd name="T49" fmla="*/ 177 h 558"/>
                <a:gd name="T50" fmla="*/ 316 w 515"/>
                <a:gd name="T51" fmla="*/ 199 h 558"/>
                <a:gd name="T52" fmla="*/ 353 w 515"/>
                <a:gd name="T53" fmla="*/ 211 h 558"/>
                <a:gd name="T54" fmla="*/ 379 w 515"/>
                <a:gd name="T55" fmla="*/ 224 h 558"/>
                <a:gd name="T56" fmla="*/ 390 w 515"/>
                <a:gd name="T57" fmla="*/ 238 h 558"/>
                <a:gd name="T58" fmla="*/ 386 w 515"/>
                <a:gd name="T59" fmla="*/ 256 h 558"/>
                <a:gd name="T60" fmla="*/ 404 w 515"/>
                <a:gd name="T61" fmla="*/ 257 h 558"/>
                <a:gd name="T62" fmla="*/ 411 w 515"/>
                <a:gd name="T63" fmla="*/ 265 h 558"/>
                <a:gd name="T64" fmla="*/ 406 w 515"/>
                <a:gd name="T65" fmla="*/ 286 h 558"/>
                <a:gd name="T66" fmla="*/ 412 w 515"/>
                <a:gd name="T67" fmla="*/ 305 h 558"/>
                <a:gd name="T68" fmla="*/ 427 w 515"/>
                <a:gd name="T69" fmla="*/ 313 h 558"/>
                <a:gd name="T70" fmla="*/ 441 w 515"/>
                <a:gd name="T71" fmla="*/ 327 h 558"/>
                <a:gd name="T72" fmla="*/ 453 w 515"/>
                <a:gd name="T73" fmla="*/ 354 h 558"/>
                <a:gd name="T74" fmla="*/ 490 w 515"/>
                <a:gd name="T75" fmla="*/ 387 h 558"/>
                <a:gd name="T76" fmla="*/ 511 w 515"/>
                <a:gd name="T77" fmla="*/ 401 h 558"/>
                <a:gd name="T78" fmla="*/ 515 w 515"/>
                <a:gd name="T79" fmla="*/ 427 h 558"/>
                <a:gd name="T80" fmla="*/ 515 w 515"/>
                <a:gd name="T81" fmla="*/ 484 h 558"/>
                <a:gd name="T82" fmla="*/ 506 w 515"/>
                <a:gd name="T83" fmla="*/ 489 h 558"/>
                <a:gd name="T84" fmla="*/ 503 w 515"/>
                <a:gd name="T85" fmla="*/ 505 h 558"/>
                <a:gd name="T86" fmla="*/ 506 w 515"/>
                <a:gd name="T87" fmla="*/ 537 h 558"/>
                <a:gd name="T88" fmla="*/ 501 w 515"/>
                <a:gd name="T89" fmla="*/ 546 h 558"/>
                <a:gd name="T90" fmla="*/ 473 w 515"/>
                <a:gd name="T91" fmla="*/ 556 h 558"/>
                <a:gd name="T92" fmla="*/ 456 w 515"/>
                <a:gd name="T93" fmla="*/ 555 h 558"/>
                <a:gd name="T94" fmla="*/ 443 w 515"/>
                <a:gd name="T95" fmla="*/ 542 h 558"/>
                <a:gd name="T96" fmla="*/ 418 w 515"/>
                <a:gd name="T97" fmla="*/ 511 h 558"/>
                <a:gd name="T98" fmla="*/ 383 w 515"/>
                <a:gd name="T99" fmla="*/ 481 h 558"/>
                <a:gd name="T100" fmla="*/ 348 w 515"/>
                <a:gd name="T101" fmla="*/ 455 h 558"/>
                <a:gd name="T102" fmla="*/ 313 w 515"/>
                <a:gd name="T103" fmla="*/ 420 h 558"/>
                <a:gd name="T104" fmla="*/ 285 w 515"/>
                <a:gd name="T105" fmla="*/ 382 h 558"/>
                <a:gd name="T106" fmla="*/ 264 w 515"/>
                <a:gd name="T107" fmla="*/ 343 h 558"/>
                <a:gd name="T108" fmla="*/ 244 w 515"/>
                <a:gd name="T109" fmla="*/ 304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5" h="558">
                  <a:moveTo>
                    <a:pt x="228" y="286"/>
                  </a:moveTo>
                  <a:lnTo>
                    <a:pt x="226" y="282"/>
                  </a:lnTo>
                  <a:lnTo>
                    <a:pt x="224" y="271"/>
                  </a:lnTo>
                  <a:lnTo>
                    <a:pt x="197" y="263"/>
                  </a:lnTo>
                  <a:lnTo>
                    <a:pt x="194" y="260"/>
                  </a:lnTo>
                  <a:lnTo>
                    <a:pt x="190" y="255"/>
                  </a:lnTo>
                  <a:lnTo>
                    <a:pt x="187" y="246"/>
                  </a:lnTo>
                  <a:lnTo>
                    <a:pt x="182" y="237"/>
                  </a:lnTo>
                  <a:lnTo>
                    <a:pt x="179" y="228"/>
                  </a:lnTo>
                  <a:lnTo>
                    <a:pt x="176" y="219"/>
                  </a:lnTo>
                  <a:lnTo>
                    <a:pt x="175" y="211"/>
                  </a:lnTo>
                  <a:lnTo>
                    <a:pt x="174" y="205"/>
                  </a:lnTo>
                  <a:lnTo>
                    <a:pt x="170" y="198"/>
                  </a:lnTo>
                  <a:lnTo>
                    <a:pt x="167" y="193"/>
                  </a:lnTo>
                  <a:lnTo>
                    <a:pt x="163" y="188"/>
                  </a:lnTo>
                  <a:lnTo>
                    <a:pt x="159" y="183"/>
                  </a:lnTo>
                  <a:lnTo>
                    <a:pt x="149" y="176"/>
                  </a:lnTo>
                  <a:lnTo>
                    <a:pt x="139" y="170"/>
                  </a:lnTo>
                  <a:lnTo>
                    <a:pt x="129" y="166"/>
                  </a:lnTo>
                  <a:lnTo>
                    <a:pt x="121" y="160"/>
                  </a:lnTo>
                  <a:lnTo>
                    <a:pt x="117" y="158"/>
                  </a:lnTo>
                  <a:lnTo>
                    <a:pt x="113" y="155"/>
                  </a:lnTo>
                  <a:lnTo>
                    <a:pt x="110" y="152"/>
                  </a:lnTo>
                  <a:lnTo>
                    <a:pt x="108" y="148"/>
                  </a:lnTo>
                  <a:lnTo>
                    <a:pt x="102" y="135"/>
                  </a:lnTo>
                  <a:lnTo>
                    <a:pt x="96" y="123"/>
                  </a:lnTo>
                  <a:lnTo>
                    <a:pt x="91" y="111"/>
                  </a:lnTo>
                  <a:lnTo>
                    <a:pt x="85" y="97"/>
                  </a:lnTo>
                  <a:lnTo>
                    <a:pt x="81" y="92"/>
                  </a:lnTo>
                  <a:lnTo>
                    <a:pt x="77" y="89"/>
                  </a:lnTo>
                  <a:lnTo>
                    <a:pt x="72" y="87"/>
                  </a:lnTo>
                  <a:lnTo>
                    <a:pt x="67" y="85"/>
                  </a:lnTo>
                  <a:lnTo>
                    <a:pt x="54" y="84"/>
                  </a:lnTo>
                  <a:lnTo>
                    <a:pt x="42" y="82"/>
                  </a:lnTo>
                  <a:lnTo>
                    <a:pt x="37" y="78"/>
                  </a:lnTo>
                  <a:lnTo>
                    <a:pt x="31" y="72"/>
                  </a:lnTo>
                  <a:lnTo>
                    <a:pt x="25" y="63"/>
                  </a:lnTo>
                  <a:lnTo>
                    <a:pt x="18" y="52"/>
                  </a:lnTo>
                  <a:lnTo>
                    <a:pt x="12" y="41"/>
                  </a:lnTo>
                  <a:lnTo>
                    <a:pt x="6" y="31"/>
                  </a:lnTo>
                  <a:lnTo>
                    <a:pt x="2" y="20"/>
                  </a:lnTo>
                  <a:lnTo>
                    <a:pt x="0" y="12"/>
                  </a:lnTo>
                  <a:lnTo>
                    <a:pt x="0" y="1"/>
                  </a:lnTo>
                  <a:lnTo>
                    <a:pt x="0" y="0"/>
                  </a:lnTo>
                  <a:lnTo>
                    <a:pt x="7" y="0"/>
                  </a:lnTo>
                  <a:lnTo>
                    <a:pt x="14" y="0"/>
                  </a:lnTo>
                  <a:lnTo>
                    <a:pt x="19" y="1"/>
                  </a:lnTo>
                  <a:lnTo>
                    <a:pt x="24" y="4"/>
                  </a:lnTo>
                  <a:lnTo>
                    <a:pt x="28" y="5"/>
                  </a:lnTo>
                  <a:lnTo>
                    <a:pt x="34" y="10"/>
                  </a:lnTo>
                  <a:lnTo>
                    <a:pt x="42" y="16"/>
                  </a:lnTo>
                  <a:lnTo>
                    <a:pt x="75" y="16"/>
                  </a:lnTo>
                  <a:lnTo>
                    <a:pt x="93" y="16"/>
                  </a:lnTo>
                  <a:lnTo>
                    <a:pt x="99" y="16"/>
                  </a:lnTo>
                  <a:lnTo>
                    <a:pt x="100" y="16"/>
                  </a:lnTo>
                  <a:lnTo>
                    <a:pt x="112" y="21"/>
                  </a:lnTo>
                  <a:lnTo>
                    <a:pt x="122" y="26"/>
                  </a:lnTo>
                  <a:lnTo>
                    <a:pt x="131" y="34"/>
                  </a:lnTo>
                  <a:lnTo>
                    <a:pt x="138" y="41"/>
                  </a:lnTo>
                  <a:lnTo>
                    <a:pt x="151" y="58"/>
                  </a:lnTo>
                  <a:lnTo>
                    <a:pt x="162" y="77"/>
                  </a:lnTo>
                  <a:lnTo>
                    <a:pt x="164" y="82"/>
                  </a:lnTo>
                  <a:lnTo>
                    <a:pt x="166" y="84"/>
                  </a:lnTo>
                  <a:lnTo>
                    <a:pt x="168" y="86"/>
                  </a:lnTo>
                  <a:lnTo>
                    <a:pt x="170" y="87"/>
                  </a:lnTo>
                  <a:lnTo>
                    <a:pt x="176" y="88"/>
                  </a:lnTo>
                  <a:lnTo>
                    <a:pt x="181" y="89"/>
                  </a:lnTo>
                  <a:lnTo>
                    <a:pt x="190" y="92"/>
                  </a:lnTo>
                  <a:lnTo>
                    <a:pt x="197" y="97"/>
                  </a:lnTo>
                  <a:lnTo>
                    <a:pt x="204" y="102"/>
                  </a:lnTo>
                  <a:lnTo>
                    <a:pt x="210" y="109"/>
                  </a:lnTo>
                  <a:lnTo>
                    <a:pt x="222" y="122"/>
                  </a:lnTo>
                  <a:lnTo>
                    <a:pt x="235" y="136"/>
                  </a:lnTo>
                  <a:lnTo>
                    <a:pt x="257" y="157"/>
                  </a:lnTo>
                  <a:lnTo>
                    <a:pt x="278" y="177"/>
                  </a:lnTo>
                  <a:lnTo>
                    <a:pt x="289" y="184"/>
                  </a:lnTo>
                  <a:lnTo>
                    <a:pt x="302" y="192"/>
                  </a:lnTo>
                  <a:lnTo>
                    <a:pt x="316" y="199"/>
                  </a:lnTo>
                  <a:lnTo>
                    <a:pt x="332" y="205"/>
                  </a:lnTo>
                  <a:lnTo>
                    <a:pt x="343" y="208"/>
                  </a:lnTo>
                  <a:lnTo>
                    <a:pt x="353" y="211"/>
                  </a:lnTo>
                  <a:lnTo>
                    <a:pt x="363" y="215"/>
                  </a:lnTo>
                  <a:lnTo>
                    <a:pt x="371" y="219"/>
                  </a:lnTo>
                  <a:lnTo>
                    <a:pt x="379" y="224"/>
                  </a:lnTo>
                  <a:lnTo>
                    <a:pt x="385" y="231"/>
                  </a:lnTo>
                  <a:lnTo>
                    <a:pt x="387" y="234"/>
                  </a:lnTo>
                  <a:lnTo>
                    <a:pt x="390" y="238"/>
                  </a:lnTo>
                  <a:lnTo>
                    <a:pt x="391" y="243"/>
                  </a:lnTo>
                  <a:lnTo>
                    <a:pt x="391" y="248"/>
                  </a:lnTo>
                  <a:lnTo>
                    <a:pt x="386" y="256"/>
                  </a:lnTo>
                  <a:lnTo>
                    <a:pt x="398" y="256"/>
                  </a:lnTo>
                  <a:lnTo>
                    <a:pt x="402" y="256"/>
                  </a:lnTo>
                  <a:lnTo>
                    <a:pt x="404" y="257"/>
                  </a:lnTo>
                  <a:lnTo>
                    <a:pt x="406" y="259"/>
                  </a:lnTo>
                  <a:lnTo>
                    <a:pt x="408" y="260"/>
                  </a:lnTo>
                  <a:lnTo>
                    <a:pt x="411" y="265"/>
                  </a:lnTo>
                  <a:lnTo>
                    <a:pt x="413" y="271"/>
                  </a:lnTo>
                  <a:lnTo>
                    <a:pt x="407" y="285"/>
                  </a:lnTo>
                  <a:lnTo>
                    <a:pt x="406" y="286"/>
                  </a:lnTo>
                  <a:lnTo>
                    <a:pt x="407" y="295"/>
                  </a:lnTo>
                  <a:lnTo>
                    <a:pt x="409" y="300"/>
                  </a:lnTo>
                  <a:lnTo>
                    <a:pt x="412" y="305"/>
                  </a:lnTo>
                  <a:lnTo>
                    <a:pt x="417" y="309"/>
                  </a:lnTo>
                  <a:lnTo>
                    <a:pt x="421" y="311"/>
                  </a:lnTo>
                  <a:lnTo>
                    <a:pt x="427" y="313"/>
                  </a:lnTo>
                  <a:lnTo>
                    <a:pt x="434" y="313"/>
                  </a:lnTo>
                  <a:lnTo>
                    <a:pt x="441" y="314"/>
                  </a:lnTo>
                  <a:lnTo>
                    <a:pt x="441" y="327"/>
                  </a:lnTo>
                  <a:lnTo>
                    <a:pt x="445" y="338"/>
                  </a:lnTo>
                  <a:lnTo>
                    <a:pt x="448" y="347"/>
                  </a:lnTo>
                  <a:lnTo>
                    <a:pt x="453" y="354"/>
                  </a:lnTo>
                  <a:lnTo>
                    <a:pt x="465" y="366"/>
                  </a:lnTo>
                  <a:lnTo>
                    <a:pt x="479" y="379"/>
                  </a:lnTo>
                  <a:lnTo>
                    <a:pt x="490" y="387"/>
                  </a:lnTo>
                  <a:lnTo>
                    <a:pt x="502" y="393"/>
                  </a:lnTo>
                  <a:lnTo>
                    <a:pt x="506" y="396"/>
                  </a:lnTo>
                  <a:lnTo>
                    <a:pt x="511" y="401"/>
                  </a:lnTo>
                  <a:lnTo>
                    <a:pt x="514" y="405"/>
                  </a:lnTo>
                  <a:lnTo>
                    <a:pt x="515" y="410"/>
                  </a:lnTo>
                  <a:lnTo>
                    <a:pt x="515" y="427"/>
                  </a:lnTo>
                  <a:lnTo>
                    <a:pt x="515" y="443"/>
                  </a:lnTo>
                  <a:lnTo>
                    <a:pt x="515" y="461"/>
                  </a:lnTo>
                  <a:lnTo>
                    <a:pt x="515" y="484"/>
                  </a:lnTo>
                  <a:lnTo>
                    <a:pt x="512" y="485"/>
                  </a:lnTo>
                  <a:lnTo>
                    <a:pt x="508" y="487"/>
                  </a:lnTo>
                  <a:lnTo>
                    <a:pt x="506" y="489"/>
                  </a:lnTo>
                  <a:lnTo>
                    <a:pt x="505" y="493"/>
                  </a:lnTo>
                  <a:lnTo>
                    <a:pt x="504" y="498"/>
                  </a:lnTo>
                  <a:lnTo>
                    <a:pt x="503" y="505"/>
                  </a:lnTo>
                  <a:lnTo>
                    <a:pt x="505" y="519"/>
                  </a:lnTo>
                  <a:lnTo>
                    <a:pt x="507" y="534"/>
                  </a:lnTo>
                  <a:lnTo>
                    <a:pt x="506" y="537"/>
                  </a:lnTo>
                  <a:lnTo>
                    <a:pt x="505" y="540"/>
                  </a:lnTo>
                  <a:lnTo>
                    <a:pt x="503" y="543"/>
                  </a:lnTo>
                  <a:lnTo>
                    <a:pt x="501" y="546"/>
                  </a:lnTo>
                  <a:lnTo>
                    <a:pt x="495" y="550"/>
                  </a:lnTo>
                  <a:lnTo>
                    <a:pt x="488" y="553"/>
                  </a:lnTo>
                  <a:lnTo>
                    <a:pt x="473" y="556"/>
                  </a:lnTo>
                  <a:lnTo>
                    <a:pt x="460" y="558"/>
                  </a:lnTo>
                  <a:lnTo>
                    <a:pt x="458" y="556"/>
                  </a:lnTo>
                  <a:lnTo>
                    <a:pt x="456" y="555"/>
                  </a:lnTo>
                  <a:lnTo>
                    <a:pt x="452" y="553"/>
                  </a:lnTo>
                  <a:lnTo>
                    <a:pt x="449" y="550"/>
                  </a:lnTo>
                  <a:lnTo>
                    <a:pt x="443" y="542"/>
                  </a:lnTo>
                  <a:lnTo>
                    <a:pt x="436" y="534"/>
                  </a:lnTo>
                  <a:lnTo>
                    <a:pt x="424" y="519"/>
                  </a:lnTo>
                  <a:lnTo>
                    <a:pt x="418" y="511"/>
                  </a:lnTo>
                  <a:lnTo>
                    <a:pt x="406" y="500"/>
                  </a:lnTo>
                  <a:lnTo>
                    <a:pt x="394" y="490"/>
                  </a:lnTo>
                  <a:lnTo>
                    <a:pt x="383" y="481"/>
                  </a:lnTo>
                  <a:lnTo>
                    <a:pt x="371" y="472"/>
                  </a:lnTo>
                  <a:lnTo>
                    <a:pt x="359" y="463"/>
                  </a:lnTo>
                  <a:lnTo>
                    <a:pt x="348" y="455"/>
                  </a:lnTo>
                  <a:lnTo>
                    <a:pt x="337" y="444"/>
                  </a:lnTo>
                  <a:lnTo>
                    <a:pt x="325" y="433"/>
                  </a:lnTo>
                  <a:lnTo>
                    <a:pt x="313" y="420"/>
                  </a:lnTo>
                  <a:lnTo>
                    <a:pt x="302" y="408"/>
                  </a:lnTo>
                  <a:lnTo>
                    <a:pt x="292" y="395"/>
                  </a:lnTo>
                  <a:lnTo>
                    <a:pt x="285" y="382"/>
                  </a:lnTo>
                  <a:lnTo>
                    <a:pt x="277" y="370"/>
                  </a:lnTo>
                  <a:lnTo>
                    <a:pt x="271" y="356"/>
                  </a:lnTo>
                  <a:lnTo>
                    <a:pt x="264" y="343"/>
                  </a:lnTo>
                  <a:lnTo>
                    <a:pt x="259" y="329"/>
                  </a:lnTo>
                  <a:lnTo>
                    <a:pt x="253" y="320"/>
                  </a:lnTo>
                  <a:lnTo>
                    <a:pt x="244" y="304"/>
                  </a:lnTo>
                  <a:lnTo>
                    <a:pt x="234" y="292"/>
                  </a:lnTo>
                  <a:lnTo>
                    <a:pt x="228" y="28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6" name="Freeform 106"/>
            <p:cNvSpPr>
              <a:spLocks/>
            </p:cNvSpPr>
            <p:nvPr/>
          </p:nvSpPr>
          <p:spPr bwMode="auto">
            <a:xfrm>
              <a:off x="14344650" y="6400800"/>
              <a:ext cx="390525" cy="436563"/>
            </a:xfrm>
            <a:custGeom>
              <a:avLst/>
              <a:gdLst>
                <a:gd name="T0" fmla="*/ 128 w 491"/>
                <a:gd name="T1" fmla="*/ 484 h 550"/>
                <a:gd name="T2" fmla="*/ 103 w 491"/>
                <a:gd name="T3" fmla="*/ 491 h 550"/>
                <a:gd name="T4" fmla="*/ 70 w 491"/>
                <a:gd name="T5" fmla="*/ 481 h 550"/>
                <a:gd name="T6" fmla="*/ 57 w 491"/>
                <a:gd name="T7" fmla="*/ 457 h 550"/>
                <a:gd name="T8" fmla="*/ 48 w 491"/>
                <a:gd name="T9" fmla="*/ 411 h 550"/>
                <a:gd name="T10" fmla="*/ 44 w 491"/>
                <a:gd name="T11" fmla="*/ 384 h 550"/>
                <a:gd name="T12" fmla="*/ 29 w 491"/>
                <a:gd name="T13" fmla="*/ 379 h 550"/>
                <a:gd name="T14" fmla="*/ 12 w 491"/>
                <a:gd name="T15" fmla="*/ 356 h 550"/>
                <a:gd name="T16" fmla="*/ 0 w 491"/>
                <a:gd name="T17" fmla="*/ 300 h 550"/>
                <a:gd name="T18" fmla="*/ 8 w 491"/>
                <a:gd name="T19" fmla="*/ 289 h 550"/>
                <a:gd name="T20" fmla="*/ 39 w 491"/>
                <a:gd name="T21" fmla="*/ 288 h 550"/>
                <a:gd name="T22" fmla="*/ 82 w 491"/>
                <a:gd name="T23" fmla="*/ 283 h 550"/>
                <a:gd name="T24" fmla="*/ 100 w 491"/>
                <a:gd name="T25" fmla="*/ 265 h 550"/>
                <a:gd name="T26" fmla="*/ 116 w 491"/>
                <a:gd name="T27" fmla="*/ 227 h 550"/>
                <a:gd name="T28" fmla="*/ 131 w 491"/>
                <a:gd name="T29" fmla="*/ 207 h 550"/>
                <a:gd name="T30" fmla="*/ 162 w 491"/>
                <a:gd name="T31" fmla="*/ 198 h 550"/>
                <a:gd name="T32" fmla="*/ 195 w 491"/>
                <a:gd name="T33" fmla="*/ 185 h 550"/>
                <a:gd name="T34" fmla="*/ 214 w 491"/>
                <a:gd name="T35" fmla="*/ 157 h 550"/>
                <a:gd name="T36" fmla="*/ 224 w 491"/>
                <a:gd name="T37" fmla="*/ 140 h 550"/>
                <a:gd name="T38" fmla="*/ 254 w 491"/>
                <a:gd name="T39" fmla="*/ 114 h 550"/>
                <a:gd name="T40" fmla="*/ 288 w 491"/>
                <a:gd name="T41" fmla="*/ 102 h 550"/>
                <a:gd name="T42" fmla="*/ 313 w 491"/>
                <a:gd name="T43" fmla="*/ 94 h 550"/>
                <a:gd name="T44" fmla="*/ 330 w 491"/>
                <a:gd name="T45" fmla="*/ 64 h 550"/>
                <a:gd name="T46" fmla="*/ 372 w 491"/>
                <a:gd name="T47" fmla="*/ 11 h 550"/>
                <a:gd name="T48" fmla="*/ 394 w 491"/>
                <a:gd name="T49" fmla="*/ 0 h 550"/>
                <a:gd name="T50" fmla="*/ 417 w 491"/>
                <a:gd name="T51" fmla="*/ 11 h 550"/>
                <a:gd name="T52" fmla="*/ 421 w 491"/>
                <a:gd name="T53" fmla="*/ 43 h 550"/>
                <a:gd name="T54" fmla="*/ 431 w 491"/>
                <a:gd name="T55" fmla="*/ 61 h 550"/>
                <a:gd name="T56" fmla="*/ 480 w 491"/>
                <a:gd name="T57" fmla="*/ 75 h 550"/>
                <a:gd name="T58" fmla="*/ 491 w 491"/>
                <a:gd name="T59" fmla="*/ 90 h 550"/>
                <a:gd name="T60" fmla="*/ 484 w 491"/>
                <a:gd name="T61" fmla="*/ 97 h 550"/>
                <a:gd name="T62" fmla="*/ 457 w 491"/>
                <a:gd name="T63" fmla="*/ 105 h 550"/>
                <a:gd name="T64" fmla="*/ 452 w 491"/>
                <a:gd name="T65" fmla="*/ 114 h 550"/>
                <a:gd name="T66" fmla="*/ 406 w 491"/>
                <a:gd name="T67" fmla="*/ 172 h 550"/>
                <a:gd name="T68" fmla="*/ 413 w 491"/>
                <a:gd name="T69" fmla="*/ 201 h 550"/>
                <a:gd name="T70" fmla="*/ 444 w 491"/>
                <a:gd name="T71" fmla="*/ 256 h 550"/>
                <a:gd name="T72" fmla="*/ 470 w 491"/>
                <a:gd name="T73" fmla="*/ 281 h 550"/>
                <a:gd name="T74" fmla="*/ 478 w 491"/>
                <a:gd name="T75" fmla="*/ 297 h 550"/>
                <a:gd name="T76" fmla="*/ 444 w 491"/>
                <a:gd name="T77" fmla="*/ 301 h 550"/>
                <a:gd name="T78" fmla="*/ 412 w 491"/>
                <a:gd name="T79" fmla="*/ 346 h 550"/>
                <a:gd name="T80" fmla="*/ 398 w 491"/>
                <a:gd name="T81" fmla="*/ 388 h 550"/>
                <a:gd name="T82" fmla="*/ 376 w 491"/>
                <a:gd name="T83" fmla="*/ 410 h 550"/>
                <a:gd name="T84" fmla="*/ 360 w 491"/>
                <a:gd name="T85" fmla="*/ 436 h 550"/>
                <a:gd name="T86" fmla="*/ 366 w 491"/>
                <a:gd name="T87" fmla="*/ 470 h 550"/>
                <a:gd name="T88" fmla="*/ 354 w 491"/>
                <a:gd name="T89" fmla="*/ 499 h 550"/>
                <a:gd name="T90" fmla="*/ 339 w 491"/>
                <a:gd name="T91" fmla="*/ 525 h 550"/>
                <a:gd name="T92" fmla="*/ 314 w 491"/>
                <a:gd name="T93" fmla="*/ 542 h 550"/>
                <a:gd name="T94" fmla="*/ 288 w 491"/>
                <a:gd name="T95" fmla="*/ 550 h 550"/>
                <a:gd name="T96" fmla="*/ 275 w 491"/>
                <a:gd name="T97" fmla="*/ 533 h 550"/>
                <a:gd name="T98" fmla="*/ 227 w 491"/>
                <a:gd name="T99" fmla="*/ 506 h 550"/>
                <a:gd name="T100" fmla="*/ 192 w 491"/>
                <a:gd name="T101" fmla="*/ 500 h 550"/>
                <a:gd name="T102" fmla="*/ 172 w 491"/>
                <a:gd name="T103" fmla="*/ 511 h 550"/>
                <a:gd name="T104" fmla="*/ 142 w 491"/>
                <a:gd name="T105" fmla="*/ 50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1" h="550">
                  <a:moveTo>
                    <a:pt x="142" y="507"/>
                  </a:moveTo>
                  <a:lnTo>
                    <a:pt x="139" y="484"/>
                  </a:lnTo>
                  <a:lnTo>
                    <a:pt x="134" y="482"/>
                  </a:lnTo>
                  <a:lnTo>
                    <a:pt x="128" y="484"/>
                  </a:lnTo>
                  <a:lnTo>
                    <a:pt x="124" y="485"/>
                  </a:lnTo>
                  <a:lnTo>
                    <a:pt x="119" y="486"/>
                  </a:lnTo>
                  <a:lnTo>
                    <a:pt x="112" y="490"/>
                  </a:lnTo>
                  <a:lnTo>
                    <a:pt x="103" y="491"/>
                  </a:lnTo>
                  <a:lnTo>
                    <a:pt x="92" y="491"/>
                  </a:lnTo>
                  <a:lnTo>
                    <a:pt x="83" y="489"/>
                  </a:lnTo>
                  <a:lnTo>
                    <a:pt x="75" y="486"/>
                  </a:lnTo>
                  <a:lnTo>
                    <a:pt x="70" y="481"/>
                  </a:lnTo>
                  <a:lnTo>
                    <a:pt x="64" y="476"/>
                  </a:lnTo>
                  <a:lnTo>
                    <a:pt x="61" y="471"/>
                  </a:lnTo>
                  <a:lnTo>
                    <a:pt x="59" y="464"/>
                  </a:lnTo>
                  <a:lnTo>
                    <a:pt x="57" y="457"/>
                  </a:lnTo>
                  <a:lnTo>
                    <a:pt x="55" y="441"/>
                  </a:lnTo>
                  <a:lnTo>
                    <a:pt x="53" y="426"/>
                  </a:lnTo>
                  <a:lnTo>
                    <a:pt x="50" y="419"/>
                  </a:lnTo>
                  <a:lnTo>
                    <a:pt x="48" y="411"/>
                  </a:lnTo>
                  <a:lnTo>
                    <a:pt x="46" y="405"/>
                  </a:lnTo>
                  <a:lnTo>
                    <a:pt x="42" y="398"/>
                  </a:lnTo>
                  <a:lnTo>
                    <a:pt x="46" y="386"/>
                  </a:lnTo>
                  <a:lnTo>
                    <a:pt x="44" y="384"/>
                  </a:lnTo>
                  <a:lnTo>
                    <a:pt x="42" y="382"/>
                  </a:lnTo>
                  <a:lnTo>
                    <a:pt x="39" y="381"/>
                  </a:lnTo>
                  <a:lnTo>
                    <a:pt x="35" y="380"/>
                  </a:lnTo>
                  <a:lnTo>
                    <a:pt x="29" y="379"/>
                  </a:lnTo>
                  <a:lnTo>
                    <a:pt x="22" y="379"/>
                  </a:lnTo>
                  <a:lnTo>
                    <a:pt x="19" y="374"/>
                  </a:lnTo>
                  <a:lnTo>
                    <a:pt x="16" y="367"/>
                  </a:lnTo>
                  <a:lnTo>
                    <a:pt x="12" y="356"/>
                  </a:lnTo>
                  <a:lnTo>
                    <a:pt x="8" y="343"/>
                  </a:lnTo>
                  <a:lnTo>
                    <a:pt x="2" y="319"/>
                  </a:lnTo>
                  <a:lnTo>
                    <a:pt x="0" y="304"/>
                  </a:lnTo>
                  <a:lnTo>
                    <a:pt x="0" y="300"/>
                  </a:lnTo>
                  <a:lnTo>
                    <a:pt x="1" y="295"/>
                  </a:lnTo>
                  <a:lnTo>
                    <a:pt x="3" y="293"/>
                  </a:lnTo>
                  <a:lnTo>
                    <a:pt x="5" y="290"/>
                  </a:lnTo>
                  <a:lnTo>
                    <a:pt x="8" y="289"/>
                  </a:lnTo>
                  <a:lnTo>
                    <a:pt x="12" y="288"/>
                  </a:lnTo>
                  <a:lnTo>
                    <a:pt x="16" y="287"/>
                  </a:lnTo>
                  <a:lnTo>
                    <a:pt x="19" y="287"/>
                  </a:lnTo>
                  <a:lnTo>
                    <a:pt x="39" y="288"/>
                  </a:lnTo>
                  <a:lnTo>
                    <a:pt x="57" y="289"/>
                  </a:lnTo>
                  <a:lnTo>
                    <a:pt x="67" y="288"/>
                  </a:lnTo>
                  <a:lnTo>
                    <a:pt x="75" y="287"/>
                  </a:lnTo>
                  <a:lnTo>
                    <a:pt x="82" y="283"/>
                  </a:lnTo>
                  <a:lnTo>
                    <a:pt x="88" y="280"/>
                  </a:lnTo>
                  <a:lnTo>
                    <a:pt x="92" y="276"/>
                  </a:lnTo>
                  <a:lnTo>
                    <a:pt x="97" y="270"/>
                  </a:lnTo>
                  <a:lnTo>
                    <a:pt x="100" y="265"/>
                  </a:lnTo>
                  <a:lnTo>
                    <a:pt x="103" y="259"/>
                  </a:lnTo>
                  <a:lnTo>
                    <a:pt x="109" y="246"/>
                  </a:lnTo>
                  <a:lnTo>
                    <a:pt x="114" y="233"/>
                  </a:lnTo>
                  <a:lnTo>
                    <a:pt x="116" y="227"/>
                  </a:lnTo>
                  <a:lnTo>
                    <a:pt x="119" y="221"/>
                  </a:lnTo>
                  <a:lnTo>
                    <a:pt x="123" y="215"/>
                  </a:lnTo>
                  <a:lnTo>
                    <a:pt x="127" y="211"/>
                  </a:lnTo>
                  <a:lnTo>
                    <a:pt x="131" y="207"/>
                  </a:lnTo>
                  <a:lnTo>
                    <a:pt x="137" y="204"/>
                  </a:lnTo>
                  <a:lnTo>
                    <a:pt x="142" y="201"/>
                  </a:lnTo>
                  <a:lnTo>
                    <a:pt x="149" y="200"/>
                  </a:lnTo>
                  <a:lnTo>
                    <a:pt x="162" y="198"/>
                  </a:lnTo>
                  <a:lnTo>
                    <a:pt x="173" y="195"/>
                  </a:lnTo>
                  <a:lnTo>
                    <a:pt x="182" y="193"/>
                  </a:lnTo>
                  <a:lnTo>
                    <a:pt x="190" y="189"/>
                  </a:lnTo>
                  <a:lnTo>
                    <a:pt x="195" y="185"/>
                  </a:lnTo>
                  <a:lnTo>
                    <a:pt x="199" y="181"/>
                  </a:lnTo>
                  <a:lnTo>
                    <a:pt x="207" y="170"/>
                  </a:lnTo>
                  <a:lnTo>
                    <a:pt x="216" y="160"/>
                  </a:lnTo>
                  <a:lnTo>
                    <a:pt x="214" y="157"/>
                  </a:lnTo>
                  <a:lnTo>
                    <a:pt x="214" y="154"/>
                  </a:lnTo>
                  <a:lnTo>
                    <a:pt x="217" y="149"/>
                  </a:lnTo>
                  <a:lnTo>
                    <a:pt x="219" y="145"/>
                  </a:lnTo>
                  <a:lnTo>
                    <a:pt x="224" y="140"/>
                  </a:lnTo>
                  <a:lnTo>
                    <a:pt x="227" y="136"/>
                  </a:lnTo>
                  <a:lnTo>
                    <a:pt x="235" y="131"/>
                  </a:lnTo>
                  <a:lnTo>
                    <a:pt x="243" y="124"/>
                  </a:lnTo>
                  <a:lnTo>
                    <a:pt x="254" y="114"/>
                  </a:lnTo>
                  <a:lnTo>
                    <a:pt x="261" y="108"/>
                  </a:lnTo>
                  <a:lnTo>
                    <a:pt x="270" y="105"/>
                  </a:lnTo>
                  <a:lnTo>
                    <a:pt x="279" y="103"/>
                  </a:lnTo>
                  <a:lnTo>
                    <a:pt x="288" y="102"/>
                  </a:lnTo>
                  <a:lnTo>
                    <a:pt x="298" y="100"/>
                  </a:lnTo>
                  <a:lnTo>
                    <a:pt x="305" y="97"/>
                  </a:lnTo>
                  <a:lnTo>
                    <a:pt x="309" y="96"/>
                  </a:lnTo>
                  <a:lnTo>
                    <a:pt x="313" y="94"/>
                  </a:lnTo>
                  <a:lnTo>
                    <a:pt x="315" y="92"/>
                  </a:lnTo>
                  <a:lnTo>
                    <a:pt x="316" y="90"/>
                  </a:lnTo>
                  <a:lnTo>
                    <a:pt x="322" y="78"/>
                  </a:lnTo>
                  <a:lnTo>
                    <a:pt x="330" y="64"/>
                  </a:lnTo>
                  <a:lnTo>
                    <a:pt x="339" y="50"/>
                  </a:lnTo>
                  <a:lnTo>
                    <a:pt x="349" y="35"/>
                  </a:lnTo>
                  <a:lnTo>
                    <a:pt x="360" y="22"/>
                  </a:lnTo>
                  <a:lnTo>
                    <a:pt x="372" y="11"/>
                  </a:lnTo>
                  <a:lnTo>
                    <a:pt x="378" y="6"/>
                  </a:lnTo>
                  <a:lnTo>
                    <a:pt x="383" y="3"/>
                  </a:lnTo>
                  <a:lnTo>
                    <a:pt x="388" y="1"/>
                  </a:lnTo>
                  <a:lnTo>
                    <a:pt x="394" y="0"/>
                  </a:lnTo>
                  <a:lnTo>
                    <a:pt x="402" y="1"/>
                  </a:lnTo>
                  <a:lnTo>
                    <a:pt x="410" y="3"/>
                  </a:lnTo>
                  <a:lnTo>
                    <a:pt x="414" y="6"/>
                  </a:lnTo>
                  <a:lnTo>
                    <a:pt x="417" y="11"/>
                  </a:lnTo>
                  <a:lnTo>
                    <a:pt x="420" y="17"/>
                  </a:lnTo>
                  <a:lnTo>
                    <a:pt x="421" y="25"/>
                  </a:lnTo>
                  <a:lnTo>
                    <a:pt x="421" y="34"/>
                  </a:lnTo>
                  <a:lnTo>
                    <a:pt x="421" y="43"/>
                  </a:lnTo>
                  <a:lnTo>
                    <a:pt x="422" y="49"/>
                  </a:lnTo>
                  <a:lnTo>
                    <a:pt x="424" y="54"/>
                  </a:lnTo>
                  <a:lnTo>
                    <a:pt x="427" y="57"/>
                  </a:lnTo>
                  <a:lnTo>
                    <a:pt x="431" y="61"/>
                  </a:lnTo>
                  <a:lnTo>
                    <a:pt x="443" y="65"/>
                  </a:lnTo>
                  <a:lnTo>
                    <a:pt x="455" y="68"/>
                  </a:lnTo>
                  <a:lnTo>
                    <a:pt x="468" y="70"/>
                  </a:lnTo>
                  <a:lnTo>
                    <a:pt x="480" y="75"/>
                  </a:lnTo>
                  <a:lnTo>
                    <a:pt x="484" y="77"/>
                  </a:lnTo>
                  <a:lnTo>
                    <a:pt x="488" y="80"/>
                  </a:lnTo>
                  <a:lnTo>
                    <a:pt x="490" y="84"/>
                  </a:lnTo>
                  <a:lnTo>
                    <a:pt x="491" y="90"/>
                  </a:lnTo>
                  <a:lnTo>
                    <a:pt x="490" y="92"/>
                  </a:lnTo>
                  <a:lnTo>
                    <a:pt x="489" y="94"/>
                  </a:lnTo>
                  <a:lnTo>
                    <a:pt x="487" y="96"/>
                  </a:lnTo>
                  <a:lnTo>
                    <a:pt x="484" y="97"/>
                  </a:lnTo>
                  <a:lnTo>
                    <a:pt x="478" y="100"/>
                  </a:lnTo>
                  <a:lnTo>
                    <a:pt x="471" y="102"/>
                  </a:lnTo>
                  <a:lnTo>
                    <a:pt x="464" y="103"/>
                  </a:lnTo>
                  <a:lnTo>
                    <a:pt x="457" y="105"/>
                  </a:lnTo>
                  <a:lnTo>
                    <a:pt x="455" y="107"/>
                  </a:lnTo>
                  <a:lnTo>
                    <a:pt x="453" y="108"/>
                  </a:lnTo>
                  <a:lnTo>
                    <a:pt x="452" y="110"/>
                  </a:lnTo>
                  <a:lnTo>
                    <a:pt x="452" y="114"/>
                  </a:lnTo>
                  <a:lnTo>
                    <a:pt x="460" y="121"/>
                  </a:lnTo>
                  <a:lnTo>
                    <a:pt x="409" y="144"/>
                  </a:lnTo>
                  <a:lnTo>
                    <a:pt x="417" y="160"/>
                  </a:lnTo>
                  <a:lnTo>
                    <a:pt x="406" y="172"/>
                  </a:lnTo>
                  <a:lnTo>
                    <a:pt x="406" y="177"/>
                  </a:lnTo>
                  <a:lnTo>
                    <a:pt x="408" y="184"/>
                  </a:lnTo>
                  <a:lnTo>
                    <a:pt x="410" y="193"/>
                  </a:lnTo>
                  <a:lnTo>
                    <a:pt x="413" y="201"/>
                  </a:lnTo>
                  <a:lnTo>
                    <a:pt x="422" y="220"/>
                  </a:lnTo>
                  <a:lnTo>
                    <a:pt x="433" y="238"/>
                  </a:lnTo>
                  <a:lnTo>
                    <a:pt x="438" y="248"/>
                  </a:lnTo>
                  <a:lnTo>
                    <a:pt x="444" y="256"/>
                  </a:lnTo>
                  <a:lnTo>
                    <a:pt x="451" y="264"/>
                  </a:lnTo>
                  <a:lnTo>
                    <a:pt x="457" y="272"/>
                  </a:lnTo>
                  <a:lnTo>
                    <a:pt x="464" y="277"/>
                  </a:lnTo>
                  <a:lnTo>
                    <a:pt x="470" y="281"/>
                  </a:lnTo>
                  <a:lnTo>
                    <a:pt x="477" y="283"/>
                  </a:lnTo>
                  <a:lnTo>
                    <a:pt x="483" y="285"/>
                  </a:lnTo>
                  <a:lnTo>
                    <a:pt x="481" y="292"/>
                  </a:lnTo>
                  <a:lnTo>
                    <a:pt x="478" y="297"/>
                  </a:lnTo>
                  <a:lnTo>
                    <a:pt x="474" y="300"/>
                  </a:lnTo>
                  <a:lnTo>
                    <a:pt x="469" y="302"/>
                  </a:lnTo>
                  <a:lnTo>
                    <a:pt x="457" y="302"/>
                  </a:lnTo>
                  <a:lnTo>
                    <a:pt x="444" y="301"/>
                  </a:lnTo>
                  <a:lnTo>
                    <a:pt x="428" y="304"/>
                  </a:lnTo>
                  <a:lnTo>
                    <a:pt x="422" y="321"/>
                  </a:lnTo>
                  <a:lnTo>
                    <a:pt x="421" y="323"/>
                  </a:lnTo>
                  <a:lnTo>
                    <a:pt x="412" y="346"/>
                  </a:lnTo>
                  <a:lnTo>
                    <a:pt x="405" y="363"/>
                  </a:lnTo>
                  <a:lnTo>
                    <a:pt x="402" y="372"/>
                  </a:lnTo>
                  <a:lnTo>
                    <a:pt x="400" y="380"/>
                  </a:lnTo>
                  <a:lnTo>
                    <a:pt x="398" y="388"/>
                  </a:lnTo>
                  <a:lnTo>
                    <a:pt x="398" y="398"/>
                  </a:lnTo>
                  <a:lnTo>
                    <a:pt x="390" y="400"/>
                  </a:lnTo>
                  <a:lnTo>
                    <a:pt x="384" y="405"/>
                  </a:lnTo>
                  <a:lnTo>
                    <a:pt x="376" y="410"/>
                  </a:lnTo>
                  <a:lnTo>
                    <a:pt x="371" y="416"/>
                  </a:lnTo>
                  <a:lnTo>
                    <a:pt x="366" y="423"/>
                  </a:lnTo>
                  <a:lnTo>
                    <a:pt x="362" y="429"/>
                  </a:lnTo>
                  <a:lnTo>
                    <a:pt x="360" y="436"/>
                  </a:lnTo>
                  <a:lnTo>
                    <a:pt x="359" y="441"/>
                  </a:lnTo>
                  <a:lnTo>
                    <a:pt x="362" y="454"/>
                  </a:lnTo>
                  <a:lnTo>
                    <a:pt x="367" y="464"/>
                  </a:lnTo>
                  <a:lnTo>
                    <a:pt x="366" y="470"/>
                  </a:lnTo>
                  <a:lnTo>
                    <a:pt x="363" y="476"/>
                  </a:lnTo>
                  <a:lnTo>
                    <a:pt x="360" y="482"/>
                  </a:lnTo>
                  <a:lnTo>
                    <a:pt x="357" y="491"/>
                  </a:lnTo>
                  <a:lnTo>
                    <a:pt x="354" y="499"/>
                  </a:lnTo>
                  <a:lnTo>
                    <a:pt x="351" y="507"/>
                  </a:lnTo>
                  <a:lnTo>
                    <a:pt x="348" y="515"/>
                  </a:lnTo>
                  <a:lnTo>
                    <a:pt x="347" y="523"/>
                  </a:lnTo>
                  <a:lnTo>
                    <a:pt x="339" y="525"/>
                  </a:lnTo>
                  <a:lnTo>
                    <a:pt x="331" y="529"/>
                  </a:lnTo>
                  <a:lnTo>
                    <a:pt x="325" y="533"/>
                  </a:lnTo>
                  <a:lnTo>
                    <a:pt x="319" y="538"/>
                  </a:lnTo>
                  <a:lnTo>
                    <a:pt x="314" y="542"/>
                  </a:lnTo>
                  <a:lnTo>
                    <a:pt x="307" y="546"/>
                  </a:lnTo>
                  <a:lnTo>
                    <a:pt x="301" y="550"/>
                  </a:lnTo>
                  <a:lnTo>
                    <a:pt x="293" y="550"/>
                  </a:lnTo>
                  <a:lnTo>
                    <a:pt x="288" y="550"/>
                  </a:lnTo>
                  <a:lnTo>
                    <a:pt x="284" y="547"/>
                  </a:lnTo>
                  <a:lnTo>
                    <a:pt x="280" y="545"/>
                  </a:lnTo>
                  <a:lnTo>
                    <a:pt x="278" y="541"/>
                  </a:lnTo>
                  <a:lnTo>
                    <a:pt x="275" y="533"/>
                  </a:lnTo>
                  <a:lnTo>
                    <a:pt x="274" y="527"/>
                  </a:lnTo>
                  <a:lnTo>
                    <a:pt x="254" y="519"/>
                  </a:lnTo>
                  <a:lnTo>
                    <a:pt x="237" y="511"/>
                  </a:lnTo>
                  <a:lnTo>
                    <a:pt x="227" y="506"/>
                  </a:lnTo>
                  <a:lnTo>
                    <a:pt x="218" y="503"/>
                  </a:lnTo>
                  <a:lnTo>
                    <a:pt x="208" y="500"/>
                  </a:lnTo>
                  <a:lnTo>
                    <a:pt x="196" y="500"/>
                  </a:lnTo>
                  <a:lnTo>
                    <a:pt x="192" y="500"/>
                  </a:lnTo>
                  <a:lnTo>
                    <a:pt x="187" y="502"/>
                  </a:lnTo>
                  <a:lnTo>
                    <a:pt x="183" y="504"/>
                  </a:lnTo>
                  <a:lnTo>
                    <a:pt x="178" y="507"/>
                  </a:lnTo>
                  <a:lnTo>
                    <a:pt x="172" y="511"/>
                  </a:lnTo>
                  <a:lnTo>
                    <a:pt x="167" y="513"/>
                  </a:lnTo>
                  <a:lnTo>
                    <a:pt x="161" y="514"/>
                  </a:lnTo>
                  <a:lnTo>
                    <a:pt x="154" y="515"/>
                  </a:lnTo>
                  <a:lnTo>
                    <a:pt x="142" y="50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7" name="Freeform 107"/>
            <p:cNvSpPr>
              <a:spLocks/>
            </p:cNvSpPr>
            <p:nvPr/>
          </p:nvSpPr>
          <p:spPr bwMode="auto">
            <a:xfrm>
              <a:off x="14720888" y="6611938"/>
              <a:ext cx="246062" cy="282575"/>
            </a:xfrm>
            <a:custGeom>
              <a:avLst/>
              <a:gdLst>
                <a:gd name="T0" fmla="*/ 112 w 308"/>
                <a:gd name="T1" fmla="*/ 143 h 356"/>
                <a:gd name="T2" fmla="*/ 100 w 308"/>
                <a:gd name="T3" fmla="*/ 145 h 356"/>
                <a:gd name="T4" fmla="*/ 81 w 308"/>
                <a:gd name="T5" fmla="*/ 134 h 356"/>
                <a:gd name="T6" fmla="*/ 67 w 308"/>
                <a:gd name="T7" fmla="*/ 101 h 356"/>
                <a:gd name="T8" fmla="*/ 69 w 308"/>
                <a:gd name="T9" fmla="*/ 76 h 356"/>
                <a:gd name="T10" fmla="*/ 79 w 308"/>
                <a:gd name="T11" fmla="*/ 65 h 356"/>
                <a:gd name="T12" fmla="*/ 113 w 308"/>
                <a:gd name="T13" fmla="*/ 61 h 356"/>
                <a:gd name="T14" fmla="*/ 172 w 308"/>
                <a:gd name="T15" fmla="*/ 58 h 356"/>
                <a:gd name="T16" fmla="*/ 212 w 308"/>
                <a:gd name="T17" fmla="*/ 61 h 356"/>
                <a:gd name="T18" fmla="*/ 241 w 308"/>
                <a:gd name="T19" fmla="*/ 68 h 356"/>
                <a:gd name="T20" fmla="*/ 267 w 308"/>
                <a:gd name="T21" fmla="*/ 66 h 356"/>
                <a:gd name="T22" fmla="*/ 284 w 308"/>
                <a:gd name="T23" fmla="*/ 54 h 356"/>
                <a:gd name="T24" fmla="*/ 299 w 308"/>
                <a:gd name="T25" fmla="*/ 24 h 356"/>
                <a:gd name="T26" fmla="*/ 306 w 308"/>
                <a:gd name="T27" fmla="*/ 12 h 356"/>
                <a:gd name="T28" fmla="*/ 301 w 308"/>
                <a:gd name="T29" fmla="*/ 0 h 356"/>
                <a:gd name="T30" fmla="*/ 254 w 308"/>
                <a:gd name="T31" fmla="*/ 31 h 356"/>
                <a:gd name="T32" fmla="*/ 160 w 308"/>
                <a:gd name="T33" fmla="*/ 27 h 356"/>
                <a:gd name="T34" fmla="*/ 101 w 308"/>
                <a:gd name="T35" fmla="*/ 20 h 356"/>
                <a:gd name="T36" fmla="*/ 75 w 308"/>
                <a:gd name="T37" fmla="*/ 34 h 356"/>
                <a:gd name="T38" fmla="*/ 58 w 308"/>
                <a:gd name="T39" fmla="*/ 60 h 356"/>
                <a:gd name="T40" fmla="*/ 47 w 308"/>
                <a:gd name="T41" fmla="*/ 100 h 356"/>
                <a:gd name="T42" fmla="*/ 19 w 308"/>
                <a:gd name="T43" fmla="*/ 167 h 356"/>
                <a:gd name="T44" fmla="*/ 1 w 308"/>
                <a:gd name="T45" fmla="*/ 221 h 356"/>
                <a:gd name="T46" fmla="*/ 2 w 308"/>
                <a:gd name="T47" fmla="*/ 242 h 356"/>
                <a:gd name="T48" fmla="*/ 22 w 308"/>
                <a:gd name="T49" fmla="*/ 252 h 356"/>
                <a:gd name="T50" fmla="*/ 31 w 308"/>
                <a:gd name="T51" fmla="*/ 318 h 356"/>
                <a:gd name="T52" fmla="*/ 36 w 308"/>
                <a:gd name="T53" fmla="*/ 346 h 356"/>
                <a:gd name="T54" fmla="*/ 56 w 308"/>
                <a:gd name="T55" fmla="*/ 356 h 356"/>
                <a:gd name="T56" fmla="*/ 70 w 308"/>
                <a:gd name="T57" fmla="*/ 351 h 356"/>
                <a:gd name="T58" fmla="*/ 84 w 308"/>
                <a:gd name="T59" fmla="*/ 305 h 356"/>
                <a:gd name="T60" fmla="*/ 81 w 308"/>
                <a:gd name="T61" fmla="*/ 269 h 356"/>
                <a:gd name="T62" fmla="*/ 71 w 308"/>
                <a:gd name="T63" fmla="*/ 242 h 356"/>
                <a:gd name="T64" fmla="*/ 75 w 308"/>
                <a:gd name="T65" fmla="*/ 223 h 356"/>
                <a:gd name="T66" fmla="*/ 92 w 308"/>
                <a:gd name="T67" fmla="*/ 215 h 356"/>
                <a:gd name="T68" fmla="*/ 105 w 308"/>
                <a:gd name="T69" fmla="*/ 245 h 356"/>
                <a:gd name="T70" fmla="*/ 106 w 308"/>
                <a:gd name="T71" fmla="*/ 258 h 356"/>
                <a:gd name="T72" fmla="*/ 118 w 308"/>
                <a:gd name="T73" fmla="*/ 276 h 356"/>
                <a:gd name="T74" fmla="*/ 132 w 308"/>
                <a:gd name="T75" fmla="*/ 303 h 356"/>
                <a:gd name="T76" fmla="*/ 152 w 308"/>
                <a:gd name="T77" fmla="*/ 318 h 356"/>
                <a:gd name="T78" fmla="*/ 158 w 308"/>
                <a:gd name="T79" fmla="*/ 306 h 356"/>
                <a:gd name="T80" fmla="*/ 185 w 308"/>
                <a:gd name="T81" fmla="*/ 291 h 356"/>
                <a:gd name="T82" fmla="*/ 191 w 308"/>
                <a:gd name="T83" fmla="*/ 280 h 356"/>
                <a:gd name="T84" fmla="*/ 177 w 308"/>
                <a:gd name="T85" fmla="*/ 268 h 356"/>
                <a:gd name="T86" fmla="*/ 167 w 308"/>
                <a:gd name="T87" fmla="*/ 249 h 356"/>
                <a:gd name="T88" fmla="*/ 156 w 308"/>
                <a:gd name="T89" fmla="*/ 217 h 356"/>
                <a:gd name="T90" fmla="*/ 133 w 308"/>
                <a:gd name="T91" fmla="*/ 173 h 356"/>
                <a:gd name="T92" fmla="*/ 155 w 308"/>
                <a:gd name="T93" fmla="*/ 166 h 356"/>
                <a:gd name="T94" fmla="*/ 189 w 308"/>
                <a:gd name="T95" fmla="*/ 142 h 356"/>
                <a:gd name="T96" fmla="*/ 216 w 308"/>
                <a:gd name="T97" fmla="*/ 122 h 356"/>
                <a:gd name="T98" fmla="*/ 214 w 308"/>
                <a:gd name="T99" fmla="*/ 107 h 356"/>
                <a:gd name="T100" fmla="*/ 150 w 308"/>
                <a:gd name="T101" fmla="*/ 126 h 356"/>
                <a:gd name="T102" fmla="*/ 121 w 308"/>
                <a:gd name="T103" fmla="*/ 13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8" h="356">
                  <a:moveTo>
                    <a:pt x="121" y="130"/>
                  </a:moveTo>
                  <a:lnTo>
                    <a:pt x="117" y="136"/>
                  </a:lnTo>
                  <a:lnTo>
                    <a:pt x="114" y="141"/>
                  </a:lnTo>
                  <a:lnTo>
                    <a:pt x="112" y="143"/>
                  </a:lnTo>
                  <a:lnTo>
                    <a:pt x="110" y="144"/>
                  </a:lnTo>
                  <a:lnTo>
                    <a:pt x="108" y="145"/>
                  </a:lnTo>
                  <a:lnTo>
                    <a:pt x="105" y="146"/>
                  </a:lnTo>
                  <a:lnTo>
                    <a:pt x="100" y="145"/>
                  </a:lnTo>
                  <a:lnTo>
                    <a:pt x="96" y="144"/>
                  </a:lnTo>
                  <a:lnTo>
                    <a:pt x="91" y="143"/>
                  </a:lnTo>
                  <a:lnTo>
                    <a:pt x="87" y="141"/>
                  </a:lnTo>
                  <a:lnTo>
                    <a:pt x="81" y="134"/>
                  </a:lnTo>
                  <a:lnTo>
                    <a:pt x="75" y="128"/>
                  </a:lnTo>
                  <a:lnTo>
                    <a:pt x="71" y="119"/>
                  </a:lnTo>
                  <a:lnTo>
                    <a:pt x="69" y="110"/>
                  </a:lnTo>
                  <a:lnTo>
                    <a:pt x="67" y="101"/>
                  </a:lnTo>
                  <a:lnTo>
                    <a:pt x="67" y="92"/>
                  </a:lnTo>
                  <a:lnTo>
                    <a:pt x="67" y="85"/>
                  </a:lnTo>
                  <a:lnTo>
                    <a:pt x="68" y="81"/>
                  </a:lnTo>
                  <a:lnTo>
                    <a:pt x="69" y="76"/>
                  </a:lnTo>
                  <a:lnTo>
                    <a:pt x="71" y="73"/>
                  </a:lnTo>
                  <a:lnTo>
                    <a:pt x="73" y="69"/>
                  </a:lnTo>
                  <a:lnTo>
                    <a:pt x="76" y="67"/>
                  </a:lnTo>
                  <a:lnTo>
                    <a:pt x="79" y="65"/>
                  </a:lnTo>
                  <a:lnTo>
                    <a:pt x="84" y="64"/>
                  </a:lnTo>
                  <a:lnTo>
                    <a:pt x="92" y="62"/>
                  </a:lnTo>
                  <a:lnTo>
                    <a:pt x="102" y="62"/>
                  </a:lnTo>
                  <a:lnTo>
                    <a:pt x="113" y="61"/>
                  </a:lnTo>
                  <a:lnTo>
                    <a:pt x="125" y="62"/>
                  </a:lnTo>
                  <a:lnTo>
                    <a:pt x="142" y="61"/>
                  </a:lnTo>
                  <a:lnTo>
                    <a:pt x="157" y="60"/>
                  </a:lnTo>
                  <a:lnTo>
                    <a:pt x="172" y="58"/>
                  </a:lnTo>
                  <a:lnTo>
                    <a:pt x="191" y="57"/>
                  </a:lnTo>
                  <a:lnTo>
                    <a:pt x="198" y="57"/>
                  </a:lnTo>
                  <a:lnTo>
                    <a:pt x="205" y="60"/>
                  </a:lnTo>
                  <a:lnTo>
                    <a:pt x="212" y="61"/>
                  </a:lnTo>
                  <a:lnTo>
                    <a:pt x="219" y="63"/>
                  </a:lnTo>
                  <a:lnTo>
                    <a:pt x="225" y="65"/>
                  </a:lnTo>
                  <a:lnTo>
                    <a:pt x="233" y="67"/>
                  </a:lnTo>
                  <a:lnTo>
                    <a:pt x="241" y="68"/>
                  </a:lnTo>
                  <a:lnTo>
                    <a:pt x="249" y="69"/>
                  </a:lnTo>
                  <a:lnTo>
                    <a:pt x="255" y="68"/>
                  </a:lnTo>
                  <a:lnTo>
                    <a:pt x="262" y="67"/>
                  </a:lnTo>
                  <a:lnTo>
                    <a:pt x="267" y="66"/>
                  </a:lnTo>
                  <a:lnTo>
                    <a:pt x="272" y="64"/>
                  </a:lnTo>
                  <a:lnTo>
                    <a:pt x="276" y="61"/>
                  </a:lnTo>
                  <a:lnTo>
                    <a:pt x="280" y="58"/>
                  </a:lnTo>
                  <a:lnTo>
                    <a:pt x="284" y="54"/>
                  </a:lnTo>
                  <a:lnTo>
                    <a:pt x="287" y="51"/>
                  </a:lnTo>
                  <a:lnTo>
                    <a:pt x="292" y="42"/>
                  </a:lnTo>
                  <a:lnTo>
                    <a:pt x="295" y="34"/>
                  </a:lnTo>
                  <a:lnTo>
                    <a:pt x="299" y="24"/>
                  </a:lnTo>
                  <a:lnTo>
                    <a:pt x="300" y="15"/>
                  </a:lnTo>
                  <a:lnTo>
                    <a:pt x="303" y="15"/>
                  </a:lnTo>
                  <a:lnTo>
                    <a:pt x="305" y="13"/>
                  </a:lnTo>
                  <a:lnTo>
                    <a:pt x="306" y="12"/>
                  </a:lnTo>
                  <a:lnTo>
                    <a:pt x="307" y="9"/>
                  </a:lnTo>
                  <a:lnTo>
                    <a:pt x="308" y="4"/>
                  </a:lnTo>
                  <a:lnTo>
                    <a:pt x="308" y="0"/>
                  </a:lnTo>
                  <a:lnTo>
                    <a:pt x="301" y="0"/>
                  </a:lnTo>
                  <a:lnTo>
                    <a:pt x="300" y="0"/>
                  </a:lnTo>
                  <a:lnTo>
                    <a:pt x="285" y="11"/>
                  </a:lnTo>
                  <a:lnTo>
                    <a:pt x="268" y="22"/>
                  </a:lnTo>
                  <a:lnTo>
                    <a:pt x="254" y="31"/>
                  </a:lnTo>
                  <a:lnTo>
                    <a:pt x="246" y="38"/>
                  </a:lnTo>
                  <a:lnTo>
                    <a:pt x="232" y="38"/>
                  </a:lnTo>
                  <a:lnTo>
                    <a:pt x="230" y="38"/>
                  </a:lnTo>
                  <a:lnTo>
                    <a:pt x="160" y="27"/>
                  </a:lnTo>
                  <a:lnTo>
                    <a:pt x="124" y="22"/>
                  </a:lnTo>
                  <a:lnTo>
                    <a:pt x="111" y="20"/>
                  </a:lnTo>
                  <a:lnTo>
                    <a:pt x="109" y="20"/>
                  </a:lnTo>
                  <a:lnTo>
                    <a:pt x="101" y="20"/>
                  </a:lnTo>
                  <a:lnTo>
                    <a:pt x="94" y="22"/>
                  </a:lnTo>
                  <a:lnTo>
                    <a:pt x="87" y="25"/>
                  </a:lnTo>
                  <a:lnTo>
                    <a:pt x="81" y="28"/>
                  </a:lnTo>
                  <a:lnTo>
                    <a:pt x="75" y="34"/>
                  </a:lnTo>
                  <a:lnTo>
                    <a:pt x="70" y="39"/>
                  </a:lnTo>
                  <a:lnTo>
                    <a:pt x="65" y="45"/>
                  </a:lnTo>
                  <a:lnTo>
                    <a:pt x="61" y="53"/>
                  </a:lnTo>
                  <a:lnTo>
                    <a:pt x="58" y="60"/>
                  </a:lnTo>
                  <a:lnTo>
                    <a:pt x="55" y="68"/>
                  </a:lnTo>
                  <a:lnTo>
                    <a:pt x="52" y="76"/>
                  </a:lnTo>
                  <a:lnTo>
                    <a:pt x="50" y="83"/>
                  </a:lnTo>
                  <a:lnTo>
                    <a:pt x="47" y="100"/>
                  </a:lnTo>
                  <a:lnTo>
                    <a:pt x="46" y="115"/>
                  </a:lnTo>
                  <a:lnTo>
                    <a:pt x="38" y="130"/>
                  </a:lnTo>
                  <a:lnTo>
                    <a:pt x="31" y="142"/>
                  </a:lnTo>
                  <a:lnTo>
                    <a:pt x="19" y="167"/>
                  </a:lnTo>
                  <a:lnTo>
                    <a:pt x="9" y="188"/>
                  </a:lnTo>
                  <a:lnTo>
                    <a:pt x="5" y="198"/>
                  </a:lnTo>
                  <a:lnTo>
                    <a:pt x="2" y="209"/>
                  </a:lnTo>
                  <a:lnTo>
                    <a:pt x="1" y="221"/>
                  </a:lnTo>
                  <a:lnTo>
                    <a:pt x="0" y="234"/>
                  </a:lnTo>
                  <a:lnTo>
                    <a:pt x="0" y="237"/>
                  </a:lnTo>
                  <a:lnTo>
                    <a:pt x="1" y="240"/>
                  </a:lnTo>
                  <a:lnTo>
                    <a:pt x="2" y="242"/>
                  </a:lnTo>
                  <a:lnTo>
                    <a:pt x="3" y="245"/>
                  </a:lnTo>
                  <a:lnTo>
                    <a:pt x="7" y="248"/>
                  </a:lnTo>
                  <a:lnTo>
                    <a:pt x="13" y="251"/>
                  </a:lnTo>
                  <a:lnTo>
                    <a:pt x="22" y="252"/>
                  </a:lnTo>
                  <a:lnTo>
                    <a:pt x="31" y="253"/>
                  </a:lnTo>
                  <a:lnTo>
                    <a:pt x="31" y="275"/>
                  </a:lnTo>
                  <a:lnTo>
                    <a:pt x="31" y="298"/>
                  </a:lnTo>
                  <a:lnTo>
                    <a:pt x="31" y="318"/>
                  </a:lnTo>
                  <a:lnTo>
                    <a:pt x="31" y="333"/>
                  </a:lnTo>
                  <a:lnTo>
                    <a:pt x="32" y="338"/>
                  </a:lnTo>
                  <a:lnTo>
                    <a:pt x="33" y="342"/>
                  </a:lnTo>
                  <a:lnTo>
                    <a:pt x="36" y="346"/>
                  </a:lnTo>
                  <a:lnTo>
                    <a:pt x="41" y="349"/>
                  </a:lnTo>
                  <a:lnTo>
                    <a:pt x="45" y="353"/>
                  </a:lnTo>
                  <a:lnTo>
                    <a:pt x="50" y="355"/>
                  </a:lnTo>
                  <a:lnTo>
                    <a:pt x="56" y="356"/>
                  </a:lnTo>
                  <a:lnTo>
                    <a:pt x="62" y="356"/>
                  </a:lnTo>
                  <a:lnTo>
                    <a:pt x="64" y="356"/>
                  </a:lnTo>
                  <a:lnTo>
                    <a:pt x="68" y="354"/>
                  </a:lnTo>
                  <a:lnTo>
                    <a:pt x="70" y="351"/>
                  </a:lnTo>
                  <a:lnTo>
                    <a:pt x="72" y="347"/>
                  </a:lnTo>
                  <a:lnTo>
                    <a:pt x="76" y="338"/>
                  </a:lnTo>
                  <a:lnTo>
                    <a:pt x="79" y="327"/>
                  </a:lnTo>
                  <a:lnTo>
                    <a:pt x="84" y="305"/>
                  </a:lnTo>
                  <a:lnTo>
                    <a:pt x="86" y="291"/>
                  </a:lnTo>
                  <a:lnTo>
                    <a:pt x="85" y="283"/>
                  </a:lnTo>
                  <a:lnTo>
                    <a:pt x="83" y="276"/>
                  </a:lnTo>
                  <a:lnTo>
                    <a:pt x="81" y="269"/>
                  </a:lnTo>
                  <a:lnTo>
                    <a:pt x="77" y="263"/>
                  </a:lnTo>
                  <a:lnTo>
                    <a:pt x="75" y="256"/>
                  </a:lnTo>
                  <a:lnTo>
                    <a:pt x="72" y="249"/>
                  </a:lnTo>
                  <a:lnTo>
                    <a:pt x="71" y="242"/>
                  </a:lnTo>
                  <a:lnTo>
                    <a:pt x="70" y="234"/>
                  </a:lnTo>
                  <a:lnTo>
                    <a:pt x="71" y="229"/>
                  </a:lnTo>
                  <a:lnTo>
                    <a:pt x="73" y="226"/>
                  </a:lnTo>
                  <a:lnTo>
                    <a:pt x="75" y="223"/>
                  </a:lnTo>
                  <a:lnTo>
                    <a:pt x="79" y="220"/>
                  </a:lnTo>
                  <a:lnTo>
                    <a:pt x="84" y="217"/>
                  </a:lnTo>
                  <a:lnTo>
                    <a:pt x="88" y="216"/>
                  </a:lnTo>
                  <a:lnTo>
                    <a:pt x="92" y="215"/>
                  </a:lnTo>
                  <a:lnTo>
                    <a:pt x="97" y="214"/>
                  </a:lnTo>
                  <a:lnTo>
                    <a:pt x="109" y="214"/>
                  </a:lnTo>
                  <a:lnTo>
                    <a:pt x="106" y="235"/>
                  </a:lnTo>
                  <a:lnTo>
                    <a:pt x="105" y="245"/>
                  </a:lnTo>
                  <a:lnTo>
                    <a:pt x="105" y="249"/>
                  </a:lnTo>
                  <a:lnTo>
                    <a:pt x="105" y="249"/>
                  </a:lnTo>
                  <a:lnTo>
                    <a:pt x="105" y="253"/>
                  </a:lnTo>
                  <a:lnTo>
                    <a:pt x="106" y="258"/>
                  </a:lnTo>
                  <a:lnTo>
                    <a:pt x="108" y="261"/>
                  </a:lnTo>
                  <a:lnTo>
                    <a:pt x="110" y="264"/>
                  </a:lnTo>
                  <a:lnTo>
                    <a:pt x="114" y="271"/>
                  </a:lnTo>
                  <a:lnTo>
                    <a:pt x="118" y="276"/>
                  </a:lnTo>
                  <a:lnTo>
                    <a:pt x="124" y="281"/>
                  </a:lnTo>
                  <a:lnTo>
                    <a:pt x="128" y="288"/>
                  </a:lnTo>
                  <a:lnTo>
                    <a:pt x="131" y="294"/>
                  </a:lnTo>
                  <a:lnTo>
                    <a:pt x="132" y="303"/>
                  </a:lnTo>
                  <a:lnTo>
                    <a:pt x="132" y="309"/>
                  </a:lnTo>
                  <a:lnTo>
                    <a:pt x="132" y="318"/>
                  </a:lnTo>
                  <a:lnTo>
                    <a:pt x="150" y="318"/>
                  </a:lnTo>
                  <a:lnTo>
                    <a:pt x="152" y="318"/>
                  </a:lnTo>
                  <a:lnTo>
                    <a:pt x="152" y="315"/>
                  </a:lnTo>
                  <a:lnTo>
                    <a:pt x="154" y="312"/>
                  </a:lnTo>
                  <a:lnTo>
                    <a:pt x="155" y="309"/>
                  </a:lnTo>
                  <a:lnTo>
                    <a:pt x="158" y="306"/>
                  </a:lnTo>
                  <a:lnTo>
                    <a:pt x="164" y="303"/>
                  </a:lnTo>
                  <a:lnTo>
                    <a:pt x="171" y="299"/>
                  </a:lnTo>
                  <a:lnTo>
                    <a:pt x="179" y="295"/>
                  </a:lnTo>
                  <a:lnTo>
                    <a:pt x="185" y="291"/>
                  </a:lnTo>
                  <a:lnTo>
                    <a:pt x="187" y="289"/>
                  </a:lnTo>
                  <a:lnTo>
                    <a:pt x="190" y="286"/>
                  </a:lnTo>
                  <a:lnTo>
                    <a:pt x="191" y="283"/>
                  </a:lnTo>
                  <a:lnTo>
                    <a:pt x="191" y="280"/>
                  </a:lnTo>
                  <a:lnTo>
                    <a:pt x="187" y="279"/>
                  </a:lnTo>
                  <a:lnTo>
                    <a:pt x="184" y="277"/>
                  </a:lnTo>
                  <a:lnTo>
                    <a:pt x="180" y="273"/>
                  </a:lnTo>
                  <a:lnTo>
                    <a:pt x="177" y="268"/>
                  </a:lnTo>
                  <a:lnTo>
                    <a:pt x="172" y="264"/>
                  </a:lnTo>
                  <a:lnTo>
                    <a:pt x="170" y="259"/>
                  </a:lnTo>
                  <a:lnTo>
                    <a:pt x="168" y="253"/>
                  </a:lnTo>
                  <a:lnTo>
                    <a:pt x="167" y="249"/>
                  </a:lnTo>
                  <a:lnTo>
                    <a:pt x="176" y="241"/>
                  </a:lnTo>
                  <a:lnTo>
                    <a:pt x="170" y="236"/>
                  </a:lnTo>
                  <a:lnTo>
                    <a:pt x="164" y="228"/>
                  </a:lnTo>
                  <a:lnTo>
                    <a:pt x="156" y="217"/>
                  </a:lnTo>
                  <a:lnTo>
                    <a:pt x="150" y="205"/>
                  </a:lnTo>
                  <a:lnTo>
                    <a:pt x="143" y="193"/>
                  </a:lnTo>
                  <a:lnTo>
                    <a:pt x="138" y="182"/>
                  </a:lnTo>
                  <a:lnTo>
                    <a:pt x="133" y="173"/>
                  </a:lnTo>
                  <a:lnTo>
                    <a:pt x="132" y="169"/>
                  </a:lnTo>
                  <a:lnTo>
                    <a:pt x="141" y="168"/>
                  </a:lnTo>
                  <a:lnTo>
                    <a:pt x="148" y="167"/>
                  </a:lnTo>
                  <a:lnTo>
                    <a:pt x="155" y="166"/>
                  </a:lnTo>
                  <a:lnTo>
                    <a:pt x="160" y="163"/>
                  </a:lnTo>
                  <a:lnTo>
                    <a:pt x="171" y="157"/>
                  </a:lnTo>
                  <a:lnTo>
                    <a:pt x="180" y="149"/>
                  </a:lnTo>
                  <a:lnTo>
                    <a:pt x="189" y="142"/>
                  </a:lnTo>
                  <a:lnTo>
                    <a:pt x="198" y="133"/>
                  </a:lnTo>
                  <a:lnTo>
                    <a:pt x="204" y="129"/>
                  </a:lnTo>
                  <a:lnTo>
                    <a:pt x="209" y="126"/>
                  </a:lnTo>
                  <a:lnTo>
                    <a:pt x="216" y="122"/>
                  </a:lnTo>
                  <a:lnTo>
                    <a:pt x="222" y="119"/>
                  </a:lnTo>
                  <a:lnTo>
                    <a:pt x="222" y="108"/>
                  </a:lnTo>
                  <a:lnTo>
                    <a:pt x="222" y="107"/>
                  </a:lnTo>
                  <a:lnTo>
                    <a:pt x="214" y="107"/>
                  </a:lnTo>
                  <a:lnTo>
                    <a:pt x="201" y="110"/>
                  </a:lnTo>
                  <a:lnTo>
                    <a:pt x="185" y="115"/>
                  </a:lnTo>
                  <a:lnTo>
                    <a:pt x="167" y="120"/>
                  </a:lnTo>
                  <a:lnTo>
                    <a:pt x="150" y="126"/>
                  </a:lnTo>
                  <a:lnTo>
                    <a:pt x="135" y="131"/>
                  </a:lnTo>
                  <a:lnTo>
                    <a:pt x="125" y="135"/>
                  </a:lnTo>
                  <a:lnTo>
                    <a:pt x="121" y="137"/>
                  </a:lnTo>
                  <a:lnTo>
                    <a:pt x="121" y="13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8" name="Freeform 108"/>
            <p:cNvSpPr>
              <a:spLocks/>
            </p:cNvSpPr>
            <p:nvPr/>
          </p:nvSpPr>
          <p:spPr bwMode="auto">
            <a:xfrm>
              <a:off x="14211300" y="6900863"/>
              <a:ext cx="392112" cy="112713"/>
            </a:xfrm>
            <a:custGeom>
              <a:avLst/>
              <a:gdLst>
                <a:gd name="T0" fmla="*/ 465 w 495"/>
                <a:gd name="T1" fmla="*/ 136 h 141"/>
                <a:gd name="T2" fmla="*/ 456 w 495"/>
                <a:gd name="T3" fmla="*/ 130 h 141"/>
                <a:gd name="T4" fmla="*/ 441 w 495"/>
                <a:gd name="T5" fmla="*/ 126 h 141"/>
                <a:gd name="T6" fmla="*/ 399 w 495"/>
                <a:gd name="T7" fmla="*/ 130 h 141"/>
                <a:gd name="T8" fmla="*/ 333 w 495"/>
                <a:gd name="T9" fmla="*/ 121 h 141"/>
                <a:gd name="T10" fmla="*/ 259 w 495"/>
                <a:gd name="T11" fmla="*/ 119 h 141"/>
                <a:gd name="T12" fmla="*/ 242 w 495"/>
                <a:gd name="T13" fmla="*/ 111 h 141"/>
                <a:gd name="T14" fmla="*/ 228 w 495"/>
                <a:gd name="T15" fmla="*/ 99 h 141"/>
                <a:gd name="T16" fmla="*/ 193 w 495"/>
                <a:gd name="T17" fmla="*/ 96 h 141"/>
                <a:gd name="T18" fmla="*/ 148 w 495"/>
                <a:gd name="T19" fmla="*/ 90 h 141"/>
                <a:gd name="T20" fmla="*/ 114 w 495"/>
                <a:gd name="T21" fmla="*/ 82 h 141"/>
                <a:gd name="T22" fmla="*/ 85 w 495"/>
                <a:gd name="T23" fmla="*/ 83 h 141"/>
                <a:gd name="T24" fmla="*/ 65 w 495"/>
                <a:gd name="T25" fmla="*/ 82 h 141"/>
                <a:gd name="T26" fmla="*/ 54 w 495"/>
                <a:gd name="T27" fmla="*/ 76 h 141"/>
                <a:gd name="T28" fmla="*/ 25 w 495"/>
                <a:gd name="T29" fmla="*/ 45 h 141"/>
                <a:gd name="T30" fmla="*/ 0 w 495"/>
                <a:gd name="T31" fmla="*/ 37 h 141"/>
                <a:gd name="T32" fmla="*/ 24 w 495"/>
                <a:gd name="T33" fmla="*/ 13 h 141"/>
                <a:gd name="T34" fmla="*/ 42 w 495"/>
                <a:gd name="T35" fmla="*/ 3 h 141"/>
                <a:gd name="T36" fmla="*/ 84 w 495"/>
                <a:gd name="T37" fmla="*/ 0 h 141"/>
                <a:gd name="T38" fmla="*/ 110 w 495"/>
                <a:gd name="T39" fmla="*/ 4 h 141"/>
                <a:gd name="T40" fmla="*/ 147 w 495"/>
                <a:gd name="T41" fmla="*/ 27 h 141"/>
                <a:gd name="T42" fmla="*/ 185 w 495"/>
                <a:gd name="T43" fmla="*/ 48 h 141"/>
                <a:gd name="T44" fmla="*/ 213 w 495"/>
                <a:gd name="T45" fmla="*/ 54 h 141"/>
                <a:gd name="T46" fmla="*/ 226 w 495"/>
                <a:gd name="T47" fmla="*/ 50 h 141"/>
                <a:gd name="T48" fmla="*/ 241 w 495"/>
                <a:gd name="T49" fmla="*/ 40 h 141"/>
                <a:gd name="T50" fmla="*/ 256 w 495"/>
                <a:gd name="T51" fmla="*/ 28 h 141"/>
                <a:gd name="T52" fmla="*/ 274 w 495"/>
                <a:gd name="T53" fmla="*/ 28 h 141"/>
                <a:gd name="T54" fmla="*/ 294 w 495"/>
                <a:gd name="T55" fmla="*/ 36 h 141"/>
                <a:gd name="T56" fmla="*/ 320 w 495"/>
                <a:gd name="T57" fmla="*/ 53 h 141"/>
                <a:gd name="T58" fmla="*/ 335 w 495"/>
                <a:gd name="T59" fmla="*/ 57 h 141"/>
                <a:gd name="T60" fmla="*/ 383 w 495"/>
                <a:gd name="T61" fmla="*/ 54 h 141"/>
                <a:gd name="T62" fmla="*/ 404 w 495"/>
                <a:gd name="T63" fmla="*/ 54 h 141"/>
                <a:gd name="T64" fmla="*/ 394 w 495"/>
                <a:gd name="T65" fmla="*/ 58 h 141"/>
                <a:gd name="T66" fmla="*/ 353 w 495"/>
                <a:gd name="T67" fmla="*/ 64 h 141"/>
                <a:gd name="T68" fmla="*/ 356 w 495"/>
                <a:gd name="T69" fmla="*/ 76 h 141"/>
                <a:gd name="T70" fmla="*/ 392 w 495"/>
                <a:gd name="T71" fmla="*/ 84 h 141"/>
                <a:gd name="T72" fmla="*/ 420 w 495"/>
                <a:gd name="T73" fmla="*/ 86 h 141"/>
                <a:gd name="T74" fmla="*/ 427 w 495"/>
                <a:gd name="T75" fmla="*/ 97 h 141"/>
                <a:gd name="T76" fmla="*/ 437 w 495"/>
                <a:gd name="T77" fmla="*/ 106 h 141"/>
                <a:gd name="T78" fmla="*/ 451 w 495"/>
                <a:gd name="T79" fmla="*/ 104 h 141"/>
                <a:gd name="T80" fmla="*/ 468 w 495"/>
                <a:gd name="T81" fmla="*/ 103 h 141"/>
                <a:gd name="T82" fmla="*/ 490 w 495"/>
                <a:gd name="T83" fmla="*/ 125 h 141"/>
                <a:gd name="T84" fmla="*/ 475 w 495"/>
                <a:gd name="T85" fmla="*/ 13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5" h="141">
                  <a:moveTo>
                    <a:pt x="475" y="138"/>
                  </a:moveTo>
                  <a:lnTo>
                    <a:pt x="470" y="137"/>
                  </a:lnTo>
                  <a:lnTo>
                    <a:pt x="465" y="136"/>
                  </a:lnTo>
                  <a:lnTo>
                    <a:pt x="462" y="135"/>
                  </a:lnTo>
                  <a:lnTo>
                    <a:pt x="459" y="133"/>
                  </a:lnTo>
                  <a:lnTo>
                    <a:pt x="456" y="130"/>
                  </a:lnTo>
                  <a:lnTo>
                    <a:pt x="451" y="128"/>
                  </a:lnTo>
                  <a:lnTo>
                    <a:pt x="447" y="127"/>
                  </a:lnTo>
                  <a:lnTo>
                    <a:pt x="441" y="126"/>
                  </a:lnTo>
                  <a:lnTo>
                    <a:pt x="441" y="141"/>
                  </a:lnTo>
                  <a:lnTo>
                    <a:pt x="420" y="135"/>
                  </a:lnTo>
                  <a:lnTo>
                    <a:pt x="399" y="130"/>
                  </a:lnTo>
                  <a:lnTo>
                    <a:pt x="378" y="126"/>
                  </a:lnTo>
                  <a:lnTo>
                    <a:pt x="355" y="123"/>
                  </a:lnTo>
                  <a:lnTo>
                    <a:pt x="333" y="121"/>
                  </a:lnTo>
                  <a:lnTo>
                    <a:pt x="309" y="120"/>
                  </a:lnTo>
                  <a:lnTo>
                    <a:pt x="284" y="119"/>
                  </a:lnTo>
                  <a:lnTo>
                    <a:pt x="259" y="119"/>
                  </a:lnTo>
                  <a:lnTo>
                    <a:pt x="252" y="117"/>
                  </a:lnTo>
                  <a:lnTo>
                    <a:pt x="246" y="115"/>
                  </a:lnTo>
                  <a:lnTo>
                    <a:pt x="242" y="111"/>
                  </a:lnTo>
                  <a:lnTo>
                    <a:pt x="238" y="107"/>
                  </a:lnTo>
                  <a:lnTo>
                    <a:pt x="233" y="103"/>
                  </a:lnTo>
                  <a:lnTo>
                    <a:pt x="228" y="99"/>
                  </a:lnTo>
                  <a:lnTo>
                    <a:pt x="223" y="97"/>
                  </a:lnTo>
                  <a:lnTo>
                    <a:pt x="216" y="96"/>
                  </a:lnTo>
                  <a:lnTo>
                    <a:pt x="193" y="96"/>
                  </a:lnTo>
                  <a:lnTo>
                    <a:pt x="172" y="94"/>
                  </a:lnTo>
                  <a:lnTo>
                    <a:pt x="160" y="93"/>
                  </a:lnTo>
                  <a:lnTo>
                    <a:pt x="148" y="90"/>
                  </a:lnTo>
                  <a:lnTo>
                    <a:pt x="136" y="88"/>
                  </a:lnTo>
                  <a:lnTo>
                    <a:pt x="123" y="84"/>
                  </a:lnTo>
                  <a:lnTo>
                    <a:pt x="114" y="82"/>
                  </a:lnTo>
                  <a:lnTo>
                    <a:pt x="104" y="82"/>
                  </a:lnTo>
                  <a:lnTo>
                    <a:pt x="95" y="82"/>
                  </a:lnTo>
                  <a:lnTo>
                    <a:pt x="85" y="83"/>
                  </a:lnTo>
                  <a:lnTo>
                    <a:pt x="77" y="84"/>
                  </a:lnTo>
                  <a:lnTo>
                    <a:pt x="69" y="83"/>
                  </a:lnTo>
                  <a:lnTo>
                    <a:pt x="65" y="82"/>
                  </a:lnTo>
                  <a:lnTo>
                    <a:pt x="62" y="81"/>
                  </a:lnTo>
                  <a:lnTo>
                    <a:pt x="57" y="79"/>
                  </a:lnTo>
                  <a:lnTo>
                    <a:pt x="54" y="76"/>
                  </a:lnTo>
                  <a:lnTo>
                    <a:pt x="42" y="62"/>
                  </a:lnTo>
                  <a:lnTo>
                    <a:pt x="31" y="49"/>
                  </a:lnTo>
                  <a:lnTo>
                    <a:pt x="25" y="45"/>
                  </a:lnTo>
                  <a:lnTo>
                    <a:pt x="17" y="41"/>
                  </a:lnTo>
                  <a:lnTo>
                    <a:pt x="9" y="38"/>
                  </a:lnTo>
                  <a:lnTo>
                    <a:pt x="0" y="37"/>
                  </a:lnTo>
                  <a:lnTo>
                    <a:pt x="4" y="31"/>
                  </a:lnTo>
                  <a:lnTo>
                    <a:pt x="16" y="19"/>
                  </a:lnTo>
                  <a:lnTo>
                    <a:pt x="24" y="13"/>
                  </a:lnTo>
                  <a:lnTo>
                    <a:pt x="30" y="8"/>
                  </a:lnTo>
                  <a:lnTo>
                    <a:pt x="37" y="4"/>
                  </a:lnTo>
                  <a:lnTo>
                    <a:pt x="42" y="3"/>
                  </a:lnTo>
                  <a:lnTo>
                    <a:pt x="54" y="10"/>
                  </a:lnTo>
                  <a:lnTo>
                    <a:pt x="69" y="5"/>
                  </a:lnTo>
                  <a:lnTo>
                    <a:pt x="84" y="0"/>
                  </a:lnTo>
                  <a:lnTo>
                    <a:pt x="94" y="0"/>
                  </a:lnTo>
                  <a:lnTo>
                    <a:pt x="103" y="2"/>
                  </a:lnTo>
                  <a:lnTo>
                    <a:pt x="110" y="4"/>
                  </a:lnTo>
                  <a:lnTo>
                    <a:pt x="119" y="8"/>
                  </a:lnTo>
                  <a:lnTo>
                    <a:pt x="133" y="17"/>
                  </a:lnTo>
                  <a:lnTo>
                    <a:pt x="147" y="27"/>
                  </a:lnTo>
                  <a:lnTo>
                    <a:pt x="161" y="36"/>
                  </a:lnTo>
                  <a:lnTo>
                    <a:pt x="177" y="45"/>
                  </a:lnTo>
                  <a:lnTo>
                    <a:pt x="185" y="48"/>
                  </a:lnTo>
                  <a:lnTo>
                    <a:pt x="193" y="50"/>
                  </a:lnTo>
                  <a:lnTo>
                    <a:pt x="203" y="53"/>
                  </a:lnTo>
                  <a:lnTo>
                    <a:pt x="213" y="54"/>
                  </a:lnTo>
                  <a:lnTo>
                    <a:pt x="217" y="53"/>
                  </a:lnTo>
                  <a:lnTo>
                    <a:pt x="221" y="53"/>
                  </a:lnTo>
                  <a:lnTo>
                    <a:pt x="226" y="50"/>
                  </a:lnTo>
                  <a:lnTo>
                    <a:pt x="229" y="49"/>
                  </a:lnTo>
                  <a:lnTo>
                    <a:pt x="235" y="45"/>
                  </a:lnTo>
                  <a:lnTo>
                    <a:pt x="241" y="40"/>
                  </a:lnTo>
                  <a:lnTo>
                    <a:pt x="245" y="35"/>
                  </a:lnTo>
                  <a:lnTo>
                    <a:pt x="251" y="31"/>
                  </a:lnTo>
                  <a:lnTo>
                    <a:pt x="256" y="28"/>
                  </a:lnTo>
                  <a:lnTo>
                    <a:pt x="262" y="27"/>
                  </a:lnTo>
                  <a:lnTo>
                    <a:pt x="269" y="27"/>
                  </a:lnTo>
                  <a:lnTo>
                    <a:pt x="274" y="28"/>
                  </a:lnTo>
                  <a:lnTo>
                    <a:pt x="280" y="29"/>
                  </a:lnTo>
                  <a:lnTo>
                    <a:pt x="285" y="31"/>
                  </a:lnTo>
                  <a:lnTo>
                    <a:pt x="294" y="36"/>
                  </a:lnTo>
                  <a:lnTo>
                    <a:pt x="302" y="42"/>
                  </a:lnTo>
                  <a:lnTo>
                    <a:pt x="311" y="47"/>
                  </a:lnTo>
                  <a:lnTo>
                    <a:pt x="320" y="53"/>
                  </a:lnTo>
                  <a:lnTo>
                    <a:pt x="324" y="55"/>
                  </a:lnTo>
                  <a:lnTo>
                    <a:pt x="329" y="56"/>
                  </a:lnTo>
                  <a:lnTo>
                    <a:pt x="335" y="57"/>
                  </a:lnTo>
                  <a:lnTo>
                    <a:pt x="340" y="57"/>
                  </a:lnTo>
                  <a:lnTo>
                    <a:pt x="369" y="55"/>
                  </a:lnTo>
                  <a:lnTo>
                    <a:pt x="383" y="54"/>
                  </a:lnTo>
                  <a:lnTo>
                    <a:pt x="390" y="54"/>
                  </a:lnTo>
                  <a:lnTo>
                    <a:pt x="390" y="54"/>
                  </a:lnTo>
                  <a:lnTo>
                    <a:pt x="404" y="54"/>
                  </a:lnTo>
                  <a:lnTo>
                    <a:pt x="406" y="54"/>
                  </a:lnTo>
                  <a:lnTo>
                    <a:pt x="402" y="56"/>
                  </a:lnTo>
                  <a:lnTo>
                    <a:pt x="394" y="58"/>
                  </a:lnTo>
                  <a:lnTo>
                    <a:pt x="384" y="60"/>
                  </a:lnTo>
                  <a:lnTo>
                    <a:pt x="374" y="62"/>
                  </a:lnTo>
                  <a:lnTo>
                    <a:pt x="353" y="64"/>
                  </a:lnTo>
                  <a:lnTo>
                    <a:pt x="343" y="64"/>
                  </a:lnTo>
                  <a:lnTo>
                    <a:pt x="350" y="71"/>
                  </a:lnTo>
                  <a:lnTo>
                    <a:pt x="356" y="76"/>
                  </a:lnTo>
                  <a:lnTo>
                    <a:pt x="364" y="80"/>
                  </a:lnTo>
                  <a:lnTo>
                    <a:pt x="373" y="82"/>
                  </a:lnTo>
                  <a:lnTo>
                    <a:pt x="392" y="84"/>
                  </a:lnTo>
                  <a:lnTo>
                    <a:pt x="414" y="84"/>
                  </a:lnTo>
                  <a:lnTo>
                    <a:pt x="417" y="85"/>
                  </a:lnTo>
                  <a:lnTo>
                    <a:pt x="420" y="86"/>
                  </a:lnTo>
                  <a:lnTo>
                    <a:pt x="422" y="89"/>
                  </a:lnTo>
                  <a:lnTo>
                    <a:pt x="424" y="92"/>
                  </a:lnTo>
                  <a:lnTo>
                    <a:pt x="427" y="97"/>
                  </a:lnTo>
                  <a:lnTo>
                    <a:pt x="429" y="99"/>
                  </a:lnTo>
                  <a:lnTo>
                    <a:pt x="433" y="103"/>
                  </a:lnTo>
                  <a:lnTo>
                    <a:pt x="437" y="106"/>
                  </a:lnTo>
                  <a:lnTo>
                    <a:pt x="442" y="107"/>
                  </a:lnTo>
                  <a:lnTo>
                    <a:pt x="447" y="106"/>
                  </a:lnTo>
                  <a:lnTo>
                    <a:pt x="451" y="104"/>
                  </a:lnTo>
                  <a:lnTo>
                    <a:pt x="457" y="103"/>
                  </a:lnTo>
                  <a:lnTo>
                    <a:pt x="462" y="102"/>
                  </a:lnTo>
                  <a:lnTo>
                    <a:pt x="468" y="103"/>
                  </a:lnTo>
                  <a:lnTo>
                    <a:pt x="483" y="112"/>
                  </a:lnTo>
                  <a:lnTo>
                    <a:pt x="495" y="119"/>
                  </a:lnTo>
                  <a:lnTo>
                    <a:pt x="490" y="125"/>
                  </a:lnTo>
                  <a:lnTo>
                    <a:pt x="485" y="132"/>
                  </a:lnTo>
                  <a:lnTo>
                    <a:pt x="479" y="136"/>
                  </a:lnTo>
                  <a:lnTo>
                    <a:pt x="475" y="13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9" name="Freeform 109"/>
            <p:cNvSpPr>
              <a:spLocks/>
            </p:cNvSpPr>
            <p:nvPr/>
          </p:nvSpPr>
          <p:spPr bwMode="auto">
            <a:xfrm>
              <a:off x="14763750" y="6991350"/>
              <a:ext cx="120650" cy="26988"/>
            </a:xfrm>
            <a:custGeom>
              <a:avLst/>
              <a:gdLst>
                <a:gd name="T0" fmla="*/ 101 w 152"/>
                <a:gd name="T1" fmla="*/ 35 h 35"/>
                <a:gd name="T2" fmla="*/ 84 w 152"/>
                <a:gd name="T3" fmla="*/ 35 h 35"/>
                <a:gd name="T4" fmla="*/ 65 w 152"/>
                <a:gd name="T5" fmla="*/ 35 h 35"/>
                <a:gd name="T6" fmla="*/ 50 w 152"/>
                <a:gd name="T7" fmla="*/ 35 h 35"/>
                <a:gd name="T8" fmla="*/ 38 w 152"/>
                <a:gd name="T9" fmla="*/ 35 h 35"/>
                <a:gd name="T10" fmla="*/ 28 w 152"/>
                <a:gd name="T11" fmla="*/ 34 h 35"/>
                <a:gd name="T12" fmla="*/ 15 w 152"/>
                <a:gd name="T13" fmla="*/ 33 h 35"/>
                <a:gd name="T14" fmla="*/ 9 w 152"/>
                <a:gd name="T15" fmla="*/ 31 h 35"/>
                <a:gd name="T16" fmla="*/ 4 w 152"/>
                <a:gd name="T17" fmla="*/ 26 h 35"/>
                <a:gd name="T18" fmla="*/ 3 w 152"/>
                <a:gd name="T19" fmla="*/ 24 h 35"/>
                <a:gd name="T20" fmla="*/ 1 w 152"/>
                <a:gd name="T21" fmla="*/ 22 h 35"/>
                <a:gd name="T22" fmla="*/ 0 w 152"/>
                <a:gd name="T23" fmla="*/ 19 h 35"/>
                <a:gd name="T24" fmla="*/ 0 w 152"/>
                <a:gd name="T25" fmla="*/ 15 h 35"/>
                <a:gd name="T26" fmla="*/ 1 w 152"/>
                <a:gd name="T27" fmla="*/ 12 h 35"/>
                <a:gd name="T28" fmla="*/ 3 w 152"/>
                <a:gd name="T29" fmla="*/ 9 h 35"/>
                <a:gd name="T30" fmla="*/ 7 w 152"/>
                <a:gd name="T31" fmla="*/ 7 h 35"/>
                <a:gd name="T32" fmla="*/ 11 w 152"/>
                <a:gd name="T33" fmla="*/ 6 h 35"/>
                <a:gd name="T34" fmla="*/ 21 w 152"/>
                <a:gd name="T35" fmla="*/ 5 h 35"/>
                <a:gd name="T36" fmla="*/ 31 w 152"/>
                <a:gd name="T37" fmla="*/ 5 h 35"/>
                <a:gd name="T38" fmla="*/ 42 w 152"/>
                <a:gd name="T39" fmla="*/ 5 h 35"/>
                <a:gd name="T40" fmla="*/ 51 w 152"/>
                <a:gd name="T41" fmla="*/ 7 h 35"/>
                <a:gd name="T42" fmla="*/ 60 w 152"/>
                <a:gd name="T43" fmla="*/ 8 h 35"/>
                <a:gd name="T44" fmla="*/ 68 w 152"/>
                <a:gd name="T45" fmla="*/ 10 h 35"/>
                <a:gd name="T46" fmla="*/ 75 w 152"/>
                <a:gd name="T47" fmla="*/ 12 h 35"/>
                <a:gd name="T48" fmla="*/ 84 w 152"/>
                <a:gd name="T49" fmla="*/ 14 h 35"/>
                <a:gd name="T50" fmla="*/ 91 w 152"/>
                <a:gd name="T51" fmla="*/ 15 h 35"/>
                <a:gd name="T52" fmla="*/ 101 w 152"/>
                <a:gd name="T53" fmla="*/ 15 h 35"/>
                <a:gd name="T54" fmla="*/ 110 w 152"/>
                <a:gd name="T55" fmla="*/ 15 h 35"/>
                <a:gd name="T56" fmla="*/ 117 w 152"/>
                <a:gd name="T57" fmla="*/ 14 h 35"/>
                <a:gd name="T58" fmla="*/ 124 w 152"/>
                <a:gd name="T59" fmla="*/ 13 h 35"/>
                <a:gd name="T60" fmla="*/ 130 w 152"/>
                <a:gd name="T61" fmla="*/ 11 h 35"/>
                <a:gd name="T62" fmla="*/ 141 w 152"/>
                <a:gd name="T63" fmla="*/ 7 h 35"/>
                <a:gd name="T64" fmla="*/ 152 w 152"/>
                <a:gd name="T65" fmla="*/ 0 h 35"/>
                <a:gd name="T66" fmla="*/ 146 w 152"/>
                <a:gd name="T67" fmla="*/ 8 h 35"/>
                <a:gd name="T68" fmla="*/ 141 w 152"/>
                <a:gd name="T69" fmla="*/ 14 h 35"/>
                <a:gd name="T70" fmla="*/ 136 w 152"/>
                <a:gd name="T71" fmla="*/ 20 h 35"/>
                <a:gd name="T72" fmla="*/ 130 w 152"/>
                <a:gd name="T73" fmla="*/ 23 h 35"/>
                <a:gd name="T74" fmla="*/ 117 w 152"/>
                <a:gd name="T75" fmla="*/ 29 h 35"/>
                <a:gd name="T76" fmla="*/ 101 w 152"/>
                <a:gd name="T7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 h="35">
                  <a:moveTo>
                    <a:pt x="101" y="35"/>
                  </a:moveTo>
                  <a:lnTo>
                    <a:pt x="84" y="35"/>
                  </a:lnTo>
                  <a:lnTo>
                    <a:pt x="65" y="35"/>
                  </a:lnTo>
                  <a:lnTo>
                    <a:pt x="50" y="35"/>
                  </a:lnTo>
                  <a:lnTo>
                    <a:pt x="38" y="35"/>
                  </a:lnTo>
                  <a:lnTo>
                    <a:pt x="28" y="34"/>
                  </a:lnTo>
                  <a:lnTo>
                    <a:pt x="15" y="33"/>
                  </a:lnTo>
                  <a:lnTo>
                    <a:pt x="9" y="31"/>
                  </a:lnTo>
                  <a:lnTo>
                    <a:pt x="4" y="26"/>
                  </a:lnTo>
                  <a:lnTo>
                    <a:pt x="3" y="24"/>
                  </a:lnTo>
                  <a:lnTo>
                    <a:pt x="1" y="22"/>
                  </a:lnTo>
                  <a:lnTo>
                    <a:pt x="0" y="19"/>
                  </a:lnTo>
                  <a:lnTo>
                    <a:pt x="0" y="15"/>
                  </a:lnTo>
                  <a:lnTo>
                    <a:pt x="1" y="12"/>
                  </a:lnTo>
                  <a:lnTo>
                    <a:pt x="3" y="9"/>
                  </a:lnTo>
                  <a:lnTo>
                    <a:pt x="7" y="7"/>
                  </a:lnTo>
                  <a:lnTo>
                    <a:pt x="11" y="6"/>
                  </a:lnTo>
                  <a:lnTo>
                    <a:pt x="21" y="5"/>
                  </a:lnTo>
                  <a:lnTo>
                    <a:pt x="31" y="5"/>
                  </a:lnTo>
                  <a:lnTo>
                    <a:pt x="42" y="5"/>
                  </a:lnTo>
                  <a:lnTo>
                    <a:pt x="51" y="7"/>
                  </a:lnTo>
                  <a:lnTo>
                    <a:pt x="60" y="8"/>
                  </a:lnTo>
                  <a:lnTo>
                    <a:pt x="68" y="10"/>
                  </a:lnTo>
                  <a:lnTo>
                    <a:pt x="75" y="12"/>
                  </a:lnTo>
                  <a:lnTo>
                    <a:pt x="84" y="14"/>
                  </a:lnTo>
                  <a:lnTo>
                    <a:pt x="91" y="15"/>
                  </a:lnTo>
                  <a:lnTo>
                    <a:pt x="101" y="15"/>
                  </a:lnTo>
                  <a:lnTo>
                    <a:pt x="110" y="15"/>
                  </a:lnTo>
                  <a:lnTo>
                    <a:pt x="117" y="14"/>
                  </a:lnTo>
                  <a:lnTo>
                    <a:pt x="124" y="13"/>
                  </a:lnTo>
                  <a:lnTo>
                    <a:pt x="130" y="11"/>
                  </a:lnTo>
                  <a:lnTo>
                    <a:pt x="141" y="7"/>
                  </a:lnTo>
                  <a:lnTo>
                    <a:pt x="152" y="0"/>
                  </a:lnTo>
                  <a:lnTo>
                    <a:pt x="146" y="8"/>
                  </a:lnTo>
                  <a:lnTo>
                    <a:pt x="141" y="14"/>
                  </a:lnTo>
                  <a:lnTo>
                    <a:pt x="136" y="20"/>
                  </a:lnTo>
                  <a:lnTo>
                    <a:pt x="130" y="23"/>
                  </a:lnTo>
                  <a:lnTo>
                    <a:pt x="117" y="29"/>
                  </a:lnTo>
                  <a:lnTo>
                    <a:pt x="101" y="3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0" name="Freeform 110"/>
            <p:cNvSpPr>
              <a:spLocks/>
            </p:cNvSpPr>
            <p:nvPr/>
          </p:nvSpPr>
          <p:spPr bwMode="auto">
            <a:xfrm>
              <a:off x="14647863" y="6997700"/>
              <a:ext cx="84137" cy="28575"/>
            </a:xfrm>
            <a:custGeom>
              <a:avLst/>
              <a:gdLst>
                <a:gd name="T0" fmla="*/ 106 w 106"/>
                <a:gd name="T1" fmla="*/ 25 h 37"/>
                <a:gd name="T2" fmla="*/ 92 w 106"/>
                <a:gd name="T3" fmla="*/ 25 h 37"/>
                <a:gd name="T4" fmla="*/ 89 w 106"/>
                <a:gd name="T5" fmla="*/ 25 h 37"/>
                <a:gd name="T6" fmla="*/ 76 w 106"/>
                <a:gd name="T7" fmla="*/ 20 h 37"/>
                <a:gd name="T8" fmla="*/ 74 w 106"/>
                <a:gd name="T9" fmla="*/ 20 h 37"/>
                <a:gd name="T10" fmla="*/ 64 w 106"/>
                <a:gd name="T11" fmla="*/ 25 h 37"/>
                <a:gd name="T12" fmla="*/ 55 w 106"/>
                <a:gd name="T13" fmla="*/ 30 h 37"/>
                <a:gd name="T14" fmla="*/ 51 w 106"/>
                <a:gd name="T15" fmla="*/ 32 h 37"/>
                <a:gd name="T16" fmla="*/ 45 w 106"/>
                <a:gd name="T17" fmla="*/ 34 h 37"/>
                <a:gd name="T18" fmla="*/ 41 w 106"/>
                <a:gd name="T19" fmla="*/ 37 h 37"/>
                <a:gd name="T20" fmla="*/ 35 w 106"/>
                <a:gd name="T21" fmla="*/ 37 h 37"/>
                <a:gd name="T22" fmla="*/ 24 w 106"/>
                <a:gd name="T23" fmla="*/ 36 h 37"/>
                <a:gd name="T24" fmla="*/ 12 w 106"/>
                <a:gd name="T25" fmla="*/ 33 h 37"/>
                <a:gd name="T26" fmla="*/ 7 w 106"/>
                <a:gd name="T27" fmla="*/ 32 h 37"/>
                <a:gd name="T28" fmla="*/ 3 w 106"/>
                <a:gd name="T29" fmla="*/ 30 h 37"/>
                <a:gd name="T30" fmla="*/ 1 w 106"/>
                <a:gd name="T31" fmla="*/ 27 h 37"/>
                <a:gd name="T32" fmla="*/ 0 w 106"/>
                <a:gd name="T33" fmla="*/ 25 h 37"/>
                <a:gd name="T34" fmla="*/ 1 w 106"/>
                <a:gd name="T35" fmla="*/ 17 h 37"/>
                <a:gd name="T36" fmla="*/ 2 w 106"/>
                <a:gd name="T37" fmla="*/ 13 h 37"/>
                <a:gd name="T38" fmla="*/ 4 w 106"/>
                <a:gd name="T39" fmla="*/ 8 h 37"/>
                <a:gd name="T40" fmla="*/ 7 w 106"/>
                <a:gd name="T41" fmla="*/ 6 h 37"/>
                <a:gd name="T42" fmla="*/ 12 w 106"/>
                <a:gd name="T43" fmla="*/ 5 h 37"/>
                <a:gd name="T44" fmla="*/ 16 w 106"/>
                <a:gd name="T45" fmla="*/ 4 h 37"/>
                <a:gd name="T46" fmla="*/ 21 w 106"/>
                <a:gd name="T47" fmla="*/ 4 h 37"/>
                <a:gd name="T48" fmla="*/ 28 w 106"/>
                <a:gd name="T49" fmla="*/ 3 h 37"/>
                <a:gd name="T50" fmla="*/ 38 w 106"/>
                <a:gd name="T51" fmla="*/ 4 h 37"/>
                <a:gd name="T52" fmla="*/ 46 w 106"/>
                <a:gd name="T53" fmla="*/ 6 h 37"/>
                <a:gd name="T54" fmla="*/ 54 w 106"/>
                <a:gd name="T55" fmla="*/ 8 h 37"/>
                <a:gd name="T56" fmla="*/ 62 w 106"/>
                <a:gd name="T57" fmla="*/ 12 h 37"/>
                <a:gd name="T58" fmla="*/ 62 w 106"/>
                <a:gd name="T59" fmla="*/ 0 h 37"/>
                <a:gd name="T60" fmla="*/ 87 w 106"/>
                <a:gd name="T61" fmla="*/ 0 h 37"/>
                <a:gd name="T62" fmla="*/ 100 w 106"/>
                <a:gd name="T63" fmla="*/ 0 h 37"/>
                <a:gd name="T64" fmla="*/ 105 w 106"/>
                <a:gd name="T65" fmla="*/ 0 h 37"/>
                <a:gd name="T66" fmla="*/ 106 w 106"/>
                <a:gd name="T67" fmla="*/ 0 h 37"/>
                <a:gd name="T68" fmla="*/ 105 w 106"/>
                <a:gd name="T69" fmla="*/ 8 h 37"/>
                <a:gd name="T70" fmla="*/ 103 w 106"/>
                <a:gd name="T71" fmla="*/ 15 h 37"/>
                <a:gd name="T72" fmla="*/ 103 w 106"/>
                <a:gd name="T73" fmla="*/ 20 h 37"/>
                <a:gd name="T74" fmla="*/ 106 w 106"/>
                <a:gd name="T75"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 h="37">
                  <a:moveTo>
                    <a:pt x="106" y="25"/>
                  </a:moveTo>
                  <a:lnTo>
                    <a:pt x="92" y="25"/>
                  </a:lnTo>
                  <a:lnTo>
                    <a:pt x="89" y="25"/>
                  </a:lnTo>
                  <a:lnTo>
                    <a:pt x="76" y="20"/>
                  </a:lnTo>
                  <a:lnTo>
                    <a:pt x="74" y="20"/>
                  </a:lnTo>
                  <a:lnTo>
                    <a:pt x="64" y="25"/>
                  </a:lnTo>
                  <a:lnTo>
                    <a:pt x="55" y="30"/>
                  </a:lnTo>
                  <a:lnTo>
                    <a:pt x="51" y="32"/>
                  </a:lnTo>
                  <a:lnTo>
                    <a:pt x="45" y="34"/>
                  </a:lnTo>
                  <a:lnTo>
                    <a:pt x="41" y="37"/>
                  </a:lnTo>
                  <a:lnTo>
                    <a:pt x="35" y="37"/>
                  </a:lnTo>
                  <a:lnTo>
                    <a:pt x="24" y="36"/>
                  </a:lnTo>
                  <a:lnTo>
                    <a:pt x="12" y="33"/>
                  </a:lnTo>
                  <a:lnTo>
                    <a:pt x="7" y="32"/>
                  </a:lnTo>
                  <a:lnTo>
                    <a:pt x="3" y="30"/>
                  </a:lnTo>
                  <a:lnTo>
                    <a:pt x="1" y="27"/>
                  </a:lnTo>
                  <a:lnTo>
                    <a:pt x="0" y="25"/>
                  </a:lnTo>
                  <a:lnTo>
                    <a:pt x="1" y="17"/>
                  </a:lnTo>
                  <a:lnTo>
                    <a:pt x="2" y="13"/>
                  </a:lnTo>
                  <a:lnTo>
                    <a:pt x="4" y="8"/>
                  </a:lnTo>
                  <a:lnTo>
                    <a:pt x="7" y="6"/>
                  </a:lnTo>
                  <a:lnTo>
                    <a:pt x="12" y="5"/>
                  </a:lnTo>
                  <a:lnTo>
                    <a:pt x="16" y="4"/>
                  </a:lnTo>
                  <a:lnTo>
                    <a:pt x="21" y="4"/>
                  </a:lnTo>
                  <a:lnTo>
                    <a:pt x="28" y="3"/>
                  </a:lnTo>
                  <a:lnTo>
                    <a:pt x="38" y="4"/>
                  </a:lnTo>
                  <a:lnTo>
                    <a:pt x="46" y="6"/>
                  </a:lnTo>
                  <a:lnTo>
                    <a:pt x="54" y="8"/>
                  </a:lnTo>
                  <a:lnTo>
                    <a:pt x="62" y="12"/>
                  </a:lnTo>
                  <a:lnTo>
                    <a:pt x="62" y="0"/>
                  </a:lnTo>
                  <a:lnTo>
                    <a:pt x="87" y="0"/>
                  </a:lnTo>
                  <a:lnTo>
                    <a:pt x="100" y="0"/>
                  </a:lnTo>
                  <a:lnTo>
                    <a:pt x="105" y="0"/>
                  </a:lnTo>
                  <a:lnTo>
                    <a:pt x="106" y="0"/>
                  </a:lnTo>
                  <a:lnTo>
                    <a:pt x="105" y="8"/>
                  </a:lnTo>
                  <a:lnTo>
                    <a:pt x="103" y="15"/>
                  </a:lnTo>
                  <a:lnTo>
                    <a:pt x="103" y="20"/>
                  </a:lnTo>
                  <a:lnTo>
                    <a:pt x="106" y="2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1" name="Freeform 111"/>
            <p:cNvSpPr>
              <a:spLocks/>
            </p:cNvSpPr>
            <p:nvPr/>
          </p:nvSpPr>
          <p:spPr bwMode="auto">
            <a:xfrm>
              <a:off x="14735175" y="7032625"/>
              <a:ext cx="61912" cy="42863"/>
            </a:xfrm>
            <a:custGeom>
              <a:avLst/>
              <a:gdLst>
                <a:gd name="T0" fmla="*/ 58 w 78"/>
                <a:gd name="T1" fmla="*/ 54 h 54"/>
                <a:gd name="T2" fmla="*/ 54 w 78"/>
                <a:gd name="T3" fmla="*/ 53 h 54"/>
                <a:gd name="T4" fmla="*/ 52 w 78"/>
                <a:gd name="T5" fmla="*/ 51 h 54"/>
                <a:gd name="T6" fmla="*/ 50 w 78"/>
                <a:gd name="T7" fmla="*/ 49 h 54"/>
                <a:gd name="T8" fmla="*/ 47 w 78"/>
                <a:gd name="T9" fmla="*/ 46 h 54"/>
                <a:gd name="T10" fmla="*/ 46 w 78"/>
                <a:gd name="T11" fmla="*/ 38 h 54"/>
                <a:gd name="T12" fmla="*/ 46 w 78"/>
                <a:gd name="T13" fmla="*/ 34 h 54"/>
                <a:gd name="T14" fmla="*/ 32 w 78"/>
                <a:gd name="T15" fmla="*/ 33 h 54"/>
                <a:gd name="T16" fmla="*/ 17 w 78"/>
                <a:gd name="T17" fmla="*/ 29 h 54"/>
                <a:gd name="T18" fmla="*/ 11 w 78"/>
                <a:gd name="T19" fmla="*/ 26 h 54"/>
                <a:gd name="T20" fmla="*/ 4 w 78"/>
                <a:gd name="T21" fmla="*/ 23 h 54"/>
                <a:gd name="T22" fmla="*/ 2 w 78"/>
                <a:gd name="T23" fmla="*/ 21 h 54"/>
                <a:gd name="T24" fmla="*/ 1 w 78"/>
                <a:gd name="T25" fmla="*/ 19 h 54"/>
                <a:gd name="T26" fmla="*/ 0 w 78"/>
                <a:gd name="T27" fmla="*/ 15 h 54"/>
                <a:gd name="T28" fmla="*/ 0 w 78"/>
                <a:gd name="T29" fmla="*/ 13 h 54"/>
                <a:gd name="T30" fmla="*/ 0 w 78"/>
                <a:gd name="T31" fmla="*/ 10 h 54"/>
                <a:gd name="T32" fmla="*/ 1 w 78"/>
                <a:gd name="T33" fmla="*/ 8 h 54"/>
                <a:gd name="T34" fmla="*/ 2 w 78"/>
                <a:gd name="T35" fmla="*/ 6 h 54"/>
                <a:gd name="T36" fmla="*/ 3 w 78"/>
                <a:gd name="T37" fmla="*/ 3 h 54"/>
                <a:gd name="T38" fmla="*/ 7 w 78"/>
                <a:gd name="T39" fmla="*/ 1 h 54"/>
                <a:gd name="T40" fmla="*/ 13 w 78"/>
                <a:gd name="T41" fmla="*/ 0 h 54"/>
                <a:gd name="T42" fmla="*/ 25 w 78"/>
                <a:gd name="T43" fmla="*/ 0 h 54"/>
                <a:gd name="T44" fmla="*/ 34 w 78"/>
                <a:gd name="T45" fmla="*/ 0 h 54"/>
                <a:gd name="T46" fmla="*/ 51 w 78"/>
                <a:gd name="T47" fmla="*/ 0 h 54"/>
                <a:gd name="T48" fmla="*/ 51 w 78"/>
                <a:gd name="T49" fmla="*/ 4 h 54"/>
                <a:gd name="T50" fmla="*/ 52 w 78"/>
                <a:gd name="T51" fmla="*/ 9 h 54"/>
                <a:gd name="T52" fmla="*/ 53 w 78"/>
                <a:gd name="T53" fmla="*/ 12 h 54"/>
                <a:gd name="T54" fmla="*/ 55 w 78"/>
                <a:gd name="T55" fmla="*/ 14 h 54"/>
                <a:gd name="T56" fmla="*/ 59 w 78"/>
                <a:gd name="T57" fmla="*/ 19 h 54"/>
                <a:gd name="T58" fmla="*/ 64 w 78"/>
                <a:gd name="T59" fmla="*/ 23 h 54"/>
                <a:gd name="T60" fmla="*/ 69 w 78"/>
                <a:gd name="T61" fmla="*/ 26 h 54"/>
                <a:gd name="T62" fmla="*/ 73 w 78"/>
                <a:gd name="T63" fmla="*/ 29 h 54"/>
                <a:gd name="T64" fmla="*/ 75 w 78"/>
                <a:gd name="T65" fmla="*/ 33 h 54"/>
                <a:gd name="T66" fmla="*/ 77 w 78"/>
                <a:gd name="T67" fmla="*/ 35 h 54"/>
                <a:gd name="T68" fmla="*/ 78 w 78"/>
                <a:gd name="T69" fmla="*/ 38 h 54"/>
                <a:gd name="T70" fmla="*/ 78 w 78"/>
                <a:gd name="T71" fmla="*/ 41 h 54"/>
                <a:gd name="T72" fmla="*/ 78 w 78"/>
                <a:gd name="T73" fmla="*/ 45 h 54"/>
                <a:gd name="T74" fmla="*/ 77 w 78"/>
                <a:gd name="T75" fmla="*/ 47 h 54"/>
                <a:gd name="T76" fmla="*/ 74 w 78"/>
                <a:gd name="T77" fmla="*/ 49 h 54"/>
                <a:gd name="T78" fmla="*/ 72 w 78"/>
                <a:gd name="T79" fmla="*/ 51 h 54"/>
                <a:gd name="T80" fmla="*/ 68 w 78"/>
                <a:gd name="T81" fmla="*/ 53 h 54"/>
                <a:gd name="T82" fmla="*/ 61 w 78"/>
                <a:gd name="T83" fmla="*/ 54 h 54"/>
                <a:gd name="T84" fmla="*/ 58 w 78"/>
                <a:gd name="T8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8" h="54">
                  <a:moveTo>
                    <a:pt x="58" y="54"/>
                  </a:moveTo>
                  <a:lnTo>
                    <a:pt x="54" y="53"/>
                  </a:lnTo>
                  <a:lnTo>
                    <a:pt x="52" y="51"/>
                  </a:lnTo>
                  <a:lnTo>
                    <a:pt x="50" y="49"/>
                  </a:lnTo>
                  <a:lnTo>
                    <a:pt x="47" y="46"/>
                  </a:lnTo>
                  <a:lnTo>
                    <a:pt x="46" y="38"/>
                  </a:lnTo>
                  <a:lnTo>
                    <a:pt x="46" y="34"/>
                  </a:lnTo>
                  <a:lnTo>
                    <a:pt x="32" y="33"/>
                  </a:lnTo>
                  <a:lnTo>
                    <a:pt x="17" y="29"/>
                  </a:lnTo>
                  <a:lnTo>
                    <a:pt x="11" y="26"/>
                  </a:lnTo>
                  <a:lnTo>
                    <a:pt x="4" y="23"/>
                  </a:lnTo>
                  <a:lnTo>
                    <a:pt x="2" y="21"/>
                  </a:lnTo>
                  <a:lnTo>
                    <a:pt x="1" y="19"/>
                  </a:lnTo>
                  <a:lnTo>
                    <a:pt x="0" y="15"/>
                  </a:lnTo>
                  <a:lnTo>
                    <a:pt x="0" y="13"/>
                  </a:lnTo>
                  <a:lnTo>
                    <a:pt x="0" y="10"/>
                  </a:lnTo>
                  <a:lnTo>
                    <a:pt x="1" y="8"/>
                  </a:lnTo>
                  <a:lnTo>
                    <a:pt x="2" y="6"/>
                  </a:lnTo>
                  <a:lnTo>
                    <a:pt x="3" y="3"/>
                  </a:lnTo>
                  <a:lnTo>
                    <a:pt x="7" y="1"/>
                  </a:lnTo>
                  <a:lnTo>
                    <a:pt x="13" y="0"/>
                  </a:lnTo>
                  <a:lnTo>
                    <a:pt x="25" y="0"/>
                  </a:lnTo>
                  <a:lnTo>
                    <a:pt x="34" y="0"/>
                  </a:lnTo>
                  <a:lnTo>
                    <a:pt x="51" y="0"/>
                  </a:lnTo>
                  <a:lnTo>
                    <a:pt x="51" y="4"/>
                  </a:lnTo>
                  <a:lnTo>
                    <a:pt x="52" y="9"/>
                  </a:lnTo>
                  <a:lnTo>
                    <a:pt x="53" y="12"/>
                  </a:lnTo>
                  <a:lnTo>
                    <a:pt x="55" y="14"/>
                  </a:lnTo>
                  <a:lnTo>
                    <a:pt x="59" y="19"/>
                  </a:lnTo>
                  <a:lnTo>
                    <a:pt x="64" y="23"/>
                  </a:lnTo>
                  <a:lnTo>
                    <a:pt x="69" y="26"/>
                  </a:lnTo>
                  <a:lnTo>
                    <a:pt x="73" y="29"/>
                  </a:lnTo>
                  <a:lnTo>
                    <a:pt x="75" y="33"/>
                  </a:lnTo>
                  <a:lnTo>
                    <a:pt x="77" y="35"/>
                  </a:lnTo>
                  <a:lnTo>
                    <a:pt x="78" y="38"/>
                  </a:lnTo>
                  <a:lnTo>
                    <a:pt x="78" y="41"/>
                  </a:lnTo>
                  <a:lnTo>
                    <a:pt x="78" y="45"/>
                  </a:lnTo>
                  <a:lnTo>
                    <a:pt x="77" y="47"/>
                  </a:lnTo>
                  <a:lnTo>
                    <a:pt x="74" y="49"/>
                  </a:lnTo>
                  <a:lnTo>
                    <a:pt x="72" y="51"/>
                  </a:lnTo>
                  <a:lnTo>
                    <a:pt x="68" y="53"/>
                  </a:lnTo>
                  <a:lnTo>
                    <a:pt x="61" y="54"/>
                  </a:lnTo>
                  <a:lnTo>
                    <a:pt x="58" y="5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2" name="Freeform 112"/>
            <p:cNvSpPr>
              <a:spLocks/>
            </p:cNvSpPr>
            <p:nvPr/>
          </p:nvSpPr>
          <p:spPr bwMode="auto">
            <a:xfrm>
              <a:off x="14619288" y="6994525"/>
              <a:ext cx="23812" cy="23813"/>
            </a:xfrm>
            <a:custGeom>
              <a:avLst/>
              <a:gdLst>
                <a:gd name="T0" fmla="*/ 0 w 30"/>
                <a:gd name="T1" fmla="*/ 0 h 30"/>
                <a:gd name="T2" fmla="*/ 6 w 30"/>
                <a:gd name="T3" fmla="*/ 0 h 30"/>
                <a:gd name="T4" fmla="*/ 15 w 30"/>
                <a:gd name="T5" fmla="*/ 0 h 30"/>
                <a:gd name="T6" fmla="*/ 17 w 30"/>
                <a:gd name="T7" fmla="*/ 0 h 30"/>
                <a:gd name="T8" fmla="*/ 20 w 30"/>
                <a:gd name="T9" fmla="*/ 1 h 30"/>
                <a:gd name="T10" fmla="*/ 22 w 30"/>
                <a:gd name="T11" fmla="*/ 2 h 30"/>
                <a:gd name="T12" fmla="*/ 23 w 30"/>
                <a:gd name="T13" fmla="*/ 4 h 30"/>
                <a:gd name="T14" fmla="*/ 26 w 30"/>
                <a:gd name="T15" fmla="*/ 7 h 30"/>
                <a:gd name="T16" fmla="*/ 30 w 30"/>
                <a:gd name="T17" fmla="*/ 10 h 30"/>
                <a:gd name="T18" fmla="*/ 27 w 30"/>
                <a:gd name="T19" fmla="*/ 18 h 30"/>
                <a:gd name="T20" fmla="*/ 23 w 30"/>
                <a:gd name="T21" fmla="*/ 24 h 30"/>
                <a:gd name="T22" fmla="*/ 20 w 30"/>
                <a:gd name="T23" fmla="*/ 27 h 30"/>
                <a:gd name="T24" fmla="*/ 17 w 30"/>
                <a:gd name="T25" fmla="*/ 29 h 30"/>
                <a:gd name="T26" fmla="*/ 14 w 30"/>
                <a:gd name="T27" fmla="*/ 29 h 30"/>
                <a:gd name="T28" fmla="*/ 11 w 30"/>
                <a:gd name="T29" fmla="*/ 30 h 30"/>
                <a:gd name="T30" fmla="*/ 0 w 30"/>
                <a:gd name="T31" fmla="*/ 18 h 30"/>
                <a:gd name="T32" fmla="*/ 0 w 30"/>
                <a:gd name="T33" fmla="*/ 8 h 30"/>
                <a:gd name="T34" fmla="*/ 0 w 30"/>
                <a:gd name="T3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0" y="0"/>
                  </a:moveTo>
                  <a:lnTo>
                    <a:pt x="6" y="0"/>
                  </a:lnTo>
                  <a:lnTo>
                    <a:pt x="15" y="0"/>
                  </a:lnTo>
                  <a:lnTo>
                    <a:pt x="17" y="0"/>
                  </a:lnTo>
                  <a:lnTo>
                    <a:pt x="20" y="1"/>
                  </a:lnTo>
                  <a:lnTo>
                    <a:pt x="22" y="2"/>
                  </a:lnTo>
                  <a:lnTo>
                    <a:pt x="23" y="4"/>
                  </a:lnTo>
                  <a:lnTo>
                    <a:pt x="26" y="7"/>
                  </a:lnTo>
                  <a:lnTo>
                    <a:pt x="30" y="10"/>
                  </a:lnTo>
                  <a:lnTo>
                    <a:pt x="27" y="18"/>
                  </a:lnTo>
                  <a:lnTo>
                    <a:pt x="23" y="24"/>
                  </a:lnTo>
                  <a:lnTo>
                    <a:pt x="20" y="27"/>
                  </a:lnTo>
                  <a:lnTo>
                    <a:pt x="17" y="29"/>
                  </a:lnTo>
                  <a:lnTo>
                    <a:pt x="14" y="29"/>
                  </a:lnTo>
                  <a:lnTo>
                    <a:pt x="11" y="30"/>
                  </a:lnTo>
                  <a:lnTo>
                    <a:pt x="0" y="18"/>
                  </a:lnTo>
                  <a:lnTo>
                    <a:pt x="0" y="8"/>
                  </a:lnTo>
                  <a:lnTo>
                    <a:pt x="0"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3" name="Freeform 113"/>
            <p:cNvSpPr>
              <a:spLocks/>
            </p:cNvSpPr>
            <p:nvPr/>
          </p:nvSpPr>
          <p:spPr bwMode="auto">
            <a:xfrm>
              <a:off x="14906625" y="7002463"/>
              <a:ext cx="134937" cy="76200"/>
            </a:xfrm>
            <a:custGeom>
              <a:avLst/>
              <a:gdLst>
                <a:gd name="T0" fmla="*/ 71 w 169"/>
                <a:gd name="T1" fmla="*/ 46 h 96"/>
                <a:gd name="T2" fmla="*/ 68 w 169"/>
                <a:gd name="T3" fmla="*/ 46 h 96"/>
                <a:gd name="T4" fmla="*/ 66 w 169"/>
                <a:gd name="T5" fmla="*/ 48 h 96"/>
                <a:gd name="T6" fmla="*/ 66 w 169"/>
                <a:gd name="T7" fmla="*/ 51 h 96"/>
                <a:gd name="T8" fmla="*/ 66 w 169"/>
                <a:gd name="T9" fmla="*/ 54 h 96"/>
                <a:gd name="T10" fmla="*/ 66 w 169"/>
                <a:gd name="T11" fmla="*/ 58 h 96"/>
                <a:gd name="T12" fmla="*/ 66 w 169"/>
                <a:gd name="T13" fmla="*/ 62 h 96"/>
                <a:gd name="T14" fmla="*/ 66 w 169"/>
                <a:gd name="T15" fmla="*/ 65 h 96"/>
                <a:gd name="T16" fmla="*/ 64 w 169"/>
                <a:gd name="T17" fmla="*/ 68 h 96"/>
                <a:gd name="T18" fmla="*/ 55 w 169"/>
                <a:gd name="T19" fmla="*/ 76 h 96"/>
                <a:gd name="T20" fmla="*/ 41 w 169"/>
                <a:gd name="T21" fmla="*/ 86 h 96"/>
                <a:gd name="T22" fmla="*/ 33 w 169"/>
                <a:gd name="T23" fmla="*/ 90 h 96"/>
                <a:gd name="T24" fmla="*/ 26 w 169"/>
                <a:gd name="T25" fmla="*/ 93 h 96"/>
                <a:gd name="T26" fmla="*/ 18 w 169"/>
                <a:gd name="T27" fmla="*/ 95 h 96"/>
                <a:gd name="T28" fmla="*/ 11 w 169"/>
                <a:gd name="T29" fmla="*/ 96 h 96"/>
                <a:gd name="T30" fmla="*/ 9 w 169"/>
                <a:gd name="T31" fmla="*/ 96 h 96"/>
                <a:gd name="T32" fmla="*/ 5 w 169"/>
                <a:gd name="T33" fmla="*/ 95 h 96"/>
                <a:gd name="T34" fmla="*/ 4 w 169"/>
                <a:gd name="T35" fmla="*/ 93 h 96"/>
                <a:gd name="T36" fmla="*/ 2 w 169"/>
                <a:gd name="T37" fmla="*/ 91 h 96"/>
                <a:gd name="T38" fmla="*/ 0 w 169"/>
                <a:gd name="T39" fmla="*/ 87 h 96"/>
                <a:gd name="T40" fmla="*/ 0 w 169"/>
                <a:gd name="T41" fmla="*/ 80 h 96"/>
                <a:gd name="T42" fmla="*/ 0 w 169"/>
                <a:gd name="T43" fmla="*/ 74 h 96"/>
                <a:gd name="T44" fmla="*/ 1 w 169"/>
                <a:gd name="T45" fmla="*/ 67 h 96"/>
                <a:gd name="T46" fmla="*/ 2 w 169"/>
                <a:gd name="T47" fmla="*/ 63 h 96"/>
                <a:gd name="T48" fmla="*/ 4 w 169"/>
                <a:gd name="T49" fmla="*/ 58 h 96"/>
                <a:gd name="T50" fmla="*/ 7 w 169"/>
                <a:gd name="T51" fmla="*/ 54 h 96"/>
                <a:gd name="T52" fmla="*/ 11 w 169"/>
                <a:gd name="T53" fmla="*/ 51 h 96"/>
                <a:gd name="T54" fmla="*/ 14 w 169"/>
                <a:gd name="T55" fmla="*/ 48 h 96"/>
                <a:gd name="T56" fmla="*/ 18 w 169"/>
                <a:gd name="T57" fmla="*/ 46 h 96"/>
                <a:gd name="T58" fmla="*/ 36 w 169"/>
                <a:gd name="T59" fmla="*/ 39 h 96"/>
                <a:gd name="T60" fmla="*/ 56 w 169"/>
                <a:gd name="T61" fmla="*/ 34 h 96"/>
                <a:gd name="T62" fmla="*/ 64 w 169"/>
                <a:gd name="T63" fmla="*/ 18 h 96"/>
                <a:gd name="T64" fmla="*/ 67 w 169"/>
                <a:gd name="T65" fmla="*/ 15 h 96"/>
                <a:gd name="T66" fmla="*/ 71 w 169"/>
                <a:gd name="T67" fmla="*/ 12 h 96"/>
                <a:gd name="T68" fmla="*/ 78 w 169"/>
                <a:gd name="T69" fmla="*/ 10 h 96"/>
                <a:gd name="T70" fmla="*/ 84 w 169"/>
                <a:gd name="T71" fmla="*/ 8 h 96"/>
                <a:gd name="T72" fmla="*/ 99 w 169"/>
                <a:gd name="T73" fmla="*/ 5 h 96"/>
                <a:gd name="T74" fmla="*/ 116 w 169"/>
                <a:gd name="T75" fmla="*/ 1 h 96"/>
                <a:gd name="T76" fmla="*/ 133 w 169"/>
                <a:gd name="T77" fmla="*/ 0 h 96"/>
                <a:gd name="T78" fmla="*/ 148 w 169"/>
                <a:gd name="T79" fmla="*/ 1 h 96"/>
                <a:gd name="T80" fmla="*/ 154 w 169"/>
                <a:gd name="T81" fmla="*/ 1 h 96"/>
                <a:gd name="T82" fmla="*/ 161 w 169"/>
                <a:gd name="T83" fmla="*/ 2 h 96"/>
                <a:gd name="T84" fmla="*/ 165 w 169"/>
                <a:gd name="T85" fmla="*/ 5 h 96"/>
                <a:gd name="T86" fmla="*/ 169 w 169"/>
                <a:gd name="T87" fmla="*/ 7 h 96"/>
                <a:gd name="T88" fmla="*/ 165 w 169"/>
                <a:gd name="T89" fmla="*/ 11 h 96"/>
                <a:gd name="T90" fmla="*/ 161 w 169"/>
                <a:gd name="T91" fmla="*/ 14 h 96"/>
                <a:gd name="T92" fmla="*/ 155 w 169"/>
                <a:gd name="T93" fmla="*/ 19 h 96"/>
                <a:gd name="T94" fmla="*/ 149 w 169"/>
                <a:gd name="T95" fmla="*/ 22 h 96"/>
                <a:gd name="T96" fmla="*/ 137 w 169"/>
                <a:gd name="T97" fmla="*/ 29 h 96"/>
                <a:gd name="T98" fmla="*/ 123 w 169"/>
                <a:gd name="T99" fmla="*/ 35 h 96"/>
                <a:gd name="T100" fmla="*/ 109 w 169"/>
                <a:gd name="T101" fmla="*/ 39 h 96"/>
                <a:gd name="T102" fmla="*/ 95 w 169"/>
                <a:gd name="T103" fmla="*/ 42 h 96"/>
                <a:gd name="T104" fmla="*/ 82 w 169"/>
                <a:gd name="T105" fmla="*/ 45 h 96"/>
                <a:gd name="T106" fmla="*/ 71 w 169"/>
                <a:gd name="T107" fmla="*/ 4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9" h="96">
                  <a:moveTo>
                    <a:pt x="71" y="46"/>
                  </a:moveTo>
                  <a:lnTo>
                    <a:pt x="68" y="46"/>
                  </a:lnTo>
                  <a:lnTo>
                    <a:pt x="66" y="48"/>
                  </a:lnTo>
                  <a:lnTo>
                    <a:pt x="66" y="51"/>
                  </a:lnTo>
                  <a:lnTo>
                    <a:pt x="66" y="54"/>
                  </a:lnTo>
                  <a:lnTo>
                    <a:pt x="66" y="58"/>
                  </a:lnTo>
                  <a:lnTo>
                    <a:pt x="66" y="62"/>
                  </a:lnTo>
                  <a:lnTo>
                    <a:pt x="66" y="65"/>
                  </a:lnTo>
                  <a:lnTo>
                    <a:pt x="64" y="68"/>
                  </a:lnTo>
                  <a:lnTo>
                    <a:pt x="55" y="76"/>
                  </a:lnTo>
                  <a:lnTo>
                    <a:pt x="41" y="86"/>
                  </a:lnTo>
                  <a:lnTo>
                    <a:pt x="33" y="90"/>
                  </a:lnTo>
                  <a:lnTo>
                    <a:pt x="26" y="93"/>
                  </a:lnTo>
                  <a:lnTo>
                    <a:pt x="18" y="95"/>
                  </a:lnTo>
                  <a:lnTo>
                    <a:pt x="11" y="96"/>
                  </a:lnTo>
                  <a:lnTo>
                    <a:pt x="9" y="96"/>
                  </a:lnTo>
                  <a:lnTo>
                    <a:pt x="5" y="95"/>
                  </a:lnTo>
                  <a:lnTo>
                    <a:pt x="4" y="93"/>
                  </a:lnTo>
                  <a:lnTo>
                    <a:pt x="2" y="91"/>
                  </a:lnTo>
                  <a:lnTo>
                    <a:pt x="0" y="87"/>
                  </a:lnTo>
                  <a:lnTo>
                    <a:pt x="0" y="80"/>
                  </a:lnTo>
                  <a:lnTo>
                    <a:pt x="0" y="74"/>
                  </a:lnTo>
                  <a:lnTo>
                    <a:pt x="1" y="67"/>
                  </a:lnTo>
                  <a:lnTo>
                    <a:pt x="2" y="63"/>
                  </a:lnTo>
                  <a:lnTo>
                    <a:pt x="4" y="58"/>
                  </a:lnTo>
                  <a:lnTo>
                    <a:pt x="7" y="54"/>
                  </a:lnTo>
                  <a:lnTo>
                    <a:pt x="11" y="51"/>
                  </a:lnTo>
                  <a:lnTo>
                    <a:pt x="14" y="48"/>
                  </a:lnTo>
                  <a:lnTo>
                    <a:pt x="18" y="46"/>
                  </a:lnTo>
                  <a:lnTo>
                    <a:pt x="36" y="39"/>
                  </a:lnTo>
                  <a:lnTo>
                    <a:pt x="56" y="34"/>
                  </a:lnTo>
                  <a:lnTo>
                    <a:pt x="64" y="18"/>
                  </a:lnTo>
                  <a:lnTo>
                    <a:pt x="67" y="15"/>
                  </a:lnTo>
                  <a:lnTo>
                    <a:pt x="71" y="12"/>
                  </a:lnTo>
                  <a:lnTo>
                    <a:pt x="78" y="10"/>
                  </a:lnTo>
                  <a:lnTo>
                    <a:pt x="84" y="8"/>
                  </a:lnTo>
                  <a:lnTo>
                    <a:pt x="99" y="5"/>
                  </a:lnTo>
                  <a:lnTo>
                    <a:pt x="116" y="1"/>
                  </a:lnTo>
                  <a:lnTo>
                    <a:pt x="133" y="0"/>
                  </a:lnTo>
                  <a:lnTo>
                    <a:pt x="148" y="1"/>
                  </a:lnTo>
                  <a:lnTo>
                    <a:pt x="154" y="1"/>
                  </a:lnTo>
                  <a:lnTo>
                    <a:pt x="161" y="2"/>
                  </a:lnTo>
                  <a:lnTo>
                    <a:pt x="165" y="5"/>
                  </a:lnTo>
                  <a:lnTo>
                    <a:pt x="169" y="7"/>
                  </a:lnTo>
                  <a:lnTo>
                    <a:pt x="165" y="11"/>
                  </a:lnTo>
                  <a:lnTo>
                    <a:pt x="161" y="14"/>
                  </a:lnTo>
                  <a:lnTo>
                    <a:pt x="155" y="19"/>
                  </a:lnTo>
                  <a:lnTo>
                    <a:pt x="149" y="22"/>
                  </a:lnTo>
                  <a:lnTo>
                    <a:pt x="137" y="29"/>
                  </a:lnTo>
                  <a:lnTo>
                    <a:pt x="123" y="35"/>
                  </a:lnTo>
                  <a:lnTo>
                    <a:pt x="109" y="39"/>
                  </a:lnTo>
                  <a:lnTo>
                    <a:pt x="95" y="42"/>
                  </a:lnTo>
                  <a:lnTo>
                    <a:pt x="82" y="45"/>
                  </a:lnTo>
                  <a:lnTo>
                    <a:pt x="71" y="4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4" name="Freeform 114"/>
            <p:cNvSpPr>
              <a:spLocks/>
            </p:cNvSpPr>
            <p:nvPr/>
          </p:nvSpPr>
          <p:spPr bwMode="auto">
            <a:xfrm>
              <a:off x="15000288" y="6791325"/>
              <a:ext cx="41275" cy="36513"/>
            </a:xfrm>
            <a:custGeom>
              <a:avLst/>
              <a:gdLst>
                <a:gd name="T0" fmla="*/ 51 w 51"/>
                <a:gd name="T1" fmla="*/ 22 h 47"/>
                <a:gd name="T2" fmla="*/ 49 w 51"/>
                <a:gd name="T3" fmla="*/ 27 h 47"/>
                <a:gd name="T4" fmla="*/ 44 w 51"/>
                <a:gd name="T5" fmla="*/ 36 h 47"/>
                <a:gd name="T6" fmla="*/ 41 w 51"/>
                <a:gd name="T7" fmla="*/ 40 h 47"/>
                <a:gd name="T8" fmla="*/ 37 w 51"/>
                <a:gd name="T9" fmla="*/ 43 h 47"/>
                <a:gd name="T10" fmla="*/ 34 w 51"/>
                <a:gd name="T11" fmla="*/ 46 h 47"/>
                <a:gd name="T12" fmla="*/ 31 w 51"/>
                <a:gd name="T13" fmla="*/ 47 h 47"/>
                <a:gd name="T14" fmla="*/ 28 w 51"/>
                <a:gd name="T15" fmla="*/ 46 h 47"/>
                <a:gd name="T16" fmla="*/ 23 w 51"/>
                <a:gd name="T17" fmla="*/ 43 h 47"/>
                <a:gd name="T18" fmla="*/ 18 w 51"/>
                <a:gd name="T19" fmla="*/ 39 h 47"/>
                <a:gd name="T20" fmla="*/ 13 w 51"/>
                <a:gd name="T21" fmla="*/ 35 h 47"/>
                <a:gd name="T22" fmla="*/ 8 w 51"/>
                <a:gd name="T23" fmla="*/ 28 h 47"/>
                <a:gd name="T24" fmla="*/ 4 w 51"/>
                <a:gd name="T25" fmla="*/ 22 h 47"/>
                <a:gd name="T26" fmla="*/ 1 w 51"/>
                <a:gd name="T27" fmla="*/ 16 h 47"/>
                <a:gd name="T28" fmla="*/ 0 w 51"/>
                <a:gd name="T29" fmla="*/ 10 h 47"/>
                <a:gd name="T30" fmla="*/ 1 w 51"/>
                <a:gd name="T31" fmla="*/ 5 h 47"/>
                <a:gd name="T32" fmla="*/ 2 w 51"/>
                <a:gd name="T33" fmla="*/ 3 h 47"/>
                <a:gd name="T34" fmla="*/ 5 w 51"/>
                <a:gd name="T35" fmla="*/ 1 h 47"/>
                <a:gd name="T36" fmla="*/ 8 w 51"/>
                <a:gd name="T37" fmla="*/ 0 h 47"/>
                <a:gd name="T38" fmla="*/ 16 w 51"/>
                <a:gd name="T39" fmla="*/ 0 h 47"/>
                <a:gd name="T40" fmla="*/ 25 w 51"/>
                <a:gd name="T41" fmla="*/ 2 h 47"/>
                <a:gd name="T42" fmla="*/ 35 w 51"/>
                <a:gd name="T43" fmla="*/ 5 h 47"/>
                <a:gd name="T44" fmla="*/ 43 w 51"/>
                <a:gd name="T45" fmla="*/ 10 h 47"/>
                <a:gd name="T46" fmla="*/ 46 w 51"/>
                <a:gd name="T47" fmla="*/ 13 h 47"/>
                <a:gd name="T48" fmla="*/ 48 w 51"/>
                <a:gd name="T49" fmla="*/ 15 h 47"/>
                <a:gd name="T50" fmla="*/ 50 w 51"/>
                <a:gd name="T51" fmla="*/ 18 h 47"/>
                <a:gd name="T52" fmla="*/ 51 w 51"/>
                <a:gd name="T53" fmla="*/ 2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47">
                  <a:moveTo>
                    <a:pt x="51" y="22"/>
                  </a:moveTo>
                  <a:lnTo>
                    <a:pt x="49" y="27"/>
                  </a:lnTo>
                  <a:lnTo>
                    <a:pt x="44" y="36"/>
                  </a:lnTo>
                  <a:lnTo>
                    <a:pt x="41" y="40"/>
                  </a:lnTo>
                  <a:lnTo>
                    <a:pt x="37" y="43"/>
                  </a:lnTo>
                  <a:lnTo>
                    <a:pt x="34" y="46"/>
                  </a:lnTo>
                  <a:lnTo>
                    <a:pt x="31" y="47"/>
                  </a:lnTo>
                  <a:lnTo>
                    <a:pt x="28" y="46"/>
                  </a:lnTo>
                  <a:lnTo>
                    <a:pt x="23" y="43"/>
                  </a:lnTo>
                  <a:lnTo>
                    <a:pt x="18" y="39"/>
                  </a:lnTo>
                  <a:lnTo>
                    <a:pt x="13" y="35"/>
                  </a:lnTo>
                  <a:lnTo>
                    <a:pt x="8" y="28"/>
                  </a:lnTo>
                  <a:lnTo>
                    <a:pt x="4" y="22"/>
                  </a:lnTo>
                  <a:lnTo>
                    <a:pt x="1" y="16"/>
                  </a:lnTo>
                  <a:lnTo>
                    <a:pt x="0" y="10"/>
                  </a:lnTo>
                  <a:lnTo>
                    <a:pt x="1" y="5"/>
                  </a:lnTo>
                  <a:lnTo>
                    <a:pt x="2" y="3"/>
                  </a:lnTo>
                  <a:lnTo>
                    <a:pt x="5" y="1"/>
                  </a:lnTo>
                  <a:lnTo>
                    <a:pt x="8" y="0"/>
                  </a:lnTo>
                  <a:lnTo>
                    <a:pt x="16" y="0"/>
                  </a:lnTo>
                  <a:lnTo>
                    <a:pt x="25" y="2"/>
                  </a:lnTo>
                  <a:lnTo>
                    <a:pt x="35" y="5"/>
                  </a:lnTo>
                  <a:lnTo>
                    <a:pt x="43" y="10"/>
                  </a:lnTo>
                  <a:lnTo>
                    <a:pt x="46" y="13"/>
                  </a:lnTo>
                  <a:lnTo>
                    <a:pt x="48" y="15"/>
                  </a:lnTo>
                  <a:lnTo>
                    <a:pt x="50" y="18"/>
                  </a:lnTo>
                  <a:lnTo>
                    <a:pt x="51" y="2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5" name="Freeform 115"/>
            <p:cNvSpPr>
              <a:spLocks/>
            </p:cNvSpPr>
            <p:nvPr/>
          </p:nvSpPr>
          <p:spPr bwMode="auto">
            <a:xfrm>
              <a:off x="15071725" y="6786563"/>
              <a:ext cx="107950" cy="33338"/>
            </a:xfrm>
            <a:custGeom>
              <a:avLst/>
              <a:gdLst>
                <a:gd name="T0" fmla="*/ 117 w 136"/>
                <a:gd name="T1" fmla="*/ 7 h 41"/>
                <a:gd name="T2" fmla="*/ 121 w 136"/>
                <a:gd name="T3" fmla="*/ 16 h 41"/>
                <a:gd name="T4" fmla="*/ 127 w 136"/>
                <a:gd name="T5" fmla="*/ 22 h 41"/>
                <a:gd name="T6" fmla="*/ 131 w 136"/>
                <a:gd name="T7" fmla="*/ 26 h 41"/>
                <a:gd name="T8" fmla="*/ 133 w 136"/>
                <a:gd name="T9" fmla="*/ 30 h 41"/>
                <a:gd name="T10" fmla="*/ 135 w 136"/>
                <a:gd name="T11" fmla="*/ 34 h 41"/>
                <a:gd name="T12" fmla="*/ 136 w 136"/>
                <a:gd name="T13" fmla="*/ 41 h 41"/>
                <a:gd name="T14" fmla="*/ 129 w 136"/>
                <a:gd name="T15" fmla="*/ 41 h 41"/>
                <a:gd name="T16" fmla="*/ 120 w 136"/>
                <a:gd name="T17" fmla="*/ 40 h 41"/>
                <a:gd name="T18" fmla="*/ 112 w 136"/>
                <a:gd name="T19" fmla="*/ 38 h 41"/>
                <a:gd name="T20" fmla="*/ 106 w 136"/>
                <a:gd name="T21" fmla="*/ 35 h 41"/>
                <a:gd name="T22" fmla="*/ 99 w 136"/>
                <a:gd name="T23" fmla="*/ 32 h 41"/>
                <a:gd name="T24" fmla="*/ 93 w 136"/>
                <a:gd name="T25" fmla="*/ 29 h 41"/>
                <a:gd name="T26" fmla="*/ 85 w 136"/>
                <a:gd name="T27" fmla="*/ 27 h 41"/>
                <a:gd name="T28" fmla="*/ 77 w 136"/>
                <a:gd name="T29" fmla="*/ 25 h 41"/>
                <a:gd name="T30" fmla="*/ 68 w 136"/>
                <a:gd name="T31" fmla="*/ 24 h 41"/>
                <a:gd name="T32" fmla="*/ 57 w 136"/>
                <a:gd name="T33" fmla="*/ 24 h 41"/>
                <a:gd name="T34" fmla="*/ 49 w 136"/>
                <a:gd name="T35" fmla="*/ 24 h 41"/>
                <a:gd name="T36" fmla="*/ 40 w 136"/>
                <a:gd name="T37" fmla="*/ 24 h 41"/>
                <a:gd name="T38" fmla="*/ 30 w 136"/>
                <a:gd name="T39" fmla="*/ 24 h 41"/>
                <a:gd name="T40" fmla="*/ 12 w 136"/>
                <a:gd name="T41" fmla="*/ 20 h 41"/>
                <a:gd name="T42" fmla="*/ 0 w 136"/>
                <a:gd name="T43" fmla="*/ 16 h 41"/>
                <a:gd name="T44" fmla="*/ 5 w 136"/>
                <a:gd name="T45" fmla="*/ 6 h 41"/>
                <a:gd name="T46" fmla="*/ 11 w 136"/>
                <a:gd name="T47" fmla="*/ 0 h 41"/>
                <a:gd name="T48" fmla="*/ 55 w 136"/>
                <a:gd name="T49" fmla="*/ 0 h 41"/>
                <a:gd name="T50" fmla="*/ 78 w 136"/>
                <a:gd name="T51" fmla="*/ 0 h 41"/>
                <a:gd name="T52" fmla="*/ 85 w 136"/>
                <a:gd name="T53" fmla="*/ 0 h 41"/>
                <a:gd name="T54" fmla="*/ 86 w 136"/>
                <a:gd name="T55" fmla="*/ 0 h 41"/>
                <a:gd name="T56" fmla="*/ 89 w 136"/>
                <a:gd name="T57" fmla="*/ 3 h 41"/>
                <a:gd name="T58" fmla="*/ 91 w 136"/>
                <a:gd name="T59" fmla="*/ 6 h 41"/>
                <a:gd name="T60" fmla="*/ 94 w 136"/>
                <a:gd name="T61" fmla="*/ 7 h 41"/>
                <a:gd name="T62" fmla="*/ 97 w 136"/>
                <a:gd name="T63" fmla="*/ 8 h 41"/>
                <a:gd name="T64" fmla="*/ 105 w 136"/>
                <a:gd name="T65" fmla="*/ 8 h 41"/>
                <a:gd name="T66" fmla="*/ 113 w 136"/>
                <a:gd name="T67" fmla="*/ 7 h 41"/>
                <a:gd name="T68" fmla="*/ 117 w 136"/>
                <a:gd name="T69"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6" h="41">
                  <a:moveTo>
                    <a:pt x="117" y="7"/>
                  </a:moveTo>
                  <a:lnTo>
                    <a:pt x="121" y="16"/>
                  </a:lnTo>
                  <a:lnTo>
                    <a:pt x="127" y="22"/>
                  </a:lnTo>
                  <a:lnTo>
                    <a:pt x="131" y="26"/>
                  </a:lnTo>
                  <a:lnTo>
                    <a:pt x="133" y="30"/>
                  </a:lnTo>
                  <a:lnTo>
                    <a:pt x="135" y="34"/>
                  </a:lnTo>
                  <a:lnTo>
                    <a:pt x="136" y="41"/>
                  </a:lnTo>
                  <a:lnTo>
                    <a:pt x="129" y="41"/>
                  </a:lnTo>
                  <a:lnTo>
                    <a:pt x="120" y="40"/>
                  </a:lnTo>
                  <a:lnTo>
                    <a:pt x="112" y="38"/>
                  </a:lnTo>
                  <a:lnTo>
                    <a:pt x="106" y="35"/>
                  </a:lnTo>
                  <a:lnTo>
                    <a:pt x="99" y="32"/>
                  </a:lnTo>
                  <a:lnTo>
                    <a:pt x="93" y="29"/>
                  </a:lnTo>
                  <a:lnTo>
                    <a:pt x="85" y="27"/>
                  </a:lnTo>
                  <a:lnTo>
                    <a:pt x="77" y="25"/>
                  </a:lnTo>
                  <a:lnTo>
                    <a:pt x="68" y="24"/>
                  </a:lnTo>
                  <a:lnTo>
                    <a:pt x="57" y="24"/>
                  </a:lnTo>
                  <a:lnTo>
                    <a:pt x="49" y="24"/>
                  </a:lnTo>
                  <a:lnTo>
                    <a:pt x="40" y="24"/>
                  </a:lnTo>
                  <a:lnTo>
                    <a:pt x="30" y="24"/>
                  </a:lnTo>
                  <a:lnTo>
                    <a:pt x="12" y="20"/>
                  </a:lnTo>
                  <a:lnTo>
                    <a:pt x="0" y="16"/>
                  </a:lnTo>
                  <a:lnTo>
                    <a:pt x="5" y="6"/>
                  </a:lnTo>
                  <a:lnTo>
                    <a:pt x="11" y="0"/>
                  </a:lnTo>
                  <a:lnTo>
                    <a:pt x="55" y="0"/>
                  </a:lnTo>
                  <a:lnTo>
                    <a:pt x="78" y="0"/>
                  </a:lnTo>
                  <a:lnTo>
                    <a:pt x="85" y="0"/>
                  </a:lnTo>
                  <a:lnTo>
                    <a:pt x="86" y="0"/>
                  </a:lnTo>
                  <a:lnTo>
                    <a:pt x="89" y="3"/>
                  </a:lnTo>
                  <a:lnTo>
                    <a:pt x="91" y="6"/>
                  </a:lnTo>
                  <a:lnTo>
                    <a:pt x="94" y="7"/>
                  </a:lnTo>
                  <a:lnTo>
                    <a:pt x="97" y="8"/>
                  </a:lnTo>
                  <a:lnTo>
                    <a:pt x="105" y="8"/>
                  </a:lnTo>
                  <a:lnTo>
                    <a:pt x="113" y="7"/>
                  </a:lnTo>
                  <a:lnTo>
                    <a:pt x="117" y="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6" name="Freeform 116"/>
            <p:cNvSpPr>
              <a:spLocks/>
            </p:cNvSpPr>
            <p:nvPr/>
          </p:nvSpPr>
          <p:spPr bwMode="auto">
            <a:xfrm>
              <a:off x="15054263" y="6584950"/>
              <a:ext cx="46037" cy="104775"/>
            </a:xfrm>
            <a:custGeom>
              <a:avLst/>
              <a:gdLst>
                <a:gd name="T0" fmla="*/ 15 w 58"/>
                <a:gd name="T1" fmla="*/ 105 h 132"/>
                <a:gd name="T2" fmla="*/ 15 w 58"/>
                <a:gd name="T3" fmla="*/ 96 h 132"/>
                <a:gd name="T4" fmla="*/ 15 w 58"/>
                <a:gd name="T5" fmla="*/ 95 h 132"/>
                <a:gd name="T6" fmla="*/ 27 w 58"/>
                <a:gd name="T7" fmla="*/ 94 h 132"/>
                <a:gd name="T8" fmla="*/ 37 w 58"/>
                <a:gd name="T9" fmla="*/ 92 h 132"/>
                <a:gd name="T10" fmla="*/ 46 w 58"/>
                <a:gd name="T11" fmla="*/ 91 h 132"/>
                <a:gd name="T12" fmla="*/ 54 w 58"/>
                <a:gd name="T13" fmla="*/ 90 h 132"/>
                <a:gd name="T14" fmla="*/ 48 w 58"/>
                <a:gd name="T15" fmla="*/ 76 h 132"/>
                <a:gd name="T16" fmla="*/ 42 w 58"/>
                <a:gd name="T17" fmla="*/ 64 h 132"/>
                <a:gd name="T18" fmla="*/ 49 w 58"/>
                <a:gd name="T19" fmla="*/ 55 h 132"/>
                <a:gd name="T20" fmla="*/ 58 w 58"/>
                <a:gd name="T21" fmla="*/ 45 h 132"/>
                <a:gd name="T22" fmla="*/ 48 w 58"/>
                <a:gd name="T23" fmla="*/ 43 h 132"/>
                <a:gd name="T24" fmla="*/ 40 w 58"/>
                <a:gd name="T25" fmla="*/ 38 h 132"/>
                <a:gd name="T26" fmla="*/ 32 w 58"/>
                <a:gd name="T27" fmla="*/ 34 h 132"/>
                <a:gd name="T28" fmla="*/ 27 w 58"/>
                <a:gd name="T29" fmla="*/ 29 h 132"/>
                <a:gd name="T30" fmla="*/ 21 w 58"/>
                <a:gd name="T31" fmla="*/ 22 h 132"/>
                <a:gd name="T32" fmla="*/ 18 w 58"/>
                <a:gd name="T33" fmla="*/ 16 h 132"/>
                <a:gd name="T34" fmla="*/ 16 w 58"/>
                <a:gd name="T35" fmla="*/ 8 h 132"/>
                <a:gd name="T36" fmla="*/ 15 w 58"/>
                <a:gd name="T37" fmla="*/ 0 h 132"/>
                <a:gd name="T38" fmla="*/ 10 w 58"/>
                <a:gd name="T39" fmla="*/ 3 h 132"/>
                <a:gd name="T40" fmla="*/ 6 w 58"/>
                <a:gd name="T41" fmla="*/ 6 h 132"/>
                <a:gd name="T42" fmla="*/ 4 w 58"/>
                <a:gd name="T43" fmla="*/ 10 h 132"/>
                <a:gd name="T44" fmla="*/ 2 w 58"/>
                <a:gd name="T45" fmla="*/ 15 h 132"/>
                <a:gd name="T46" fmla="*/ 0 w 58"/>
                <a:gd name="T47" fmla="*/ 23 h 132"/>
                <a:gd name="T48" fmla="*/ 0 w 58"/>
                <a:gd name="T49" fmla="*/ 34 h 132"/>
                <a:gd name="T50" fmla="*/ 1 w 58"/>
                <a:gd name="T51" fmla="*/ 42 h 132"/>
                <a:gd name="T52" fmla="*/ 2 w 58"/>
                <a:gd name="T53" fmla="*/ 48 h 132"/>
                <a:gd name="T54" fmla="*/ 4 w 58"/>
                <a:gd name="T55" fmla="*/ 54 h 132"/>
                <a:gd name="T56" fmla="*/ 6 w 58"/>
                <a:gd name="T57" fmla="*/ 58 h 132"/>
                <a:gd name="T58" fmla="*/ 7 w 58"/>
                <a:gd name="T59" fmla="*/ 63 h 132"/>
                <a:gd name="T60" fmla="*/ 9 w 58"/>
                <a:gd name="T61" fmla="*/ 68 h 132"/>
                <a:gd name="T62" fmla="*/ 10 w 58"/>
                <a:gd name="T63" fmla="*/ 73 h 132"/>
                <a:gd name="T64" fmla="*/ 11 w 58"/>
                <a:gd name="T65" fmla="*/ 79 h 132"/>
                <a:gd name="T66" fmla="*/ 11 w 58"/>
                <a:gd name="T67" fmla="*/ 89 h 132"/>
                <a:gd name="T68" fmla="*/ 11 w 58"/>
                <a:gd name="T69" fmla="*/ 94 h 132"/>
                <a:gd name="T70" fmla="*/ 11 w 58"/>
                <a:gd name="T71" fmla="*/ 97 h 132"/>
                <a:gd name="T72" fmla="*/ 11 w 58"/>
                <a:gd name="T73" fmla="*/ 102 h 132"/>
                <a:gd name="T74" fmla="*/ 11 w 58"/>
                <a:gd name="T75" fmla="*/ 107 h 132"/>
                <a:gd name="T76" fmla="*/ 13 w 58"/>
                <a:gd name="T77" fmla="*/ 112 h 132"/>
                <a:gd name="T78" fmla="*/ 14 w 58"/>
                <a:gd name="T79" fmla="*/ 116 h 132"/>
                <a:gd name="T80" fmla="*/ 16 w 58"/>
                <a:gd name="T81" fmla="*/ 122 h 132"/>
                <a:gd name="T82" fmla="*/ 19 w 58"/>
                <a:gd name="T83" fmla="*/ 126 h 132"/>
                <a:gd name="T84" fmla="*/ 22 w 58"/>
                <a:gd name="T85" fmla="*/ 129 h 132"/>
                <a:gd name="T86" fmla="*/ 28 w 58"/>
                <a:gd name="T87" fmla="*/ 131 h 132"/>
                <a:gd name="T88" fmla="*/ 34 w 58"/>
                <a:gd name="T89" fmla="*/ 132 h 132"/>
                <a:gd name="T90" fmla="*/ 24 w 58"/>
                <a:gd name="T91" fmla="*/ 119 h 132"/>
                <a:gd name="T92" fmla="*/ 15 w 58"/>
                <a:gd name="T93" fmla="*/ 10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8" h="132">
                  <a:moveTo>
                    <a:pt x="15" y="105"/>
                  </a:moveTo>
                  <a:lnTo>
                    <a:pt x="15" y="96"/>
                  </a:lnTo>
                  <a:lnTo>
                    <a:pt x="15" y="95"/>
                  </a:lnTo>
                  <a:lnTo>
                    <a:pt x="27" y="94"/>
                  </a:lnTo>
                  <a:lnTo>
                    <a:pt x="37" y="92"/>
                  </a:lnTo>
                  <a:lnTo>
                    <a:pt x="46" y="91"/>
                  </a:lnTo>
                  <a:lnTo>
                    <a:pt x="54" y="90"/>
                  </a:lnTo>
                  <a:lnTo>
                    <a:pt x="48" y="76"/>
                  </a:lnTo>
                  <a:lnTo>
                    <a:pt x="42" y="64"/>
                  </a:lnTo>
                  <a:lnTo>
                    <a:pt x="49" y="55"/>
                  </a:lnTo>
                  <a:lnTo>
                    <a:pt x="58" y="45"/>
                  </a:lnTo>
                  <a:lnTo>
                    <a:pt x="48" y="43"/>
                  </a:lnTo>
                  <a:lnTo>
                    <a:pt x="40" y="38"/>
                  </a:lnTo>
                  <a:lnTo>
                    <a:pt x="32" y="34"/>
                  </a:lnTo>
                  <a:lnTo>
                    <a:pt x="27" y="29"/>
                  </a:lnTo>
                  <a:lnTo>
                    <a:pt x="21" y="22"/>
                  </a:lnTo>
                  <a:lnTo>
                    <a:pt x="18" y="16"/>
                  </a:lnTo>
                  <a:lnTo>
                    <a:pt x="16" y="8"/>
                  </a:lnTo>
                  <a:lnTo>
                    <a:pt x="15" y="0"/>
                  </a:lnTo>
                  <a:lnTo>
                    <a:pt x="10" y="3"/>
                  </a:lnTo>
                  <a:lnTo>
                    <a:pt x="6" y="6"/>
                  </a:lnTo>
                  <a:lnTo>
                    <a:pt x="4" y="10"/>
                  </a:lnTo>
                  <a:lnTo>
                    <a:pt x="2" y="15"/>
                  </a:lnTo>
                  <a:lnTo>
                    <a:pt x="0" y="23"/>
                  </a:lnTo>
                  <a:lnTo>
                    <a:pt x="0" y="34"/>
                  </a:lnTo>
                  <a:lnTo>
                    <a:pt x="1" y="42"/>
                  </a:lnTo>
                  <a:lnTo>
                    <a:pt x="2" y="48"/>
                  </a:lnTo>
                  <a:lnTo>
                    <a:pt x="4" y="54"/>
                  </a:lnTo>
                  <a:lnTo>
                    <a:pt x="6" y="58"/>
                  </a:lnTo>
                  <a:lnTo>
                    <a:pt x="7" y="63"/>
                  </a:lnTo>
                  <a:lnTo>
                    <a:pt x="9" y="68"/>
                  </a:lnTo>
                  <a:lnTo>
                    <a:pt x="10" y="73"/>
                  </a:lnTo>
                  <a:lnTo>
                    <a:pt x="11" y="79"/>
                  </a:lnTo>
                  <a:lnTo>
                    <a:pt x="11" y="89"/>
                  </a:lnTo>
                  <a:lnTo>
                    <a:pt x="11" y="94"/>
                  </a:lnTo>
                  <a:lnTo>
                    <a:pt x="11" y="97"/>
                  </a:lnTo>
                  <a:lnTo>
                    <a:pt x="11" y="102"/>
                  </a:lnTo>
                  <a:lnTo>
                    <a:pt x="11" y="107"/>
                  </a:lnTo>
                  <a:lnTo>
                    <a:pt x="13" y="112"/>
                  </a:lnTo>
                  <a:lnTo>
                    <a:pt x="14" y="116"/>
                  </a:lnTo>
                  <a:lnTo>
                    <a:pt x="16" y="122"/>
                  </a:lnTo>
                  <a:lnTo>
                    <a:pt x="19" y="126"/>
                  </a:lnTo>
                  <a:lnTo>
                    <a:pt x="22" y="129"/>
                  </a:lnTo>
                  <a:lnTo>
                    <a:pt x="28" y="131"/>
                  </a:lnTo>
                  <a:lnTo>
                    <a:pt x="34" y="132"/>
                  </a:lnTo>
                  <a:lnTo>
                    <a:pt x="24" y="119"/>
                  </a:lnTo>
                  <a:lnTo>
                    <a:pt x="15" y="10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7" name="Freeform 117"/>
            <p:cNvSpPr>
              <a:spLocks/>
            </p:cNvSpPr>
            <p:nvPr/>
          </p:nvSpPr>
          <p:spPr bwMode="auto">
            <a:xfrm>
              <a:off x="14859000" y="6294438"/>
              <a:ext cx="169862" cy="163513"/>
            </a:xfrm>
            <a:custGeom>
              <a:avLst/>
              <a:gdLst>
                <a:gd name="T0" fmla="*/ 161 w 213"/>
                <a:gd name="T1" fmla="*/ 141 h 206"/>
                <a:gd name="T2" fmla="*/ 154 w 213"/>
                <a:gd name="T3" fmla="*/ 150 h 206"/>
                <a:gd name="T4" fmla="*/ 161 w 213"/>
                <a:gd name="T5" fmla="*/ 170 h 206"/>
                <a:gd name="T6" fmla="*/ 170 w 213"/>
                <a:gd name="T7" fmla="*/ 194 h 206"/>
                <a:gd name="T8" fmla="*/ 163 w 213"/>
                <a:gd name="T9" fmla="*/ 203 h 206"/>
                <a:gd name="T10" fmla="*/ 153 w 213"/>
                <a:gd name="T11" fmla="*/ 206 h 206"/>
                <a:gd name="T12" fmla="*/ 126 w 213"/>
                <a:gd name="T13" fmla="*/ 199 h 206"/>
                <a:gd name="T14" fmla="*/ 116 w 213"/>
                <a:gd name="T15" fmla="*/ 193 h 206"/>
                <a:gd name="T16" fmla="*/ 99 w 213"/>
                <a:gd name="T17" fmla="*/ 173 h 206"/>
                <a:gd name="T18" fmla="*/ 91 w 213"/>
                <a:gd name="T19" fmla="*/ 144 h 206"/>
                <a:gd name="T20" fmla="*/ 97 w 213"/>
                <a:gd name="T21" fmla="*/ 127 h 206"/>
                <a:gd name="T22" fmla="*/ 75 w 213"/>
                <a:gd name="T23" fmla="*/ 109 h 206"/>
                <a:gd name="T24" fmla="*/ 71 w 213"/>
                <a:gd name="T25" fmla="*/ 118 h 206"/>
                <a:gd name="T26" fmla="*/ 66 w 213"/>
                <a:gd name="T27" fmla="*/ 124 h 206"/>
                <a:gd name="T28" fmla="*/ 58 w 213"/>
                <a:gd name="T29" fmla="*/ 117 h 206"/>
                <a:gd name="T30" fmla="*/ 38 w 213"/>
                <a:gd name="T31" fmla="*/ 109 h 206"/>
                <a:gd name="T32" fmla="*/ 26 w 213"/>
                <a:gd name="T33" fmla="*/ 136 h 206"/>
                <a:gd name="T34" fmla="*/ 17 w 213"/>
                <a:gd name="T35" fmla="*/ 167 h 206"/>
                <a:gd name="T36" fmla="*/ 10 w 213"/>
                <a:gd name="T37" fmla="*/ 175 h 206"/>
                <a:gd name="T38" fmla="*/ 4 w 213"/>
                <a:gd name="T39" fmla="*/ 174 h 206"/>
                <a:gd name="T40" fmla="*/ 1 w 213"/>
                <a:gd name="T41" fmla="*/ 165 h 206"/>
                <a:gd name="T42" fmla="*/ 8 w 213"/>
                <a:gd name="T43" fmla="*/ 140 h 206"/>
                <a:gd name="T44" fmla="*/ 5 w 213"/>
                <a:gd name="T45" fmla="*/ 105 h 206"/>
                <a:gd name="T46" fmla="*/ 17 w 213"/>
                <a:gd name="T47" fmla="*/ 85 h 206"/>
                <a:gd name="T48" fmla="*/ 28 w 213"/>
                <a:gd name="T49" fmla="*/ 81 h 206"/>
                <a:gd name="T50" fmla="*/ 43 w 213"/>
                <a:gd name="T51" fmla="*/ 64 h 206"/>
                <a:gd name="T52" fmla="*/ 55 w 213"/>
                <a:gd name="T53" fmla="*/ 55 h 206"/>
                <a:gd name="T54" fmla="*/ 71 w 213"/>
                <a:gd name="T55" fmla="*/ 55 h 206"/>
                <a:gd name="T56" fmla="*/ 81 w 213"/>
                <a:gd name="T57" fmla="*/ 66 h 206"/>
                <a:gd name="T58" fmla="*/ 88 w 213"/>
                <a:gd name="T59" fmla="*/ 77 h 206"/>
                <a:gd name="T60" fmla="*/ 101 w 213"/>
                <a:gd name="T61" fmla="*/ 71 h 206"/>
                <a:gd name="T62" fmla="*/ 114 w 213"/>
                <a:gd name="T63" fmla="*/ 58 h 206"/>
                <a:gd name="T64" fmla="*/ 117 w 213"/>
                <a:gd name="T65" fmla="*/ 49 h 206"/>
                <a:gd name="T66" fmla="*/ 129 w 213"/>
                <a:gd name="T67" fmla="*/ 43 h 206"/>
                <a:gd name="T68" fmla="*/ 145 w 213"/>
                <a:gd name="T69" fmla="*/ 38 h 206"/>
                <a:gd name="T70" fmla="*/ 152 w 213"/>
                <a:gd name="T71" fmla="*/ 15 h 206"/>
                <a:gd name="T72" fmla="*/ 156 w 213"/>
                <a:gd name="T73" fmla="*/ 0 h 206"/>
                <a:gd name="T74" fmla="*/ 167 w 213"/>
                <a:gd name="T75" fmla="*/ 4 h 206"/>
                <a:gd name="T76" fmla="*/ 180 w 213"/>
                <a:gd name="T77" fmla="*/ 22 h 206"/>
                <a:gd name="T78" fmla="*/ 198 w 213"/>
                <a:gd name="T79" fmla="*/ 71 h 206"/>
                <a:gd name="T80" fmla="*/ 212 w 213"/>
                <a:gd name="T81" fmla="*/ 134 h 206"/>
                <a:gd name="T82" fmla="*/ 203 w 213"/>
                <a:gd name="T83" fmla="*/ 149 h 206"/>
                <a:gd name="T84" fmla="*/ 195 w 213"/>
                <a:gd name="T85" fmla="*/ 170 h 206"/>
                <a:gd name="T86" fmla="*/ 187 w 213"/>
                <a:gd name="T87" fmla="*/ 174 h 206"/>
                <a:gd name="T88" fmla="*/ 176 w 213"/>
                <a:gd name="T89" fmla="*/ 14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06">
                  <a:moveTo>
                    <a:pt x="175" y="148"/>
                  </a:moveTo>
                  <a:lnTo>
                    <a:pt x="168" y="136"/>
                  </a:lnTo>
                  <a:lnTo>
                    <a:pt x="161" y="141"/>
                  </a:lnTo>
                  <a:lnTo>
                    <a:pt x="157" y="146"/>
                  </a:lnTo>
                  <a:lnTo>
                    <a:pt x="155" y="148"/>
                  </a:lnTo>
                  <a:lnTo>
                    <a:pt x="154" y="150"/>
                  </a:lnTo>
                  <a:lnTo>
                    <a:pt x="153" y="152"/>
                  </a:lnTo>
                  <a:lnTo>
                    <a:pt x="153" y="156"/>
                  </a:lnTo>
                  <a:lnTo>
                    <a:pt x="161" y="170"/>
                  </a:lnTo>
                  <a:lnTo>
                    <a:pt x="171" y="187"/>
                  </a:lnTo>
                  <a:lnTo>
                    <a:pt x="171" y="191"/>
                  </a:lnTo>
                  <a:lnTo>
                    <a:pt x="170" y="194"/>
                  </a:lnTo>
                  <a:lnTo>
                    <a:pt x="168" y="198"/>
                  </a:lnTo>
                  <a:lnTo>
                    <a:pt x="166" y="201"/>
                  </a:lnTo>
                  <a:lnTo>
                    <a:pt x="163" y="203"/>
                  </a:lnTo>
                  <a:lnTo>
                    <a:pt x="160" y="205"/>
                  </a:lnTo>
                  <a:lnTo>
                    <a:pt x="156" y="206"/>
                  </a:lnTo>
                  <a:lnTo>
                    <a:pt x="153" y="206"/>
                  </a:lnTo>
                  <a:lnTo>
                    <a:pt x="144" y="194"/>
                  </a:lnTo>
                  <a:lnTo>
                    <a:pt x="129" y="199"/>
                  </a:lnTo>
                  <a:lnTo>
                    <a:pt x="126" y="199"/>
                  </a:lnTo>
                  <a:lnTo>
                    <a:pt x="122" y="198"/>
                  </a:lnTo>
                  <a:lnTo>
                    <a:pt x="119" y="196"/>
                  </a:lnTo>
                  <a:lnTo>
                    <a:pt x="116" y="193"/>
                  </a:lnTo>
                  <a:lnTo>
                    <a:pt x="109" y="188"/>
                  </a:lnTo>
                  <a:lnTo>
                    <a:pt x="103" y="181"/>
                  </a:lnTo>
                  <a:lnTo>
                    <a:pt x="99" y="173"/>
                  </a:lnTo>
                  <a:lnTo>
                    <a:pt x="94" y="164"/>
                  </a:lnTo>
                  <a:lnTo>
                    <a:pt x="92" y="154"/>
                  </a:lnTo>
                  <a:lnTo>
                    <a:pt x="91" y="144"/>
                  </a:lnTo>
                  <a:lnTo>
                    <a:pt x="92" y="136"/>
                  </a:lnTo>
                  <a:lnTo>
                    <a:pt x="93" y="131"/>
                  </a:lnTo>
                  <a:lnTo>
                    <a:pt x="97" y="127"/>
                  </a:lnTo>
                  <a:lnTo>
                    <a:pt x="99" y="124"/>
                  </a:lnTo>
                  <a:lnTo>
                    <a:pt x="95" y="112"/>
                  </a:lnTo>
                  <a:lnTo>
                    <a:pt x="75" y="109"/>
                  </a:lnTo>
                  <a:lnTo>
                    <a:pt x="73" y="109"/>
                  </a:lnTo>
                  <a:lnTo>
                    <a:pt x="72" y="113"/>
                  </a:lnTo>
                  <a:lnTo>
                    <a:pt x="71" y="118"/>
                  </a:lnTo>
                  <a:lnTo>
                    <a:pt x="71" y="121"/>
                  </a:lnTo>
                  <a:lnTo>
                    <a:pt x="73" y="124"/>
                  </a:lnTo>
                  <a:lnTo>
                    <a:pt x="66" y="124"/>
                  </a:lnTo>
                  <a:lnTo>
                    <a:pt x="62" y="122"/>
                  </a:lnTo>
                  <a:lnTo>
                    <a:pt x="60" y="120"/>
                  </a:lnTo>
                  <a:lnTo>
                    <a:pt x="58" y="117"/>
                  </a:lnTo>
                  <a:lnTo>
                    <a:pt x="53" y="124"/>
                  </a:lnTo>
                  <a:lnTo>
                    <a:pt x="43" y="115"/>
                  </a:lnTo>
                  <a:lnTo>
                    <a:pt x="38" y="109"/>
                  </a:lnTo>
                  <a:lnTo>
                    <a:pt x="33" y="117"/>
                  </a:lnTo>
                  <a:lnTo>
                    <a:pt x="30" y="125"/>
                  </a:lnTo>
                  <a:lnTo>
                    <a:pt x="26" y="136"/>
                  </a:lnTo>
                  <a:lnTo>
                    <a:pt x="23" y="148"/>
                  </a:lnTo>
                  <a:lnTo>
                    <a:pt x="20" y="159"/>
                  </a:lnTo>
                  <a:lnTo>
                    <a:pt x="17" y="167"/>
                  </a:lnTo>
                  <a:lnTo>
                    <a:pt x="14" y="171"/>
                  </a:lnTo>
                  <a:lnTo>
                    <a:pt x="13" y="173"/>
                  </a:lnTo>
                  <a:lnTo>
                    <a:pt x="10" y="175"/>
                  </a:lnTo>
                  <a:lnTo>
                    <a:pt x="8" y="175"/>
                  </a:lnTo>
                  <a:lnTo>
                    <a:pt x="6" y="175"/>
                  </a:lnTo>
                  <a:lnTo>
                    <a:pt x="4" y="174"/>
                  </a:lnTo>
                  <a:lnTo>
                    <a:pt x="3" y="172"/>
                  </a:lnTo>
                  <a:lnTo>
                    <a:pt x="1" y="171"/>
                  </a:lnTo>
                  <a:lnTo>
                    <a:pt x="1" y="165"/>
                  </a:lnTo>
                  <a:lnTo>
                    <a:pt x="3" y="159"/>
                  </a:lnTo>
                  <a:lnTo>
                    <a:pt x="6" y="147"/>
                  </a:lnTo>
                  <a:lnTo>
                    <a:pt x="8" y="140"/>
                  </a:lnTo>
                  <a:lnTo>
                    <a:pt x="0" y="124"/>
                  </a:lnTo>
                  <a:lnTo>
                    <a:pt x="1" y="113"/>
                  </a:lnTo>
                  <a:lnTo>
                    <a:pt x="5" y="105"/>
                  </a:lnTo>
                  <a:lnTo>
                    <a:pt x="8" y="96"/>
                  </a:lnTo>
                  <a:lnTo>
                    <a:pt x="11" y="85"/>
                  </a:lnTo>
                  <a:lnTo>
                    <a:pt x="17" y="85"/>
                  </a:lnTo>
                  <a:lnTo>
                    <a:pt x="21" y="84"/>
                  </a:lnTo>
                  <a:lnTo>
                    <a:pt x="25" y="82"/>
                  </a:lnTo>
                  <a:lnTo>
                    <a:pt x="28" y="81"/>
                  </a:lnTo>
                  <a:lnTo>
                    <a:pt x="34" y="75"/>
                  </a:lnTo>
                  <a:lnTo>
                    <a:pt x="38" y="70"/>
                  </a:lnTo>
                  <a:lnTo>
                    <a:pt x="43" y="64"/>
                  </a:lnTo>
                  <a:lnTo>
                    <a:pt x="48" y="59"/>
                  </a:lnTo>
                  <a:lnTo>
                    <a:pt x="51" y="57"/>
                  </a:lnTo>
                  <a:lnTo>
                    <a:pt x="55" y="55"/>
                  </a:lnTo>
                  <a:lnTo>
                    <a:pt x="60" y="54"/>
                  </a:lnTo>
                  <a:lnTo>
                    <a:pt x="65" y="54"/>
                  </a:lnTo>
                  <a:lnTo>
                    <a:pt x="71" y="55"/>
                  </a:lnTo>
                  <a:lnTo>
                    <a:pt x="75" y="58"/>
                  </a:lnTo>
                  <a:lnTo>
                    <a:pt x="78" y="61"/>
                  </a:lnTo>
                  <a:lnTo>
                    <a:pt x="81" y="66"/>
                  </a:lnTo>
                  <a:lnTo>
                    <a:pt x="82" y="70"/>
                  </a:lnTo>
                  <a:lnTo>
                    <a:pt x="85" y="73"/>
                  </a:lnTo>
                  <a:lnTo>
                    <a:pt x="88" y="77"/>
                  </a:lnTo>
                  <a:lnTo>
                    <a:pt x="91" y="78"/>
                  </a:lnTo>
                  <a:lnTo>
                    <a:pt x="99" y="78"/>
                  </a:lnTo>
                  <a:lnTo>
                    <a:pt x="101" y="71"/>
                  </a:lnTo>
                  <a:lnTo>
                    <a:pt x="104" y="66"/>
                  </a:lnTo>
                  <a:lnTo>
                    <a:pt x="108" y="61"/>
                  </a:lnTo>
                  <a:lnTo>
                    <a:pt x="114" y="58"/>
                  </a:lnTo>
                  <a:lnTo>
                    <a:pt x="115" y="55"/>
                  </a:lnTo>
                  <a:lnTo>
                    <a:pt x="115" y="52"/>
                  </a:lnTo>
                  <a:lnTo>
                    <a:pt x="117" y="49"/>
                  </a:lnTo>
                  <a:lnTo>
                    <a:pt x="118" y="47"/>
                  </a:lnTo>
                  <a:lnTo>
                    <a:pt x="123" y="45"/>
                  </a:lnTo>
                  <a:lnTo>
                    <a:pt x="129" y="43"/>
                  </a:lnTo>
                  <a:lnTo>
                    <a:pt x="134" y="42"/>
                  </a:lnTo>
                  <a:lnTo>
                    <a:pt x="140" y="41"/>
                  </a:lnTo>
                  <a:lnTo>
                    <a:pt x="145" y="38"/>
                  </a:lnTo>
                  <a:lnTo>
                    <a:pt x="148" y="34"/>
                  </a:lnTo>
                  <a:lnTo>
                    <a:pt x="150" y="26"/>
                  </a:lnTo>
                  <a:lnTo>
                    <a:pt x="152" y="15"/>
                  </a:lnTo>
                  <a:lnTo>
                    <a:pt x="152" y="5"/>
                  </a:lnTo>
                  <a:lnTo>
                    <a:pt x="153" y="0"/>
                  </a:lnTo>
                  <a:lnTo>
                    <a:pt x="156" y="0"/>
                  </a:lnTo>
                  <a:lnTo>
                    <a:pt x="160" y="1"/>
                  </a:lnTo>
                  <a:lnTo>
                    <a:pt x="163" y="2"/>
                  </a:lnTo>
                  <a:lnTo>
                    <a:pt x="167" y="4"/>
                  </a:lnTo>
                  <a:lnTo>
                    <a:pt x="171" y="9"/>
                  </a:lnTo>
                  <a:lnTo>
                    <a:pt x="175" y="15"/>
                  </a:lnTo>
                  <a:lnTo>
                    <a:pt x="180" y="22"/>
                  </a:lnTo>
                  <a:lnTo>
                    <a:pt x="186" y="35"/>
                  </a:lnTo>
                  <a:lnTo>
                    <a:pt x="192" y="53"/>
                  </a:lnTo>
                  <a:lnTo>
                    <a:pt x="198" y="71"/>
                  </a:lnTo>
                  <a:lnTo>
                    <a:pt x="209" y="107"/>
                  </a:lnTo>
                  <a:lnTo>
                    <a:pt x="213" y="128"/>
                  </a:lnTo>
                  <a:lnTo>
                    <a:pt x="212" y="134"/>
                  </a:lnTo>
                  <a:lnTo>
                    <a:pt x="210" y="139"/>
                  </a:lnTo>
                  <a:lnTo>
                    <a:pt x="207" y="144"/>
                  </a:lnTo>
                  <a:lnTo>
                    <a:pt x="203" y="149"/>
                  </a:lnTo>
                  <a:lnTo>
                    <a:pt x="200" y="156"/>
                  </a:lnTo>
                  <a:lnTo>
                    <a:pt x="197" y="162"/>
                  </a:lnTo>
                  <a:lnTo>
                    <a:pt x="195" y="170"/>
                  </a:lnTo>
                  <a:lnTo>
                    <a:pt x="194" y="179"/>
                  </a:lnTo>
                  <a:lnTo>
                    <a:pt x="190" y="177"/>
                  </a:lnTo>
                  <a:lnTo>
                    <a:pt x="187" y="174"/>
                  </a:lnTo>
                  <a:lnTo>
                    <a:pt x="185" y="167"/>
                  </a:lnTo>
                  <a:lnTo>
                    <a:pt x="182" y="161"/>
                  </a:lnTo>
                  <a:lnTo>
                    <a:pt x="176" y="148"/>
                  </a:lnTo>
                  <a:lnTo>
                    <a:pt x="175" y="140"/>
                  </a:lnTo>
                  <a:lnTo>
                    <a:pt x="175" y="14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8" name="Freeform 118"/>
            <p:cNvSpPr>
              <a:spLocks/>
            </p:cNvSpPr>
            <p:nvPr/>
          </p:nvSpPr>
          <p:spPr bwMode="auto">
            <a:xfrm>
              <a:off x="14690725" y="6249988"/>
              <a:ext cx="84137" cy="90488"/>
            </a:xfrm>
            <a:custGeom>
              <a:avLst/>
              <a:gdLst>
                <a:gd name="T0" fmla="*/ 12 w 106"/>
                <a:gd name="T1" fmla="*/ 112 h 112"/>
                <a:gd name="T2" fmla="*/ 2 w 106"/>
                <a:gd name="T3" fmla="*/ 112 h 112"/>
                <a:gd name="T4" fmla="*/ 0 w 106"/>
                <a:gd name="T5" fmla="*/ 112 h 112"/>
                <a:gd name="T6" fmla="*/ 3 w 106"/>
                <a:gd name="T7" fmla="*/ 104 h 112"/>
                <a:gd name="T8" fmla="*/ 7 w 106"/>
                <a:gd name="T9" fmla="*/ 97 h 112"/>
                <a:gd name="T10" fmla="*/ 12 w 106"/>
                <a:gd name="T11" fmla="*/ 90 h 112"/>
                <a:gd name="T12" fmla="*/ 17 w 106"/>
                <a:gd name="T13" fmla="*/ 84 h 112"/>
                <a:gd name="T14" fmla="*/ 29 w 106"/>
                <a:gd name="T15" fmla="*/ 72 h 112"/>
                <a:gd name="T16" fmla="*/ 42 w 106"/>
                <a:gd name="T17" fmla="*/ 61 h 112"/>
                <a:gd name="T18" fmla="*/ 54 w 106"/>
                <a:gd name="T19" fmla="*/ 51 h 112"/>
                <a:gd name="T20" fmla="*/ 66 w 106"/>
                <a:gd name="T21" fmla="*/ 41 h 112"/>
                <a:gd name="T22" fmla="*/ 71 w 106"/>
                <a:gd name="T23" fmla="*/ 35 h 112"/>
                <a:gd name="T24" fmla="*/ 75 w 106"/>
                <a:gd name="T25" fmla="*/ 30 h 112"/>
                <a:gd name="T26" fmla="*/ 80 w 106"/>
                <a:gd name="T27" fmla="*/ 24 h 112"/>
                <a:gd name="T28" fmla="*/ 83 w 106"/>
                <a:gd name="T29" fmla="*/ 19 h 112"/>
                <a:gd name="T30" fmla="*/ 85 w 106"/>
                <a:gd name="T31" fmla="*/ 14 h 112"/>
                <a:gd name="T32" fmla="*/ 87 w 106"/>
                <a:gd name="T33" fmla="*/ 8 h 112"/>
                <a:gd name="T34" fmla="*/ 89 w 106"/>
                <a:gd name="T35" fmla="*/ 4 h 112"/>
                <a:gd name="T36" fmla="*/ 94 w 106"/>
                <a:gd name="T37" fmla="*/ 0 h 112"/>
                <a:gd name="T38" fmla="*/ 94 w 106"/>
                <a:gd name="T39" fmla="*/ 5 h 112"/>
                <a:gd name="T40" fmla="*/ 94 w 106"/>
                <a:gd name="T41" fmla="*/ 9 h 112"/>
                <a:gd name="T42" fmla="*/ 94 w 106"/>
                <a:gd name="T43" fmla="*/ 13 h 112"/>
                <a:gd name="T44" fmla="*/ 96 w 106"/>
                <a:gd name="T45" fmla="*/ 16 h 112"/>
                <a:gd name="T46" fmla="*/ 100 w 106"/>
                <a:gd name="T47" fmla="*/ 20 h 112"/>
                <a:gd name="T48" fmla="*/ 106 w 106"/>
                <a:gd name="T49" fmla="*/ 23 h 112"/>
                <a:gd name="T50" fmla="*/ 101 w 106"/>
                <a:gd name="T51" fmla="*/ 28 h 112"/>
                <a:gd name="T52" fmla="*/ 98 w 106"/>
                <a:gd name="T53" fmla="*/ 32 h 112"/>
                <a:gd name="T54" fmla="*/ 95 w 106"/>
                <a:gd name="T55" fmla="*/ 34 h 112"/>
                <a:gd name="T56" fmla="*/ 90 w 106"/>
                <a:gd name="T57" fmla="*/ 35 h 112"/>
                <a:gd name="T58" fmla="*/ 88 w 106"/>
                <a:gd name="T59" fmla="*/ 39 h 112"/>
                <a:gd name="T60" fmla="*/ 86 w 106"/>
                <a:gd name="T61" fmla="*/ 42 h 112"/>
                <a:gd name="T62" fmla="*/ 83 w 106"/>
                <a:gd name="T63" fmla="*/ 45 h 112"/>
                <a:gd name="T64" fmla="*/ 80 w 106"/>
                <a:gd name="T65" fmla="*/ 47 h 112"/>
                <a:gd name="T66" fmla="*/ 72 w 106"/>
                <a:gd name="T67" fmla="*/ 49 h 112"/>
                <a:gd name="T68" fmla="*/ 65 w 106"/>
                <a:gd name="T69" fmla="*/ 50 h 112"/>
                <a:gd name="T70" fmla="*/ 60 w 106"/>
                <a:gd name="T71" fmla="*/ 62 h 112"/>
                <a:gd name="T72" fmla="*/ 55 w 106"/>
                <a:gd name="T73" fmla="*/ 73 h 112"/>
                <a:gd name="T74" fmla="*/ 49 w 106"/>
                <a:gd name="T75" fmla="*/ 82 h 112"/>
                <a:gd name="T76" fmla="*/ 42 w 106"/>
                <a:gd name="T77" fmla="*/ 89 h 112"/>
                <a:gd name="T78" fmla="*/ 27 w 106"/>
                <a:gd name="T79" fmla="*/ 102 h 112"/>
                <a:gd name="T80" fmla="*/ 12 w 106"/>
                <a:gd name="T8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6" h="112">
                  <a:moveTo>
                    <a:pt x="12" y="112"/>
                  </a:moveTo>
                  <a:lnTo>
                    <a:pt x="2" y="112"/>
                  </a:lnTo>
                  <a:lnTo>
                    <a:pt x="0" y="112"/>
                  </a:lnTo>
                  <a:lnTo>
                    <a:pt x="3" y="104"/>
                  </a:lnTo>
                  <a:lnTo>
                    <a:pt x="7" y="97"/>
                  </a:lnTo>
                  <a:lnTo>
                    <a:pt x="12" y="90"/>
                  </a:lnTo>
                  <a:lnTo>
                    <a:pt x="17" y="84"/>
                  </a:lnTo>
                  <a:lnTo>
                    <a:pt x="29" y="72"/>
                  </a:lnTo>
                  <a:lnTo>
                    <a:pt x="42" y="61"/>
                  </a:lnTo>
                  <a:lnTo>
                    <a:pt x="54" y="51"/>
                  </a:lnTo>
                  <a:lnTo>
                    <a:pt x="66" y="41"/>
                  </a:lnTo>
                  <a:lnTo>
                    <a:pt x="71" y="35"/>
                  </a:lnTo>
                  <a:lnTo>
                    <a:pt x="75" y="30"/>
                  </a:lnTo>
                  <a:lnTo>
                    <a:pt x="80" y="24"/>
                  </a:lnTo>
                  <a:lnTo>
                    <a:pt x="83" y="19"/>
                  </a:lnTo>
                  <a:lnTo>
                    <a:pt x="85" y="14"/>
                  </a:lnTo>
                  <a:lnTo>
                    <a:pt x="87" y="8"/>
                  </a:lnTo>
                  <a:lnTo>
                    <a:pt x="89" y="4"/>
                  </a:lnTo>
                  <a:lnTo>
                    <a:pt x="94" y="0"/>
                  </a:lnTo>
                  <a:lnTo>
                    <a:pt x="94" y="5"/>
                  </a:lnTo>
                  <a:lnTo>
                    <a:pt x="94" y="9"/>
                  </a:lnTo>
                  <a:lnTo>
                    <a:pt x="94" y="13"/>
                  </a:lnTo>
                  <a:lnTo>
                    <a:pt x="96" y="16"/>
                  </a:lnTo>
                  <a:lnTo>
                    <a:pt x="100" y="20"/>
                  </a:lnTo>
                  <a:lnTo>
                    <a:pt x="106" y="23"/>
                  </a:lnTo>
                  <a:lnTo>
                    <a:pt x="101" y="28"/>
                  </a:lnTo>
                  <a:lnTo>
                    <a:pt x="98" y="32"/>
                  </a:lnTo>
                  <a:lnTo>
                    <a:pt x="95" y="34"/>
                  </a:lnTo>
                  <a:lnTo>
                    <a:pt x="90" y="35"/>
                  </a:lnTo>
                  <a:lnTo>
                    <a:pt x="88" y="39"/>
                  </a:lnTo>
                  <a:lnTo>
                    <a:pt x="86" y="42"/>
                  </a:lnTo>
                  <a:lnTo>
                    <a:pt x="83" y="45"/>
                  </a:lnTo>
                  <a:lnTo>
                    <a:pt x="80" y="47"/>
                  </a:lnTo>
                  <a:lnTo>
                    <a:pt x="72" y="49"/>
                  </a:lnTo>
                  <a:lnTo>
                    <a:pt x="65" y="50"/>
                  </a:lnTo>
                  <a:lnTo>
                    <a:pt x="60" y="62"/>
                  </a:lnTo>
                  <a:lnTo>
                    <a:pt x="55" y="73"/>
                  </a:lnTo>
                  <a:lnTo>
                    <a:pt x="49" y="82"/>
                  </a:lnTo>
                  <a:lnTo>
                    <a:pt x="42" y="89"/>
                  </a:lnTo>
                  <a:lnTo>
                    <a:pt x="27" y="102"/>
                  </a:lnTo>
                  <a:lnTo>
                    <a:pt x="12" y="11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9" name="Freeform 119"/>
            <p:cNvSpPr>
              <a:spLocks/>
            </p:cNvSpPr>
            <p:nvPr/>
          </p:nvSpPr>
          <p:spPr bwMode="auto">
            <a:xfrm>
              <a:off x="14758988" y="5956300"/>
              <a:ext cx="161925" cy="234950"/>
            </a:xfrm>
            <a:custGeom>
              <a:avLst/>
              <a:gdLst>
                <a:gd name="T0" fmla="*/ 16 w 203"/>
                <a:gd name="T1" fmla="*/ 110 h 295"/>
                <a:gd name="T2" fmla="*/ 20 w 203"/>
                <a:gd name="T3" fmla="*/ 87 h 295"/>
                <a:gd name="T4" fmla="*/ 21 w 203"/>
                <a:gd name="T5" fmla="*/ 64 h 295"/>
                <a:gd name="T6" fmla="*/ 17 w 203"/>
                <a:gd name="T7" fmla="*/ 41 h 295"/>
                <a:gd name="T8" fmla="*/ 20 w 203"/>
                <a:gd name="T9" fmla="*/ 7 h 295"/>
                <a:gd name="T10" fmla="*/ 27 w 203"/>
                <a:gd name="T11" fmla="*/ 1 h 295"/>
                <a:gd name="T12" fmla="*/ 36 w 203"/>
                <a:gd name="T13" fmla="*/ 1 h 295"/>
                <a:gd name="T14" fmla="*/ 42 w 203"/>
                <a:gd name="T15" fmla="*/ 8 h 295"/>
                <a:gd name="T16" fmla="*/ 50 w 203"/>
                <a:gd name="T17" fmla="*/ 23 h 295"/>
                <a:gd name="T18" fmla="*/ 55 w 203"/>
                <a:gd name="T19" fmla="*/ 27 h 295"/>
                <a:gd name="T20" fmla="*/ 64 w 203"/>
                <a:gd name="T21" fmla="*/ 26 h 295"/>
                <a:gd name="T22" fmla="*/ 74 w 203"/>
                <a:gd name="T23" fmla="*/ 16 h 295"/>
                <a:gd name="T24" fmla="*/ 84 w 203"/>
                <a:gd name="T25" fmla="*/ 31 h 295"/>
                <a:gd name="T26" fmla="*/ 91 w 203"/>
                <a:gd name="T27" fmla="*/ 54 h 295"/>
                <a:gd name="T28" fmla="*/ 101 w 203"/>
                <a:gd name="T29" fmla="*/ 77 h 295"/>
                <a:gd name="T30" fmla="*/ 104 w 203"/>
                <a:gd name="T31" fmla="*/ 102 h 295"/>
                <a:gd name="T32" fmla="*/ 99 w 203"/>
                <a:gd name="T33" fmla="*/ 116 h 295"/>
                <a:gd name="T34" fmla="*/ 83 w 203"/>
                <a:gd name="T35" fmla="*/ 137 h 295"/>
                <a:gd name="T36" fmla="*/ 75 w 203"/>
                <a:gd name="T37" fmla="*/ 152 h 295"/>
                <a:gd name="T38" fmla="*/ 75 w 203"/>
                <a:gd name="T39" fmla="*/ 173 h 295"/>
                <a:gd name="T40" fmla="*/ 86 w 203"/>
                <a:gd name="T41" fmla="*/ 202 h 295"/>
                <a:gd name="T42" fmla="*/ 106 w 203"/>
                <a:gd name="T43" fmla="*/ 225 h 295"/>
                <a:gd name="T44" fmla="*/ 112 w 203"/>
                <a:gd name="T45" fmla="*/ 222 h 295"/>
                <a:gd name="T46" fmla="*/ 117 w 203"/>
                <a:gd name="T47" fmla="*/ 215 h 295"/>
                <a:gd name="T48" fmla="*/ 124 w 203"/>
                <a:gd name="T49" fmla="*/ 213 h 295"/>
                <a:gd name="T50" fmla="*/ 133 w 203"/>
                <a:gd name="T51" fmla="*/ 215 h 295"/>
                <a:gd name="T52" fmla="*/ 143 w 203"/>
                <a:gd name="T53" fmla="*/ 224 h 295"/>
                <a:gd name="T54" fmla="*/ 153 w 203"/>
                <a:gd name="T55" fmla="*/ 242 h 295"/>
                <a:gd name="T56" fmla="*/ 173 w 203"/>
                <a:gd name="T57" fmla="*/ 236 h 295"/>
                <a:gd name="T58" fmla="*/ 177 w 203"/>
                <a:gd name="T59" fmla="*/ 248 h 295"/>
                <a:gd name="T60" fmla="*/ 173 w 203"/>
                <a:gd name="T61" fmla="*/ 254 h 295"/>
                <a:gd name="T62" fmla="*/ 185 w 203"/>
                <a:gd name="T63" fmla="*/ 260 h 295"/>
                <a:gd name="T64" fmla="*/ 189 w 203"/>
                <a:gd name="T65" fmla="*/ 270 h 295"/>
                <a:gd name="T66" fmla="*/ 199 w 203"/>
                <a:gd name="T67" fmla="*/ 275 h 295"/>
                <a:gd name="T68" fmla="*/ 200 w 203"/>
                <a:gd name="T69" fmla="*/ 295 h 295"/>
                <a:gd name="T70" fmla="*/ 193 w 203"/>
                <a:gd name="T71" fmla="*/ 293 h 295"/>
                <a:gd name="T72" fmla="*/ 192 w 203"/>
                <a:gd name="T73" fmla="*/ 284 h 295"/>
                <a:gd name="T74" fmla="*/ 172 w 203"/>
                <a:gd name="T75" fmla="*/ 266 h 295"/>
                <a:gd name="T76" fmla="*/ 147 w 203"/>
                <a:gd name="T77" fmla="*/ 248 h 295"/>
                <a:gd name="T78" fmla="*/ 132 w 203"/>
                <a:gd name="T79" fmla="*/ 241 h 295"/>
                <a:gd name="T80" fmla="*/ 131 w 203"/>
                <a:gd name="T81" fmla="*/ 253 h 295"/>
                <a:gd name="T82" fmla="*/ 134 w 203"/>
                <a:gd name="T83" fmla="*/ 268 h 295"/>
                <a:gd name="T84" fmla="*/ 124 w 203"/>
                <a:gd name="T85" fmla="*/ 262 h 295"/>
                <a:gd name="T86" fmla="*/ 111 w 203"/>
                <a:gd name="T87" fmla="*/ 244 h 295"/>
                <a:gd name="T88" fmla="*/ 101 w 203"/>
                <a:gd name="T89" fmla="*/ 234 h 295"/>
                <a:gd name="T90" fmla="*/ 81 w 203"/>
                <a:gd name="T91" fmla="*/ 236 h 295"/>
                <a:gd name="T92" fmla="*/ 61 w 203"/>
                <a:gd name="T93" fmla="*/ 239 h 295"/>
                <a:gd name="T94" fmla="*/ 51 w 203"/>
                <a:gd name="T95" fmla="*/ 231 h 295"/>
                <a:gd name="T96" fmla="*/ 47 w 203"/>
                <a:gd name="T97" fmla="*/ 221 h 295"/>
                <a:gd name="T98" fmla="*/ 51 w 203"/>
                <a:gd name="T99" fmla="*/ 207 h 295"/>
                <a:gd name="T100" fmla="*/ 54 w 203"/>
                <a:gd name="T101" fmla="*/ 190 h 295"/>
                <a:gd name="T102" fmla="*/ 35 w 203"/>
                <a:gd name="T103" fmla="*/ 198 h 295"/>
                <a:gd name="T104" fmla="*/ 21 w 203"/>
                <a:gd name="T105" fmla="*/ 192 h 295"/>
                <a:gd name="T106" fmla="*/ 4 w 203"/>
                <a:gd name="T107" fmla="*/ 180 h 295"/>
                <a:gd name="T108" fmla="*/ 0 w 203"/>
                <a:gd name="T109" fmla="*/ 152 h 295"/>
                <a:gd name="T110" fmla="*/ 3 w 203"/>
                <a:gd name="T111" fmla="*/ 123 h 295"/>
                <a:gd name="T112" fmla="*/ 10 w 203"/>
                <a:gd name="T113" fmla="*/ 12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3" h="295">
                  <a:moveTo>
                    <a:pt x="12" y="121"/>
                  </a:moveTo>
                  <a:lnTo>
                    <a:pt x="14" y="115"/>
                  </a:lnTo>
                  <a:lnTo>
                    <a:pt x="16" y="110"/>
                  </a:lnTo>
                  <a:lnTo>
                    <a:pt x="17" y="104"/>
                  </a:lnTo>
                  <a:lnTo>
                    <a:pt x="18" y="99"/>
                  </a:lnTo>
                  <a:lnTo>
                    <a:pt x="20" y="87"/>
                  </a:lnTo>
                  <a:lnTo>
                    <a:pt x="20" y="77"/>
                  </a:lnTo>
                  <a:lnTo>
                    <a:pt x="21" y="71"/>
                  </a:lnTo>
                  <a:lnTo>
                    <a:pt x="21" y="64"/>
                  </a:lnTo>
                  <a:lnTo>
                    <a:pt x="21" y="58"/>
                  </a:lnTo>
                  <a:lnTo>
                    <a:pt x="20" y="53"/>
                  </a:lnTo>
                  <a:lnTo>
                    <a:pt x="17" y="41"/>
                  </a:lnTo>
                  <a:lnTo>
                    <a:pt x="16" y="27"/>
                  </a:lnTo>
                  <a:lnTo>
                    <a:pt x="16" y="16"/>
                  </a:lnTo>
                  <a:lnTo>
                    <a:pt x="20" y="7"/>
                  </a:lnTo>
                  <a:lnTo>
                    <a:pt x="22" y="4"/>
                  </a:lnTo>
                  <a:lnTo>
                    <a:pt x="24" y="2"/>
                  </a:lnTo>
                  <a:lnTo>
                    <a:pt x="27" y="1"/>
                  </a:lnTo>
                  <a:lnTo>
                    <a:pt x="31" y="0"/>
                  </a:lnTo>
                  <a:lnTo>
                    <a:pt x="34" y="1"/>
                  </a:lnTo>
                  <a:lnTo>
                    <a:pt x="36" y="1"/>
                  </a:lnTo>
                  <a:lnTo>
                    <a:pt x="38" y="3"/>
                  </a:lnTo>
                  <a:lnTo>
                    <a:pt x="40" y="4"/>
                  </a:lnTo>
                  <a:lnTo>
                    <a:pt x="42" y="8"/>
                  </a:lnTo>
                  <a:lnTo>
                    <a:pt x="44" y="14"/>
                  </a:lnTo>
                  <a:lnTo>
                    <a:pt x="47" y="18"/>
                  </a:lnTo>
                  <a:lnTo>
                    <a:pt x="50" y="23"/>
                  </a:lnTo>
                  <a:lnTo>
                    <a:pt x="51" y="24"/>
                  </a:lnTo>
                  <a:lnTo>
                    <a:pt x="53" y="26"/>
                  </a:lnTo>
                  <a:lnTo>
                    <a:pt x="55" y="27"/>
                  </a:lnTo>
                  <a:lnTo>
                    <a:pt x="58" y="27"/>
                  </a:lnTo>
                  <a:lnTo>
                    <a:pt x="61" y="27"/>
                  </a:lnTo>
                  <a:lnTo>
                    <a:pt x="64" y="26"/>
                  </a:lnTo>
                  <a:lnTo>
                    <a:pt x="66" y="23"/>
                  </a:lnTo>
                  <a:lnTo>
                    <a:pt x="69" y="21"/>
                  </a:lnTo>
                  <a:lnTo>
                    <a:pt x="74" y="16"/>
                  </a:lnTo>
                  <a:lnTo>
                    <a:pt x="77" y="11"/>
                  </a:lnTo>
                  <a:lnTo>
                    <a:pt x="81" y="19"/>
                  </a:lnTo>
                  <a:lnTo>
                    <a:pt x="84" y="31"/>
                  </a:lnTo>
                  <a:lnTo>
                    <a:pt x="85" y="38"/>
                  </a:lnTo>
                  <a:lnTo>
                    <a:pt x="88" y="46"/>
                  </a:lnTo>
                  <a:lnTo>
                    <a:pt x="91" y="54"/>
                  </a:lnTo>
                  <a:lnTo>
                    <a:pt x="94" y="61"/>
                  </a:lnTo>
                  <a:lnTo>
                    <a:pt x="97" y="69"/>
                  </a:lnTo>
                  <a:lnTo>
                    <a:pt x="101" y="77"/>
                  </a:lnTo>
                  <a:lnTo>
                    <a:pt x="103" y="87"/>
                  </a:lnTo>
                  <a:lnTo>
                    <a:pt x="104" y="97"/>
                  </a:lnTo>
                  <a:lnTo>
                    <a:pt x="104" y="102"/>
                  </a:lnTo>
                  <a:lnTo>
                    <a:pt x="103" y="108"/>
                  </a:lnTo>
                  <a:lnTo>
                    <a:pt x="101" y="112"/>
                  </a:lnTo>
                  <a:lnTo>
                    <a:pt x="99" y="116"/>
                  </a:lnTo>
                  <a:lnTo>
                    <a:pt x="94" y="123"/>
                  </a:lnTo>
                  <a:lnTo>
                    <a:pt x="89" y="130"/>
                  </a:lnTo>
                  <a:lnTo>
                    <a:pt x="83" y="137"/>
                  </a:lnTo>
                  <a:lnTo>
                    <a:pt x="78" y="145"/>
                  </a:lnTo>
                  <a:lnTo>
                    <a:pt x="76" y="148"/>
                  </a:lnTo>
                  <a:lnTo>
                    <a:pt x="75" y="152"/>
                  </a:lnTo>
                  <a:lnTo>
                    <a:pt x="74" y="158"/>
                  </a:lnTo>
                  <a:lnTo>
                    <a:pt x="74" y="163"/>
                  </a:lnTo>
                  <a:lnTo>
                    <a:pt x="75" y="173"/>
                  </a:lnTo>
                  <a:lnTo>
                    <a:pt x="77" y="182"/>
                  </a:lnTo>
                  <a:lnTo>
                    <a:pt x="81" y="192"/>
                  </a:lnTo>
                  <a:lnTo>
                    <a:pt x="86" y="202"/>
                  </a:lnTo>
                  <a:lnTo>
                    <a:pt x="93" y="211"/>
                  </a:lnTo>
                  <a:lnTo>
                    <a:pt x="99" y="219"/>
                  </a:lnTo>
                  <a:lnTo>
                    <a:pt x="106" y="225"/>
                  </a:lnTo>
                  <a:lnTo>
                    <a:pt x="111" y="229"/>
                  </a:lnTo>
                  <a:lnTo>
                    <a:pt x="111" y="226"/>
                  </a:lnTo>
                  <a:lnTo>
                    <a:pt x="112" y="222"/>
                  </a:lnTo>
                  <a:lnTo>
                    <a:pt x="112" y="219"/>
                  </a:lnTo>
                  <a:lnTo>
                    <a:pt x="115" y="217"/>
                  </a:lnTo>
                  <a:lnTo>
                    <a:pt x="117" y="215"/>
                  </a:lnTo>
                  <a:lnTo>
                    <a:pt x="119" y="214"/>
                  </a:lnTo>
                  <a:lnTo>
                    <a:pt x="121" y="213"/>
                  </a:lnTo>
                  <a:lnTo>
                    <a:pt x="124" y="213"/>
                  </a:lnTo>
                  <a:lnTo>
                    <a:pt x="126" y="214"/>
                  </a:lnTo>
                  <a:lnTo>
                    <a:pt x="131" y="214"/>
                  </a:lnTo>
                  <a:lnTo>
                    <a:pt x="133" y="215"/>
                  </a:lnTo>
                  <a:lnTo>
                    <a:pt x="136" y="217"/>
                  </a:lnTo>
                  <a:lnTo>
                    <a:pt x="138" y="218"/>
                  </a:lnTo>
                  <a:lnTo>
                    <a:pt x="143" y="224"/>
                  </a:lnTo>
                  <a:lnTo>
                    <a:pt x="147" y="230"/>
                  </a:lnTo>
                  <a:lnTo>
                    <a:pt x="150" y="235"/>
                  </a:lnTo>
                  <a:lnTo>
                    <a:pt x="153" y="242"/>
                  </a:lnTo>
                  <a:lnTo>
                    <a:pt x="158" y="246"/>
                  </a:lnTo>
                  <a:lnTo>
                    <a:pt x="161" y="248"/>
                  </a:lnTo>
                  <a:lnTo>
                    <a:pt x="173" y="236"/>
                  </a:lnTo>
                  <a:lnTo>
                    <a:pt x="185" y="241"/>
                  </a:lnTo>
                  <a:lnTo>
                    <a:pt x="180" y="245"/>
                  </a:lnTo>
                  <a:lnTo>
                    <a:pt x="177" y="248"/>
                  </a:lnTo>
                  <a:lnTo>
                    <a:pt x="175" y="251"/>
                  </a:lnTo>
                  <a:lnTo>
                    <a:pt x="174" y="252"/>
                  </a:lnTo>
                  <a:lnTo>
                    <a:pt x="173" y="254"/>
                  </a:lnTo>
                  <a:lnTo>
                    <a:pt x="173" y="256"/>
                  </a:lnTo>
                  <a:lnTo>
                    <a:pt x="185" y="256"/>
                  </a:lnTo>
                  <a:lnTo>
                    <a:pt x="185" y="260"/>
                  </a:lnTo>
                  <a:lnTo>
                    <a:pt x="186" y="265"/>
                  </a:lnTo>
                  <a:lnTo>
                    <a:pt x="187" y="268"/>
                  </a:lnTo>
                  <a:lnTo>
                    <a:pt x="189" y="270"/>
                  </a:lnTo>
                  <a:lnTo>
                    <a:pt x="192" y="272"/>
                  </a:lnTo>
                  <a:lnTo>
                    <a:pt x="196" y="274"/>
                  </a:lnTo>
                  <a:lnTo>
                    <a:pt x="199" y="275"/>
                  </a:lnTo>
                  <a:lnTo>
                    <a:pt x="203" y="275"/>
                  </a:lnTo>
                  <a:lnTo>
                    <a:pt x="203" y="287"/>
                  </a:lnTo>
                  <a:lnTo>
                    <a:pt x="200" y="295"/>
                  </a:lnTo>
                  <a:lnTo>
                    <a:pt x="197" y="295"/>
                  </a:lnTo>
                  <a:lnTo>
                    <a:pt x="196" y="294"/>
                  </a:lnTo>
                  <a:lnTo>
                    <a:pt x="193" y="293"/>
                  </a:lnTo>
                  <a:lnTo>
                    <a:pt x="193" y="291"/>
                  </a:lnTo>
                  <a:lnTo>
                    <a:pt x="192" y="287"/>
                  </a:lnTo>
                  <a:lnTo>
                    <a:pt x="192" y="284"/>
                  </a:lnTo>
                  <a:lnTo>
                    <a:pt x="187" y="278"/>
                  </a:lnTo>
                  <a:lnTo>
                    <a:pt x="179" y="272"/>
                  </a:lnTo>
                  <a:lnTo>
                    <a:pt x="172" y="266"/>
                  </a:lnTo>
                  <a:lnTo>
                    <a:pt x="163" y="260"/>
                  </a:lnTo>
                  <a:lnTo>
                    <a:pt x="154" y="255"/>
                  </a:lnTo>
                  <a:lnTo>
                    <a:pt x="147" y="248"/>
                  </a:lnTo>
                  <a:lnTo>
                    <a:pt x="139" y="243"/>
                  </a:lnTo>
                  <a:lnTo>
                    <a:pt x="134" y="236"/>
                  </a:lnTo>
                  <a:lnTo>
                    <a:pt x="132" y="241"/>
                  </a:lnTo>
                  <a:lnTo>
                    <a:pt x="131" y="245"/>
                  </a:lnTo>
                  <a:lnTo>
                    <a:pt x="131" y="248"/>
                  </a:lnTo>
                  <a:lnTo>
                    <a:pt x="131" y="253"/>
                  </a:lnTo>
                  <a:lnTo>
                    <a:pt x="133" y="260"/>
                  </a:lnTo>
                  <a:lnTo>
                    <a:pt x="138" y="268"/>
                  </a:lnTo>
                  <a:lnTo>
                    <a:pt x="134" y="268"/>
                  </a:lnTo>
                  <a:lnTo>
                    <a:pt x="131" y="267"/>
                  </a:lnTo>
                  <a:lnTo>
                    <a:pt x="127" y="265"/>
                  </a:lnTo>
                  <a:lnTo>
                    <a:pt x="124" y="262"/>
                  </a:lnTo>
                  <a:lnTo>
                    <a:pt x="120" y="257"/>
                  </a:lnTo>
                  <a:lnTo>
                    <a:pt x="116" y="251"/>
                  </a:lnTo>
                  <a:lnTo>
                    <a:pt x="111" y="244"/>
                  </a:lnTo>
                  <a:lnTo>
                    <a:pt x="106" y="239"/>
                  </a:lnTo>
                  <a:lnTo>
                    <a:pt x="103" y="236"/>
                  </a:lnTo>
                  <a:lnTo>
                    <a:pt x="101" y="234"/>
                  </a:lnTo>
                  <a:lnTo>
                    <a:pt x="96" y="233"/>
                  </a:lnTo>
                  <a:lnTo>
                    <a:pt x="92" y="233"/>
                  </a:lnTo>
                  <a:lnTo>
                    <a:pt x="81" y="236"/>
                  </a:lnTo>
                  <a:lnTo>
                    <a:pt x="69" y="241"/>
                  </a:lnTo>
                  <a:lnTo>
                    <a:pt x="65" y="241"/>
                  </a:lnTo>
                  <a:lnTo>
                    <a:pt x="61" y="239"/>
                  </a:lnTo>
                  <a:lnTo>
                    <a:pt x="57" y="236"/>
                  </a:lnTo>
                  <a:lnTo>
                    <a:pt x="54" y="234"/>
                  </a:lnTo>
                  <a:lnTo>
                    <a:pt x="51" y="231"/>
                  </a:lnTo>
                  <a:lnTo>
                    <a:pt x="49" y="228"/>
                  </a:lnTo>
                  <a:lnTo>
                    <a:pt x="47" y="225"/>
                  </a:lnTo>
                  <a:lnTo>
                    <a:pt x="47" y="221"/>
                  </a:lnTo>
                  <a:lnTo>
                    <a:pt x="48" y="216"/>
                  </a:lnTo>
                  <a:lnTo>
                    <a:pt x="49" y="211"/>
                  </a:lnTo>
                  <a:lnTo>
                    <a:pt x="51" y="207"/>
                  </a:lnTo>
                  <a:lnTo>
                    <a:pt x="54" y="206"/>
                  </a:lnTo>
                  <a:lnTo>
                    <a:pt x="54" y="192"/>
                  </a:lnTo>
                  <a:lnTo>
                    <a:pt x="54" y="190"/>
                  </a:lnTo>
                  <a:lnTo>
                    <a:pt x="48" y="190"/>
                  </a:lnTo>
                  <a:lnTo>
                    <a:pt x="47" y="190"/>
                  </a:lnTo>
                  <a:lnTo>
                    <a:pt x="35" y="198"/>
                  </a:lnTo>
                  <a:lnTo>
                    <a:pt x="31" y="198"/>
                  </a:lnTo>
                  <a:lnTo>
                    <a:pt x="26" y="195"/>
                  </a:lnTo>
                  <a:lnTo>
                    <a:pt x="21" y="192"/>
                  </a:lnTo>
                  <a:lnTo>
                    <a:pt x="15" y="189"/>
                  </a:lnTo>
                  <a:lnTo>
                    <a:pt x="10" y="185"/>
                  </a:lnTo>
                  <a:lnTo>
                    <a:pt x="4" y="180"/>
                  </a:lnTo>
                  <a:lnTo>
                    <a:pt x="1" y="176"/>
                  </a:lnTo>
                  <a:lnTo>
                    <a:pt x="0" y="170"/>
                  </a:lnTo>
                  <a:lnTo>
                    <a:pt x="0" y="152"/>
                  </a:lnTo>
                  <a:lnTo>
                    <a:pt x="0" y="136"/>
                  </a:lnTo>
                  <a:lnTo>
                    <a:pt x="1" y="128"/>
                  </a:lnTo>
                  <a:lnTo>
                    <a:pt x="3" y="123"/>
                  </a:lnTo>
                  <a:lnTo>
                    <a:pt x="5" y="122"/>
                  </a:lnTo>
                  <a:lnTo>
                    <a:pt x="7" y="121"/>
                  </a:lnTo>
                  <a:lnTo>
                    <a:pt x="10" y="120"/>
                  </a:lnTo>
                  <a:lnTo>
                    <a:pt x="12" y="12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0" name="Freeform 120"/>
            <p:cNvSpPr>
              <a:spLocks/>
            </p:cNvSpPr>
            <p:nvPr/>
          </p:nvSpPr>
          <p:spPr bwMode="auto">
            <a:xfrm>
              <a:off x="14928850" y="6191250"/>
              <a:ext cx="52387" cy="93663"/>
            </a:xfrm>
            <a:custGeom>
              <a:avLst/>
              <a:gdLst>
                <a:gd name="T0" fmla="*/ 59 w 67"/>
                <a:gd name="T1" fmla="*/ 80 h 119"/>
                <a:gd name="T2" fmla="*/ 40 w 67"/>
                <a:gd name="T3" fmla="*/ 80 h 119"/>
                <a:gd name="T4" fmla="*/ 38 w 67"/>
                <a:gd name="T5" fmla="*/ 80 h 119"/>
                <a:gd name="T6" fmla="*/ 40 w 67"/>
                <a:gd name="T7" fmla="*/ 89 h 119"/>
                <a:gd name="T8" fmla="*/ 43 w 67"/>
                <a:gd name="T9" fmla="*/ 98 h 119"/>
                <a:gd name="T10" fmla="*/ 45 w 67"/>
                <a:gd name="T11" fmla="*/ 103 h 119"/>
                <a:gd name="T12" fmla="*/ 47 w 67"/>
                <a:gd name="T13" fmla="*/ 106 h 119"/>
                <a:gd name="T14" fmla="*/ 50 w 67"/>
                <a:gd name="T15" fmla="*/ 109 h 119"/>
                <a:gd name="T16" fmla="*/ 52 w 67"/>
                <a:gd name="T17" fmla="*/ 111 h 119"/>
                <a:gd name="T18" fmla="*/ 52 w 67"/>
                <a:gd name="T19" fmla="*/ 118 h 119"/>
                <a:gd name="T20" fmla="*/ 52 w 67"/>
                <a:gd name="T21" fmla="*/ 119 h 119"/>
                <a:gd name="T22" fmla="*/ 38 w 67"/>
                <a:gd name="T23" fmla="*/ 119 h 119"/>
                <a:gd name="T24" fmla="*/ 33 w 67"/>
                <a:gd name="T25" fmla="*/ 119 h 119"/>
                <a:gd name="T26" fmla="*/ 31 w 67"/>
                <a:gd name="T27" fmla="*/ 117 h 119"/>
                <a:gd name="T28" fmla="*/ 29 w 67"/>
                <a:gd name="T29" fmla="*/ 115 h 119"/>
                <a:gd name="T30" fmla="*/ 28 w 67"/>
                <a:gd name="T31" fmla="*/ 112 h 119"/>
                <a:gd name="T32" fmla="*/ 28 w 67"/>
                <a:gd name="T33" fmla="*/ 106 h 119"/>
                <a:gd name="T34" fmla="*/ 30 w 67"/>
                <a:gd name="T35" fmla="*/ 99 h 119"/>
                <a:gd name="T36" fmla="*/ 30 w 67"/>
                <a:gd name="T37" fmla="*/ 92 h 119"/>
                <a:gd name="T38" fmla="*/ 30 w 67"/>
                <a:gd name="T39" fmla="*/ 92 h 119"/>
                <a:gd name="T40" fmla="*/ 26 w 67"/>
                <a:gd name="T41" fmla="*/ 91 h 119"/>
                <a:gd name="T42" fmla="*/ 21 w 67"/>
                <a:gd name="T43" fmla="*/ 89 h 119"/>
                <a:gd name="T44" fmla="*/ 18 w 67"/>
                <a:gd name="T45" fmla="*/ 86 h 119"/>
                <a:gd name="T46" fmla="*/ 15 w 67"/>
                <a:gd name="T47" fmla="*/ 82 h 119"/>
                <a:gd name="T48" fmla="*/ 11 w 67"/>
                <a:gd name="T49" fmla="*/ 75 h 119"/>
                <a:gd name="T50" fmla="*/ 7 w 67"/>
                <a:gd name="T51" fmla="*/ 68 h 119"/>
                <a:gd name="T52" fmla="*/ 7 w 67"/>
                <a:gd name="T53" fmla="*/ 60 h 119"/>
                <a:gd name="T54" fmla="*/ 7 w 67"/>
                <a:gd name="T55" fmla="*/ 59 h 119"/>
                <a:gd name="T56" fmla="*/ 19 w 67"/>
                <a:gd name="T57" fmla="*/ 59 h 119"/>
                <a:gd name="T58" fmla="*/ 30 w 67"/>
                <a:gd name="T59" fmla="*/ 59 h 119"/>
                <a:gd name="T60" fmla="*/ 38 w 67"/>
                <a:gd name="T61" fmla="*/ 52 h 119"/>
                <a:gd name="T62" fmla="*/ 37 w 67"/>
                <a:gd name="T63" fmla="*/ 49 h 119"/>
                <a:gd name="T64" fmla="*/ 35 w 67"/>
                <a:gd name="T65" fmla="*/ 44 h 119"/>
                <a:gd name="T66" fmla="*/ 34 w 67"/>
                <a:gd name="T67" fmla="*/ 41 h 119"/>
                <a:gd name="T68" fmla="*/ 32 w 67"/>
                <a:gd name="T69" fmla="*/ 38 h 119"/>
                <a:gd name="T70" fmla="*/ 26 w 67"/>
                <a:gd name="T71" fmla="*/ 32 h 119"/>
                <a:gd name="T72" fmla="*/ 19 w 67"/>
                <a:gd name="T73" fmla="*/ 27 h 119"/>
                <a:gd name="T74" fmla="*/ 13 w 67"/>
                <a:gd name="T75" fmla="*/ 22 h 119"/>
                <a:gd name="T76" fmla="*/ 7 w 67"/>
                <a:gd name="T77" fmla="*/ 17 h 119"/>
                <a:gd name="T78" fmla="*/ 2 w 67"/>
                <a:gd name="T79" fmla="*/ 13 h 119"/>
                <a:gd name="T80" fmla="*/ 0 w 67"/>
                <a:gd name="T81" fmla="*/ 9 h 119"/>
                <a:gd name="T82" fmla="*/ 15 w 67"/>
                <a:gd name="T83" fmla="*/ 0 h 119"/>
                <a:gd name="T84" fmla="*/ 23 w 67"/>
                <a:gd name="T85" fmla="*/ 1 h 119"/>
                <a:gd name="T86" fmla="*/ 30 w 67"/>
                <a:gd name="T87" fmla="*/ 4 h 119"/>
                <a:gd name="T88" fmla="*/ 39 w 67"/>
                <a:gd name="T89" fmla="*/ 6 h 119"/>
                <a:gd name="T90" fmla="*/ 48 w 67"/>
                <a:gd name="T91" fmla="*/ 9 h 119"/>
                <a:gd name="T92" fmla="*/ 48 w 67"/>
                <a:gd name="T93" fmla="*/ 24 h 119"/>
                <a:gd name="T94" fmla="*/ 56 w 67"/>
                <a:gd name="T95" fmla="*/ 24 h 119"/>
                <a:gd name="T96" fmla="*/ 56 w 67"/>
                <a:gd name="T97" fmla="*/ 39 h 119"/>
                <a:gd name="T98" fmla="*/ 56 w 67"/>
                <a:gd name="T99" fmla="*/ 48 h 119"/>
                <a:gd name="T100" fmla="*/ 67 w 67"/>
                <a:gd name="T101" fmla="*/ 59 h 119"/>
                <a:gd name="T102" fmla="*/ 67 w 67"/>
                <a:gd name="T103" fmla="*/ 67 h 119"/>
                <a:gd name="T104" fmla="*/ 65 w 67"/>
                <a:gd name="T105" fmla="*/ 72 h 119"/>
                <a:gd name="T106" fmla="*/ 62 w 67"/>
                <a:gd name="T107" fmla="*/ 77 h 119"/>
                <a:gd name="T108" fmla="*/ 59 w 67"/>
                <a:gd name="T109" fmla="*/ 8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7" h="119">
                  <a:moveTo>
                    <a:pt x="59" y="80"/>
                  </a:moveTo>
                  <a:lnTo>
                    <a:pt x="40" y="80"/>
                  </a:lnTo>
                  <a:lnTo>
                    <a:pt x="38" y="80"/>
                  </a:lnTo>
                  <a:lnTo>
                    <a:pt x="40" y="89"/>
                  </a:lnTo>
                  <a:lnTo>
                    <a:pt x="43" y="98"/>
                  </a:lnTo>
                  <a:lnTo>
                    <a:pt x="45" y="103"/>
                  </a:lnTo>
                  <a:lnTo>
                    <a:pt x="47" y="106"/>
                  </a:lnTo>
                  <a:lnTo>
                    <a:pt x="50" y="109"/>
                  </a:lnTo>
                  <a:lnTo>
                    <a:pt x="52" y="111"/>
                  </a:lnTo>
                  <a:lnTo>
                    <a:pt x="52" y="118"/>
                  </a:lnTo>
                  <a:lnTo>
                    <a:pt x="52" y="119"/>
                  </a:lnTo>
                  <a:lnTo>
                    <a:pt x="38" y="119"/>
                  </a:lnTo>
                  <a:lnTo>
                    <a:pt x="33" y="119"/>
                  </a:lnTo>
                  <a:lnTo>
                    <a:pt x="31" y="117"/>
                  </a:lnTo>
                  <a:lnTo>
                    <a:pt x="29" y="115"/>
                  </a:lnTo>
                  <a:lnTo>
                    <a:pt x="28" y="112"/>
                  </a:lnTo>
                  <a:lnTo>
                    <a:pt x="28" y="106"/>
                  </a:lnTo>
                  <a:lnTo>
                    <a:pt x="30" y="99"/>
                  </a:lnTo>
                  <a:lnTo>
                    <a:pt x="30" y="92"/>
                  </a:lnTo>
                  <a:lnTo>
                    <a:pt x="30" y="92"/>
                  </a:lnTo>
                  <a:lnTo>
                    <a:pt x="26" y="91"/>
                  </a:lnTo>
                  <a:lnTo>
                    <a:pt x="21" y="89"/>
                  </a:lnTo>
                  <a:lnTo>
                    <a:pt x="18" y="86"/>
                  </a:lnTo>
                  <a:lnTo>
                    <a:pt x="15" y="82"/>
                  </a:lnTo>
                  <a:lnTo>
                    <a:pt x="11" y="75"/>
                  </a:lnTo>
                  <a:lnTo>
                    <a:pt x="7" y="68"/>
                  </a:lnTo>
                  <a:lnTo>
                    <a:pt x="7" y="60"/>
                  </a:lnTo>
                  <a:lnTo>
                    <a:pt x="7" y="59"/>
                  </a:lnTo>
                  <a:lnTo>
                    <a:pt x="19" y="59"/>
                  </a:lnTo>
                  <a:lnTo>
                    <a:pt x="30" y="59"/>
                  </a:lnTo>
                  <a:lnTo>
                    <a:pt x="38" y="52"/>
                  </a:lnTo>
                  <a:lnTo>
                    <a:pt x="37" y="49"/>
                  </a:lnTo>
                  <a:lnTo>
                    <a:pt x="35" y="44"/>
                  </a:lnTo>
                  <a:lnTo>
                    <a:pt x="34" y="41"/>
                  </a:lnTo>
                  <a:lnTo>
                    <a:pt x="32" y="38"/>
                  </a:lnTo>
                  <a:lnTo>
                    <a:pt x="26" y="32"/>
                  </a:lnTo>
                  <a:lnTo>
                    <a:pt x="19" y="27"/>
                  </a:lnTo>
                  <a:lnTo>
                    <a:pt x="13" y="22"/>
                  </a:lnTo>
                  <a:lnTo>
                    <a:pt x="7" y="17"/>
                  </a:lnTo>
                  <a:lnTo>
                    <a:pt x="2" y="13"/>
                  </a:lnTo>
                  <a:lnTo>
                    <a:pt x="0" y="9"/>
                  </a:lnTo>
                  <a:lnTo>
                    <a:pt x="15" y="0"/>
                  </a:lnTo>
                  <a:lnTo>
                    <a:pt x="23" y="1"/>
                  </a:lnTo>
                  <a:lnTo>
                    <a:pt x="30" y="4"/>
                  </a:lnTo>
                  <a:lnTo>
                    <a:pt x="39" y="6"/>
                  </a:lnTo>
                  <a:lnTo>
                    <a:pt x="48" y="9"/>
                  </a:lnTo>
                  <a:lnTo>
                    <a:pt x="48" y="24"/>
                  </a:lnTo>
                  <a:lnTo>
                    <a:pt x="56" y="24"/>
                  </a:lnTo>
                  <a:lnTo>
                    <a:pt x="56" y="39"/>
                  </a:lnTo>
                  <a:lnTo>
                    <a:pt x="56" y="48"/>
                  </a:lnTo>
                  <a:lnTo>
                    <a:pt x="67" y="59"/>
                  </a:lnTo>
                  <a:lnTo>
                    <a:pt x="67" y="67"/>
                  </a:lnTo>
                  <a:lnTo>
                    <a:pt x="65" y="72"/>
                  </a:lnTo>
                  <a:lnTo>
                    <a:pt x="62" y="77"/>
                  </a:lnTo>
                  <a:lnTo>
                    <a:pt x="59" y="8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1" name="Freeform 121"/>
            <p:cNvSpPr>
              <a:spLocks/>
            </p:cNvSpPr>
            <p:nvPr/>
          </p:nvSpPr>
          <p:spPr bwMode="auto">
            <a:xfrm>
              <a:off x="14847888" y="6216650"/>
              <a:ext cx="42862" cy="58738"/>
            </a:xfrm>
            <a:custGeom>
              <a:avLst/>
              <a:gdLst>
                <a:gd name="T0" fmla="*/ 11 w 54"/>
                <a:gd name="T1" fmla="*/ 4 h 75"/>
                <a:gd name="T2" fmla="*/ 14 w 54"/>
                <a:gd name="T3" fmla="*/ 7 h 75"/>
                <a:gd name="T4" fmla="*/ 20 w 54"/>
                <a:gd name="T5" fmla="*/ 9 h 75"/>
                <a:gd name="T6" fmla="*/ 26 w 54"/>
                <a:gd name="T7" fmla="*/ 11 h 75"/>
                <a:gd name="T8" fmla="*/ 34 w 54"/>
                <a:gd name="T9" fmla="*/ 14 h 75"/>
                <a:gd name="T10" fmla="*/ 41 w 54"/>
                <a:gd name="T11" fmla="*/ 17 h 75"/>
                <a:gd name="T12" fmla="*/ 48 w 54"/>
                <a:gd name="T13" fmla="*/ 20 h 75"/>
                <a:gd name="T14" fmla="*/ 50 w 54"/>
                <a:gd name="T15" fmla="*/ 22 h 75"/>
                <a:gd name="T16" fmla="*/ 52 w 54"/>
                <a:gd name="T17" fmla="*/ 23 h 75"/>
                <a:gd name="T18" fmla="*/ 53 w 54"/>
                <a:gd name="T19" fmla="*/ 25 h 75"/>
                <a:gd name="T20" fmla="*/ 54 w 54"/>
                <a:gd name="T21" fmla="*/ 27 h 75"/>
                <a:gd name="T22" fmla="*/ 53 w 54"/>
                <a:gd name="T23" fmla="*/ 33 h 75"/>
                <a:gd name="T24" fmla="*/ 52 w 54"/>
                <a:gd name="T25" fmla="*/ 37 h 75"/>
                <a:gd name="T26" fmla="*/ 51 w 54"/>
                <a:gd name="T27" fmla="*/ 41 h 75"/>
                <a:gd name="T28" fmla="*/ 48 w 54"/>
                <a:gd name="T29" fmla="*/ 46 h 75"/>
                <a:gd name="T30" fmla="*/ 42 w 54"/>
                <a:gd name="T31" fmla="*/ 52 h 75"/>
                <a:gd name="T32" fmla="*/ 35 w 54"/>
                <a:gd name="T33" fmla="*/ 59 h 75"/>
                <a:gd name="T34" fmla="*/ 18 w 54"/>
                <a:gd name="T35" fmla="*/ 67 h 75"/>
                <a:gd name="T36" fmla="*/ 4 w 54"/>
                <a:gd name="T37" fmla="*/ 75 h 75"/>
                <a:gd name="T38" fmla="*/ 4 w 54"/>
                <a:gd name="T39" fmla="*/ 57 h 75"/>
                <a:gd name="T40" fmla="*/ 1 w 54"/>
                <a:gd name="T41" fmla="*/ 38 h 75"/>
                <a:gd name="T42" fmla="*/ 0 w 54"/>
                <a:gd name="T43" fmla="*/ 22 h 75"/>
                <a:gd name="T44" fmla="*/ 0 w 54"/>
                <a:gd name="T45" fmla="*/ 8 h 75"/>
                <a:gd name="T46" fmla="*/ 8 w 54"/>
                <a:gd name="T47" fmla="*/ 0 h 75"/>
                <a:gd name="T48" fmla="*/ 20 w 54"/>
                <a:gd name="T49" fmla="*/ 8 h 75"/>
                <a:gd name="T50" fmla="*/ 11 w 54"/>
                <a:gd name="T51"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75">
                  <a:moveTo>
                    <a:pt x="11" y="4"/>
                  </a:moveTo>
                  <a:lnTo>
                    <a:pt x="14" y="7"/>
                  </a:lnTo>
                  <a:lnTo>
                    <a:pt x="20" y="9"/>
                  </a:lnTo>
                  <a:lnTo>
                    <a:pt x="26" y="11"/>
                  </a:lnTo>
                  <a:lnTo>
                    <a:pt x="34" y="14"/>
                  </a:lnTo>
                  <a:lnTo>
                    <a:pt x="41" y="17"/>
                  </a:lnTo>
                  <a:lnTo>
                    <a:pt x="48" y="20"/>
                  </a:lnTo>
                  <a:lnTo>
                    <a:pt x="50" y="22"/>
                  </a:lnTo>
                  <a:lnTo>
                    <a:pt x="52" y="23"/>
                  </a:lnTo>
                  <a:lnTo>
                    <a:pt x="53" y="25"/>
                  </a:lnTo>
                  <a:lnTo>
                    <a:pt x="54" y="27"/>
                  </a:lnTo>
                  <a:lnTo>
                    <a:pt x="53" y="33"/>
                  </a:lnTo>
                  <a:lnTo>
                    <a:pt x="52" y="37"/>
                  </a:lnTo>
                  <a:lnTo>
                    <a:pt x="51" y="41"/>
                  </a:lnTo>
                  <a:lnTo>
                    <a:pt x="48" y="46"/>
                  </a:lnTo>
                  <a:lnTo>
                    <a:pt x="42" y="52"/>
                  </a:lnTo>
                  <a:lnTo>
                    <a:pt x="35" y="59"/>
                  </a:lnTo>
                  <a:lnTo>
                    <a:pt x="18" y="67"/>
                  </a:lnTo>
                  <a:lnTo>
                    <a:pt x="4" y="75"/>
                  </a:lnTo>
                  <a:lnTo>
                    <a:pt x="4" y="57"/>
                  </a:lnTo>
                  <a:lnTo>
                    <a:pt x="1" y="38"/>
                  </a:lnTo>
                  <a:lnTo>
                    <a:pt x="0" y="22"/>
                  </a:lnTo>
                  <a:lnTo>
                    <a:pt x="0" y="8"/>
                  </a:lnTo>
                  <a:lnTo>
                    <a:pt x="8" y="0"/>
                  </a:lnTo>
                  <a:lnTo>
                    <a:pt x="20" y="8"/>
                  </a:lnTo>
                  <a:lnTo>
                    <a:pt x="11" y="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2" name="Freeform 122"/>
            <p:cNvSpPr>
              <a:spLocks/>
            </p:cNvSpPr>
            <p:nvPr/>
          </p:nvSpPr>
          <p:spPr bwMode="auto">
            <a:xfrm>
              <a:off x="14870113" y="6256338"/>
              <a:ext cx="44450" cy="69850"/>
            </a:xfrm>
            <a:custGeom>
              <a:avLst/>
              <a:gdLst>
                <a:gd name="T0" fmla="*/ 58 w 58"/>
                <a:gd name="T1" fmla="*/ 16 h 89"/>
                <a:gd name="T2" fmla="*/ 57 w 58"/>
                <a:gd name="T3" fmla="*/ 23 h 89"/>
                <a:gd name="T4" fmla="*/ 55 w 58"/>
                <a:gd name="T5" fmla="*/ 29 h 89"/>
                <a:gd name="T6" fmla="*/ 52 w 58"/>
                <a:gd name="T7" fmla="*/ 36 h 89"/>
                <a:gd name="T8" fmla="*/ 49 w 58"/>
                <a:gd name="T9" fmla="*/ 41 h 89"/>
                <a:gd name="T10" fmla="*/ 42 w 58"/>
                <a:gd name="T11" fmla="*/ 51 h 89"/>
                <a:gd name="T12" fmla="*/ 37 w 58"/>
                <a:gd name="T13" fmla="*/ 63 h 89"/>
                <a:gd name="T14" fmla="*/ 37 w 58"/>
                <a:gd name="T15" fmla="*/ 67 h 89"/>
                <a:gd name="T16" fmla="*/ 38 w 58"/>
                <a:gd name="T17" fmla="*/ 70 h 89"/>
                <a:gd name="T18" fmla="*/ 39 w 58"/>
                <a:gd name="T19" fmla="*/ 73 h 89"/>
                <a:gd name="T20" fmla="*/ 41 w 58"/>
                <a:gd name="T21" fmla="*/ 75 h 89"/>
                <a:gd name="T22" fmla="*/ 44 w 58"/>
                <a:gd name="T23" fmla="*/ 77 h 89"/>
                <a:gd name="T24" fmla="*/ 46 w 58"/>
                <a:gd name="T25" fmla="*/ 81 h 89"/>
                <a:gd name="T26" fmla="*/ 37 w 58"/>
                <a:gd name="T27" fmla="*/ 89 h 89"/>
                <a:gd name="T28" fmla="*/ 33 w 58"/>
                <a:gd name="T29" fmla="*/ 88 h 89"/>
                <a:gd name="T30" fmla="*/ 27 w 58"/>
                <a:gd name="T31" fmla="*/ 84 h 89"/>
                <a:gd name="T32" fmla="*/ 22 w 58"/>
                <a:gd name="T33" fmla="*/ 80 h 89"/>
                <a:gd name="T34" fmla="*/ 15 w 58"/>
                <a:gd name="T35" fmla="*/ 75 h 89"/>
                <a:gd name="T36" fmla="*/ 9 w 58"/>
                <a:gd name="T37" fmla="*/ 68 h 89"/>
                <a:gd name="T38" fmla="*/ 5 w 58"/>
                <a:gd name="T39" fmla="*/ 62 h 89"/>
                <a:gd name="T40" fmla="*/ 1 w 58"/>
                <a:gd name="T41" fmla="*/ 55 h 89"/>
                <a:gd name="T42" fmla="*/ 0 w 58"/>
                <a:gd name="T43" fmla="*/ 51 h 89"/>
                <a:gd name="T44" fmla="*/ 17 w 58"/>
                <a:gd name="T45" fmla="*/ 43 h 89"/>
                <a:gd name="T46" fmla="*/ 18 w 58"/>
                <a:gd name="T47" fmla="*/ 35 h 89"/>
                <a:gd name="T48" fmla="*/ 22 w 58"/>
                <a:gd name="T49" fmla="*/ 21 h 89"/>
                <a:gd name="T50" fmla="*/ 24 w 58"/>
                <a:gd name="T51" fmla="*/ 13 h 89"/>
                <a:gd name="T52" fmla="*/ 27 w 58"/>
                <a:gd name="T53" fmla="*/ 8 h 89"/>
                <a:gd name="T54" fmla="*/ 30 w 58"/>
                <a:gd name="T55" fmla="*/ 3 h 89"/>
                <a:gd name="T56" fmla="*/ 33 w 58"/>
                <a:gd name="T57" fmla="*/ 1 h 89"/>
                <a:gd name="T58" fmla="*/ 38 w 58"/>
                <a:gd name="T59" fmla="*/ 0 h 89"/>
                <a:gd name="T60" fmla="*/ 44 w 58"/>
                <a:gd name="T61" fmla="*/ 1 h 89"/>
                <a:gd name="T62" fmla="*/ 48 w 58"/>
                <a:gd name="T63" fmla="*/ 2 h 89"/>
                <a:gd name="T64" fmla="*/ 51 w 58"/>
                <a:gd name="T65" fmla="*/ 4 h 89"/>
                <a:gd name="T66" fmla="*/ 54 w 58"/>
                <a:gd name="T67" fmla="*/ 8 h 89"/>
                <a:gd name="T68" fmla="*/ 57 w 58"/>
                <a:gd name="T69" fmla="*/ 10 h 89"/>
                <a:gd name="T70" fmla="*/ 58 w 58"/>
                <a:gd name="T71" fmla="*/ 13 h 89"/>
                <a:gd name="T72" fmla="*/ 58 w 58"/>
                <a:gd name="T73" fmla="*/ 1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8" h="89">
                  <a:moveTo>
                    <a:pt x="58" y="16"/>
                  </a:moveTo>
                  <a:lnTo>
                    <a:pt x="57" y="23"/>
                  </a:lnTo>
                  <a:lnTo>
                    <a:pt x="55" y="29"/>
                  </a:lnTo>
                  <a:lnTo>
                    <a:pt x="52" y="36"/>
                  </a:lnTo>
                  <a:lnTo>
                    <a:pt x="49" y="41"/>
                  </a:lnTo>
                  <a:lnTo>
                    <a:pt x="42" y="51"/>
                  </a:lnTo>
                  <a:lnTo>
                    <a:pt x="37" y="63"/>
                  </a:lnTo>
                  <a:lnTo>
                    <a:pt x="37" y="67"/>
                  </a:lnTo>
                  <a:lnTo>
                    <a:pt x="38" y="70"/>
                  </a:lnTo>
                  <a:lnTo>
                    <a:pt x="39" y="73"/>
                  </a:lnTo>
                  <a:lnTo>
                    <a:pt x="41" y="75"/>
                  </a:lnTo>
                  <a:lnTo>
                    <a:pt x="44" y="77"/>
                  </a:lnTo>
                  <a:lnTo>
                    <a:pt x="46" y="81"/>
                  </a:lnTo>
                  <a:lnTo>
                    <a:pt x="37" y="89"/>
                  </a:lnTo>
                  <a:lnTo>
                    <a:pt x="33" y="88"/>
                  </a:lnTo>
                  <a:lnTo>
                    <a:pt x="27" y="84"/>
                  </a:lnTo>
                  <a:lnTo>
                    <a:pt x="22" y="80"/>
                  </a:lnTo>
                  <a:lnTo>
                    <a:pt x="15" y="75"/>
                  </a:lnTo>
                  <a:lnTo>
                    <a:pt x="9" y="68"/>
                  </a:lnTo>
                  <a:lnTo>
                    <a:pt x="5" y="62"/>
                  </a:lnTo>
                  <a:lnTo>
                    <a:pt x="1" y="55"/>
                  </a:lnTo>
                  <a:lnTo>
                    <a:pt x="0" y="51"/>
                  </a:lnTo>
                  <a:lnTo>
                    <a:pt x="17" y="43"/>
                  </a:lnTo>
                  <a:lnTo>
                    <a:pt x="18" y="35"/>
                  </a:lnTo>
                  <a:lnTo>
                    <a:pt x="22" y="21"/>
                  </a:lnTo>
                  <a:lnTo>
                    <a:pt x="24" y="13"/>
                  </a:lnTo>
                  <a:lnTo>
                    <a:pt x="27" y="8"/>
                  </a:lnTo>
                  <a:lnTo>
                    <a:pt x="30" y="3"/>
                  </a:lnTo>
                  <a:lnTo>
                    <a:pt x="33" y="1"/>
                  </a:lnTo>
                  <a:lnTo>
                    <a:pt x="38" y="0"/>
                  </a:lnTo>
                  <a:lnTo>
                    <a:pt x="44" y="1"/>
                  </a:lnTo>
                  <a:lnTo>
                    <a:pt x="48" y="2"/>
                  </a:lnTo>
                  <a:lnTo>
                    <a:pt x="51" y="4"/>
                  </a:lnTo>
                  <a:lnTo>
                    <a:pt x="54" y="8"/>
                  </a:lnTo>
                  <a:lnTo>
                    <a:pt x="57" y="10"/>
                  </a:lnTo>
                  <a:lnTo>
                    <a:pt x="58" y="13"/>
                  </a:lnTo>
                  <a:lnTo>
                    <a:pt x="58" y="1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3" name="Freeform 123"/>
            <p:cNvSpPr>
              <a:spLocks/>
            </p:cNvSpPr>
            <p:nvPr/>
          </p:nvSpPr>
          <p:spPr bwMode="auto">
            <a:xfrm>
              <a:off x="14909800" y="6256338"/>
              <a:ext cx="19050" cy="47625"/>
            </a:xfrm>
            <a:custGeom>
              <a:avLst/>
              <a:gdLst>
                <a:gd name="T0" fmla="*/ 24 w 24"/>
                <a:gd name="T1" fmla="*/ 0 h 61"/>
                <a:gd name="T2" fmla="*/ 23 w 24"/>
                <a:gd name="T3" fmla="*/ 10 h 61"/>
                <a:gd name="T4" fmla="*/ 21 w 24"/>
                <a:gd name="T5" fmla="*/ 17 h 61"/>
                <a:gd name="T6" fmla="*/ 18 w 24"/>
                <a:gd name="T7" fmla="*/ 25 h 61"/>
                <a:gd name="T8" fmla="*/ 15 w 24"/>
                <a:gd name="T9" fmla="*/ 32 h 61"/>
                <a:gd name="T10" fmla="*/ 12 w 24"/>
                <a:gd name="T11" fmla="*/ 38 h 61"/>
                <a:gd name="T12" fmla="*/ 9 w 24"/>
                <a:gd name="T13" fmla="*/ 44 h 61"/>
                <a:gd name="T14" fmla="*/ 8 w 24"/>
                <a:gd name="T15" fmla="*/ 52 h 61"/>
                <a:gd name="T16" fmla="*/ 7 w 24"/>
                <a:gd name="T17" fmla="*/ 61 h 61"/>
                <a:gd name="T18" fmla="*/ 0 w 24"/>
                <a:gd name="T19" fmla="*/ 61 h 61"/>
                <a:gd name="T20" fmla="*/ 3 w 24"/>
                <a:gd name="T21" fmla="*/ 47 h 61"/>
                <a:gd name="T22" fmla="*/ 8 w 24"/>
                <a:gd name="T23" fmla="*/ 34 h 61"/>
                <a:gd name="T24" fmla="*/ 10 w 24"/>
                <a:gd name="T25" fmla="*/ 26 h 61"/>
                <a:gd name="T26" fmla="*/ 12 w 24"/>
                <a:gd name="T27" fmla="*/ 19 h 61"/>
                <a:gd name="T28" fmla="*/ 13 w 24"/>
                <a:gd name="T29" fmla="*/ 10 h 61"/>
                <a:gd name="T30" fmla="*/ 13 w 24"/>
                <a:gd name="T31" fmla="*/ 0 h 61"/>
                <a:gd name="T32" fmla="*/ 24 w 24"/>
                <a:gd name="T3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61">
                  <a:moveTo>
                    <a:pt x="24" y="0"/>
                  </a:moveTo>
                  <a:lnTo>
                    <a:pt x="23" y="10"/>
                  </a:lnTo>
                  <a:lnTo>
                    <a:pt x="21" y="17"/>
                  </a:lnTo>
                  <a:lnTo>
                    <a:pt x="18" y="25"/>
                  </a:lnTo>
                  <a:lnTo>
                    <a:pt x="15" y="32"/>
                  </a:lnTo>
                  <a:lnTo>
                    <a:pt x="12" y="38"/>
                  </a:lnTo>
                  <a:lnTo>
                    <a:pt x="9" y="44"/>
                  </a:lnTo>
                  <a:lnTo>
                    <a:pt x="8" y="52"/>
                  </a:lnTo>
                  <a:lnTo>
                    <a:pt x="7" y="61"/>
                  </a:lnTo>
                  <a:lnTo>
                    <a:pt x="0" y="61"/>
                  </a:lnTo>
                  <a:lnTo>
                    <a:pt x="3" y="47"/>
                  </a:lnTo>
                  <a:lnTo>
                    <a:pt x="8" y="34"/>
                  </a:lnTo>
                  <a:lnTo>
                    <a:pt x="10" y="26"/>
                  </a:lnTo>
                  <a:lnTo>
                    <a:pt x="12" y="19"/>
                  </a:lnTo>
                  <a:lnTo>
                    <a:pt x="13" y="10"/>
                  </a:lnTo>
                  <a:lnTo>
                    <a:pt x="13" y="0"/>
                  </a:lnTo>
                  <a:lnTo>
                    <a:pt x="24"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4" name="Freeform 124"/>
            <p:cNvSpPr>
              <a:spLocks/>
            </p:cNvSpPr>
            <p:nvPr/>
          </p:nvSpPr>
          <p:spPr bwMode="auto">
            <a:xfrm>
              <a:off x="14920913" y="6284913"/>
              <a:ext cx="26987" cy="28575"/>
            </a:xfrm>
            <a:custGeom>
              <a:avLst/>
              <a:gdLst>
                <a:gd name="T0" fmla="*/ 35 w 35"/>
                <a:gd name="T1" fmla="*/ 0 h 35"/>
                <a:gd name="T2" fmla="*/ 34 w 35"/>
                <a:gd name="T3" fmla="*/ 6 h 35"/>
                <a:gd name="T4" fmla="*/ 32 w 35"/>
                <a:gd name="T5" fmla="*/ 13 h 35"/>
                <a:gd name="T6" fmla="*/ 30 w 35"/>
                <a:gd name="T7" fmla="*/ 18 h 35"/>
                <a:gd name="T8" fmla="*/ 28 w 35"/>
                <a:gd name="T9" fmla="*/ 24 h 35"/>
                <a:gd name="T10" fmla="*/ 24 w 35"/>
                <a:gd name="T11" fmla="*/ 28 h 35"/>
                <a:gd name="T12" fmla="*/ 20 w 35"/>
                <a:gd name="T13" fmla="*/ 31 h 35"/>
                <a:gd name="T14" fmla="*/ 15 w 35"/>
                <a:gd name="T15" fmla="*/ 33 h 35"/>
                <a:gd name="T16" fmla="*/ 9 w 35"/>
                <a:gd name="T17" fmla="*/ 35 h 35"/>
                <a:gd name="T18" fmla="*/ 0 w 35"/>
                <a:gd name="T19" fmla="*/ 26 h 35"/>
                <a:gd name="T20" fmla="*/ 1 w 35"/>
                <a:gd name="T21" fmla="*/ 22 h 35"/>
                <a:gd name="T22" fmla="*/ 2 w 35"/>
                <a:gd name="T23" fmla="*/ 17 h 35"/>
                <a:gd name="T24" fmla="*/ 3 w 35"/>
                <a:gd name="T25" fmla="*/ 14 h 35"/>
                <a:gd name="T26" fmla="*/ 5 w 35"/>
                <a:gd name="T27" fmla="*/ 11 h 35"/>
                <a:gd name="T28" fmla="*/ 10 w 35"/>
                <a:gd name="T29" fmla="*/ 5 h 35"/>
                <a:gd name="T30" fmla="*/ 13 w 35"/>
                <a:gd name="T31" fmla="*/ 0 h 35"/>
                <a:gd name="T32" fmla="*/ 20 w 35"/>
                <a:gd name="T33" fmla="*/ 2 h 35"/>
                <a:gd name="T34" fmla="*/ 25 w 35"/>
                <a:gd name="T35" fmla="*/ 3 h 35"/>
                <a:gd name="T36" fmla="*/ 30 w 35"/>
                <a:gd name="T37" fmla="*/ 2 h 35"/>
                <a:gd name="T38" fmla="*/ 35 w 35"/>
                <a:gd name="T3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35" y="0"/>
                  </a:moveTo>
                  <a:lnTo>
                    <a:pt x="34" y="6"/>
                  </a:lnTo>
                  <a:lnTo>
                    <a:pt x="32" y="13"/>
                  </a:lnTo>
                  <a:lnTo>
                    <a:pt x="30" y="18"/>
                  </a:lnTo>
                  <a:lnTo>
                    <a:pt x="28" y="24"/>
                  </a:lnTo>
                  <a:lnTo>
                    <a:pt x="24" y="28"/>
                  </a:lnTo>
                  <a:lnTo>
                    <a:pt x="20" y="31"/>
                  </a:lnTo>
                  <a:lnTo>
                    <a:pt x="15" y="33"/>
                  </a:lnTo>
                  <a:lnTo>
                    <a:pt x="9" y="35"/>
                  </a:lnTo>
                  <a:lnTo>
                    <a:pt x="0" y="26"/>
                  </a:lnTo>
                  <a:lnTo>
                    <a:pt x="1" y="22"/>
                  </a:lnTo>
                  <a:lnTo>
                    <a:pt x="2" y="17"/>
                  </a:lnTo>
                  <a:lnTo>
                    <a:pt x="3" y="14"/>
                  </a:lnTo>
                  <a:lnTo>
                    <a:pt x="5" y="11"/>
                  </a:lnTo>
                  <a:lnTo>
                    <a:pt x="10" y="5"/>
                  </a:lnTo>
                  <a:lnTo>
                    <a:pt x="13" y="0"/>
                  </a:lnTo>
                  <a:lnTo>
                    <a:pt x="20" y="2"/>
                  </a:lnTo>
                  <a:lnTo>
                    <a:pt x="25" y="3"/>
                  </a:lnTo>
                  <a:lnTo>
                    <a:pt x="30" y="2"/>
                  </a:lnTo>
                  <a:lnTo>
                    <a:pt x="35"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5" name="Freeform 125"/>
            <p:cNvSpPr>
              <a:spLocks/>
            </p:cNvSpPr>
            <p:nvPr/>
          </p:nvSpPr>
          <p:spPr bwMode="auto">
            <a:xfrm>
              <a:off x="14890750" y="6191250"/>
              <a:ext cx="30162" cy="36513"/>
            </a:xfrm>
            <a:custGeom>
              <a:avLst/>
              <a:gdLst>
                <a:gd name="T0" fmla="*/ 0 w 37"/>
                <a:gd name="T1" fmla="*/ 26 h 45"/>
                <a:gd name="T2" fmla="*/ 0 w 37"/>
                <a:gd name="T3" fmla="*/ 12 h 45"/>
                <a:gd name="T4" fmla="*/ 0 w 37"/>
                <a:gd name="T5" fmla="*/ 0 h 45"/>
                <a:gd name="T6" fmla="*/ 13 w 37"/>
                <a:gd name="T7" fmla="*/ 0 h 45"/>
                <a:gd name="T8" fmla="*/ 15 w 37"/>
                <a:gd name="T9" fmla="*/ 0 h 45"/>
                <a:gd name="T10" fmla="*/ 17 w 37"/>
                <a:gd name="T11" fmla="*/ 6 h 45"/>
                <a:gd name="T12" fmla="*/ 20 w 37"/>
                <a:gd name="T13" fmla="*/ 11 h 45"/>
                <a:gd name="T14" fmla="*/ 24 w 37"/>
                <a:gd name="T15" fmla="*/ 15 h 45"/>
                <a:gd name="T16" fmla="*/ 27 w 37"/>
                <a:gd name="T17" fmla="*/ 19 h 45"/>
                <a:gd name="T18" fmla="*/ 32 w 37"/>
                <a:gd name="T19" fmla="*/ 25 h 45"/>
                <a:gd name="T20" fmla="*/ 35 w 37"/>
                <a:gd name="T21" fmla="*/ 29 h 45"/>
                <a:gd name="T22" fmla="*/ 37 w 37"/>
                <a:gd name="T23" fmla="*/ 36 h 45"/>
                <a:gd name="T24" fmla="*/ 37 w 37"/>
                <a:gd name="T25" fmla="*/ 43 h 45"/>
                <a:gd name="T26" fmla="*/ 37 w 37"/>
                <a:gd name="T27" fmla="*/ 44 h 45"/>
                <a:gd name="T28" fmla="*/ 37 w 37"/>
                <a:gd name="T29" fmla="*/ 44 h 45"/>
                <a:gd name="T30" fmla="*/ 36 w 37"/>
                <a:gd name="T31" fmla="*/ 45 h 45"/>
                <a:gd name="T32" fmla="*/ 35 w 37"/>
                <a:gd name="T33" fmla="*/ 44 h 45"/>
                <a:gd name="T34" fmla="*/ 33 w 37"/>
                <a:gd name="T35" fmla="*/ 43 h 45"/>
                <a:gd name="T36" fmla="*/ 30 w 37"/>
                <a:gd name="T37" fmla="*/ 41 h 45"/>
                <a:gd name="T38" fmla="*/ 27 w 37"/>
                <a:gd name="T39" fmla="*/ 37 h 45"/>
                <a:gd name="T40" fmla="*/ 25 w 37"/>
                <a:gd name="T41" fmla="*/ 33 h 45"/>
                <a:gd name="T42" fmla="*/ 23 w 37"/>
                <a:gd name="T43" fmla="*/ 29 h 45"/>
                <a:gd name="T44" fmla="*/ 22 w 37"/>
                <a:gd name="T45" fmla="*/ 26 h 45"/>
                <a:gd name="T46" fmla="*/ 17 w 37"/>
                <a:gd name="T47" fmla="*/ 24 h 45"/>
                <a:gd name="T48" fmla="*/ 11 w 37"/>
                <a:gd name="T49" fmla="*/ 24 h 45"/>
                <a:gd name="T50" fmla="*/ 6 w 37"/>
                <a:gd name="T51" fmla="*/ 25 h 45"/>
                <a:gd name="T52" fmla="*/ 0 w 37"/>
                <a:gd name="T53"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45">
                  <a:moveTo>
                    <a:pt x="0" y="26"/>
                  </a:moveTo>
                  <a:lnTo>
                    <a:pt x="0" y="12"/>
                  </a:lnTo>
                  <a:lnTo>
                    <a:pt x="0" y="0"/>
                  </a:lnTo>
                  <a:lnTo>
                    <a:pt x="13" y="0"/>
                  </a:lnTo>
                  <a:lnTo>
                    <a:pt x="15" y="0"/>
                  </a:lnTo>
                  <a:lnTo>
                    <a:pt x="17" y="6"/>
                  </a:lnTo>
                  <a:lnTo>
                    <a:pt x="20" y="11"/>
                  </a:lnTo>
                  <a:lnTo>
                    <a:pt x="24" y="15"/>
                  </a:lnTo>
                  <a:lnTo>
                    <a:pt x="27" y="19"/>
                  </a:lnTo>
                  <a:lnTo>
                    <a:pt x="32" y="25"/>
                  </a:lnTo>
                  <a:lnTo>
                    <a:pt x="35" y="29"/>
                  </a:lnTo>
                  <a:lnTo>
                    <a:pt x="37" y="36"/>
                  </a:lnTo>
                  <a:lnTo>
                    <a:pt x="37" y="43"/>
                  </a:lnTo>
                  <a:lnTo>
                    <a:pt x="37" y="44"/>
                  </a:lnTo>
                  <a:lnTo>
                    <a:pt x="37" y="44"/>
                  </a:lnTo>
                  <a:lnTo>
                    <a:pt x="36" y="45"/>
                  </a:lnTo>
                  <a:lnTo>
                    <a:pt x="35" y="44"/>
                  </a:lnTo>
                  <a:lnTo>
                    <a:pt x="33" y="43"/>
                  </a:lnTo>
                  <a:lnTo>
                    <a:pt x="30" y="41"/>
                  </a:lnTo>
                  <a:lnTo>
                    <a:pt x="27" y="37"/>
                  </a:lnTo>
                  <a:lnTo>
                    <a:pt x="25" y="33"/>
                  </a:lnTo>
                  <a:lnTo>
                    <a:pt x="23" y="29"/>
                  </a:lnTo>
                  <a:lnTo>
                    <a:pt x="22" y="26"/>
                  </a:lnTo>
                  <a:lnTo>
                    <a:pt x="17" y="24"/>
                  </a:lnTo>
                  <a:lnTo>
                    <a:pt x="11" y="24"/>
                  </a:lnTo>
                  <a:lnTo>
                    <a:pt x="6" y="25"/>
                  </a:lnTo>
                  <a:lnTo>
                    <a:pt x="0" y="2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6" name="Freeform 126"/>
            <p:cNvSpPr>
              <a:spLocks/>
            </p:cNvSpPr>
            <p:nvPr/>
          </p:nvSpPr>
          <p:spPr bwMode="auto">
            <a:xfrm>
              <a:off x="14792325" y="6153150"/>
              <a:ext cx="39687" cy="49213"/>
            </a:xfrm>
            <a:custGeom>
              <a:avLst/>
              <a:gdLst>
                <a:gd name="T0" fmla="*/ 39 w 51"/>
                <a:gd name="T1" fmla="*/ 62 h 62"/>
                <a:gd name="T2" fmla="*/ 36 w 51"/>
                <a:gd name="T3" fmla="*/ 59 h 62"/>
                <a:gd name="T4" fmla="*/ 30 w 51"/>
                <a:gd name="T5" fmla="*/ 52 h 62"/>
                <a:gd name="T6" fmla="*/ 24 w 51"/>
                <a:gd name="T7" fmla="*/ 42 h 62"/>
                <a:gd name="T8" fmla="*/ 17 w 51"/>
                <a:gd name="T9" fmla="*/ 32 h 62"/>
                <a:gd name="T10" fmla="*/ 4 w 51"/>
                <a:gd name="T11" fmla="*/ 10 h 62"/>
                <a:gd name="T12" fmla="*/ 0 w 51"/>
                <a:gd name="T13" fmla="*/ 0 h 62"/>
                <a:gd name="T14" fmla="*/ 12 w 51"/>
                <a:gd name="T15" fmla="*/ 0 h 62"/>
                <a:gd name="T16" fmla="*/ 14 w 51"/>
                <a:gd name="T17" fmla="*/ 0 h 62"/>
                <a:gd name="T18" fmla="*/ 25 w 51"/>
                <a:gd name="T19" fmla="*/ 8 h 62"/>
                <a:gd name="T20" fmla="*/ 37 w 51"/>
                <a:gd name="T21" fmla="*/ 12 h 62"/>
                <a:gd name="T22" fmla="*/ 41 w 51"/>
                <a:gd name="T23" fmla="*/ 14 h 62"/>
                <a:gd name="T24" fmla="*/ 45 w 51"/>
                <a:gd name="T25" fmla="*/ 18 h 62"/>
                <a:gd name="T26" fmla="*/ 49 w 51"/>
                <a:gd name="T27" fmla="*/ 23 h 62"/>
                <a:gd name="T28" fmla="*/ 50 w 51"/>
                <a:gd name="T29" fmla="*/ 30 h 62"/>
                <a:gd name="T30" fmla="*/ 51 w 51"/>
                <a:gd name="T31" fmla="*/ 34 h 62"/>
                <a:gd name="T32" fmla="*/ 51 w 51"/>
                <a:gd name="T33" fmla="*/ 39 h 62"/>
                <a:gd name="T34" fmla="*/ 51 w 51"/>
                <a:gd name="T35" fmla="*/ 45 h 62"/>
                <a:gd name="T36" fmla="*/ 49 w 51"/>
                <a:gd name="T37" fmla="*/ 50 h 62"/>
                <a:gd name="T38" fmla="*/ 47 w 51"/>
                <a:gd name="T39" fmla="*/ 54 h 62"/>
                <a:gd name="T40" fmla="*/ 44 w 51"/>
                <a:gd name="T41" fmla="*/ 59 h 62"/>
                <a:gd name="T42" fmla="*/ 42 w 51"/>
                <a:gd name="T43" fmla="*/ 61 h 62"/>
                <a:gd name="T44" fmla="*/ 39 w 51"/>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62">
                  <a:moveTo>
                    <a:pt x="39" y="62"/>
                  </a:moveTo>
                  <a:lnTo>
                    <a:pt x="36" y="59"/>
                  </a:lnTo>
                  <a:lnTo>
                    <a:pt x="30" y="52"/>
                  </a:lnTo>
                  <a:lnTo>
                    <a:pt x="24" y="42"/>
                  </a:lnTo>
                  <a:lnTo>
                    <a:pt x="17" y="32"/>
                  </a:lnTo>
                  <a:lnTo>
                    <a:pt x="4" y="10"/>
                  </a:lnTo>
                  <a:lnTo>
                    <a:pt x="0" y="0"/>
                  </a:lnTo>
                  <a:lnTo>
                    <a:pt x="12" y="0"/>
                  </a:lnTo>
                  <a:lnTo>
                    <a:pt x="14" y="0"/>
                  </a:lnTo>
                  <a:lnTo>
                    <a:pt x="25" y="8"/>
                  </a:lnTo>
                  <a:lnTo>
                    <a:pt x="37" y="12"/>
                  </a:lnTo>
                  <a:lnTo>
                    <a:pt x="41" y="14"/>
                  </a:lnTo>
                  <a:lnTo>
                    <a:pt x="45" y="18"/>
                  </a:lnTo>
                  <a:lnTo>
                    <a:pt x="49" y="23"/>
                  </a:lnTo>
                  <a:lnTo>
                    <a:pt x="50" y="30"/>
                  </a:lnTo>
                  <a:lnTo>
                    <a:pt x="51" y="34"/>
                  </a:lnTo>
                  <a:lnTo>
                    <a:pt x="51" y="39"/>
                  </a:lnTo>
                  <a:lnTo>
                    <a:pt x="51" y="45"/>
                  </a:lnTo>
                  <a:lnTo>
                    <a:pt x="49" y="50"/>
                  </a:lnTo>
                  <a:lnTo>
                    <a:pt x="47" y="54"/>
                  </a:lnTo>
                  <a:lnTo>
                    <a:pt x="44" y="59"/>
                  </a:lnTo>
                  <a:lnTo>
                    <a:pt x="42" y="61"/>
                  </a:lnTo>
                  <a:lnTo>
                    <a:pt x="39" y="6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7" name="Freeform 127"/>
            <p:cNvSpPr>
              <a:spLocks/>
            </p:cNvSpPr>
            <p:nvPr/>
          </p:nvSpPr>
          <p:spPr bwMode="auto">
            <a:xfrm>
              <a:off x="14835188" y="6162675"/>
              <a:ext cx="12700" cy="1588"/>
            </a:xfrm>
            <a:custGeom>
              <a:avLst/>
              <a:gdLst>
                <a:gd name="T0" fmla="*/ 0 w 17"/>
                <a:gd name="T1" fmla="*/ 0 h 3"/>
                <a:gd name="T2" fmla="*/ 17 w 17"/>
                <a:gd name="T3" fmla="*/ 3 h 3"/>
                <a:gd name="T4" fmla="*/ 0 w 17"/>
                <a:gd name="T5" fmla="*/ 0 h 3"/>
              </a:gdLst>
              <a:ahLst/>
              <a:cxnLst>
                <a:cxn ang="0">
                  <a:pos x="T0" y="T1"/>
                </a:cxn>
                <a:cxn ang="0">
                  <a:pos x="T2" y="T3"/>
                </a:cxn>
                <a:cxn ang="0">
                  <a:pos x="T4" y="T5"/>
                </a:cxn>
              </a:cxnLst>
              <a:rect l="0" t="0" r="r" b="b"/>
              <a:pathLst>
                <a:path w="17" h="3">
                  <a:moveTo>
                    <a:pt x="0" y="0"/>
                  </a:moveTo>
                  <a:lnTo>
                    <a:pt x="17" y="3"/>
                  </a:lnTo>
                  <a:lnTo>
                    <a:pt x="0"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8" name="Freeform 128"/>
            <p:cNvSpPr>
              <a:spLocks/>
            </p:cNvSpPr>
            <p:nvPr/>
          </p:nvSpPr>
          <p:spPr bwMode="auto">
            <a:xfrm>
              <a:off x="14770100" y="5676900"/>
              <a:ext cx="65087" cy="115888"/>
            </a:xfrm>
            <a:custGeom>
              <a:avLst/>
              <a:gdLst>
                <a:gd name="T0" fmla="*/ 28 w 81"/>
                <a:gd name="T1" fmla="*/ 146 h 146"/>
                <a:gd name="T2" fmla="*/ 23 w 81"/>
                <a:gd name="T3" fmla="*/ 146 h 146"/>
                <a:gd name="T4" fmla="*/ 17 w 81"/>
                <a:gd name="T5" fmla="*/ 145 h 146"/>
                <a:gd name="T6" fmla="*/ 14 w 81"/>
                <a:gd name="T7" fmla="*/ 144 h 146"/>
                <a:gd name="T8" fmla="*/ 11 w 81"/>
                <a:gd name="T9" fmla="*/ 142 h 146"/>
                <a:gd name="T10" fmla="*/ 8 w 81"/>
                <a:gd name="T11" fmla="*/ 139 h 146"/>
                <a:gd name="T12" fmla="*/ 6 w 81"/>
                <a:gd name="T13" fmla="*/ 137 h 146"/>
                <a:gd name="T14" fmla="*/ 3 w 81"/>
                <a:gd name="T15" fmla="*/ 134 h 146"/>
                <a:gd name="T16" fmla="*/ 2 w 81"/>
                <a:gd name="T17" fmla="*/ 131 h 146"/>
                <a:gd name="T18" fmla="*/ 0 w 81"/>
                <a:gd name="T19" fmla="*/ 124 h 146"/>
                <a:gd name="T20" fmla="*/ 0 w 81"/>
                <a:gd name="T21" fmla="*/ 116 h 146"/>
                <a:gd name="T22" fmla="*/ 0 w 81"/>
                <a:gd name="T23" fmla="*/ 107 h 146"/>
                <a:gd name="T24" fmla="*/ 0 w 81"/>
                <a:gd name="T25" fmla="*/ 97 h 146"/>
                <a:gd name="T26" fmla="*/ 0 w 81"/>
                <a:gd name="T27" fmla="*/ 91 h 146"/>
                <a:gd name="T28" fmla="*/ 2 w 81"/>
                <a:gd name="T29" fmla="*/ 83 h 146"/>
                <a:gd name="T30" fmla="*/ 3 w 81"/>
                <a:gd name="T31" fmla="*/ 76 h 146"/>
                <a:gd name="T32" fmla="*/ 7 w 81"/>
                <a:gd name="T33" fmla="*/ 68 h 146"/>
                <a:gd name="T34" fmla="*/ 13 w 81"/>
                <a:gd name="T35" fmla="*/ 52 h 146"/>
                <a:gd name="T36" fmla="*/ 22 w 81"/>
                <a:gd name="T37" fmla="*/ 36 h 146"/>
                <a:gd name="T38" fmla="*/ 30 w 81"/>
                <a:gd name="T39" fmla="*/ 21 h 146"/>
                <a:gd name="T40" fmla="*/ 41 w 81"/>
                <a:gd name="T41" fmla="*/ 11 h 146"/>
                <a:gd name="T42" fmla="*/ 45 w 81"/>
                <a:gd name="T43" fmla="*/ 6 h 146"/>
                <a:gd name="T44" fmla="*/ 51 w 81"/>
                <a:gd name="T45" fmla="*/ 2 h 146"/>
                <a:gd name="T46" fmla="*/ 56 w 81"/>
                <a:gd name="T47" fmla="*/ 1 h 146"/>
                <a:gd name="T48" fmla="*/ 61 w 81"/>
                <a:gd name="T49" fmla="*/ 0 h 146"/>
                <a:gd name="T50" fmla="*/ 64 w 81"/>
                <a:gd name="T51" fmla="*/ 0 h 146"/>
                <a:gd name="T52" fmla="*/ 68 w 81"/>
                <a:gd name="T53" fmla="*/ 1 h 146"/>
                <a:gd name="T54" fmla="*/ 70 w 81"/>
                <a:gd name="T55" fmla="*/ 3 h 146"/>
                <a:gd name="T56" fmla="*/ 74 w 81"/>
                <a:gd name="T57" fmla="*/ 6 h 146"/>
                <a:gd name="T58" fmla="*/ 76 w 81"/>
                <a:gd name="T59" fmla="*/ 10 h 146"/>
                <a:gd name="T60" fmla="*/ 78 w 81"/>
                <a:gd name="T61" fmla="*/ 13 h 146"/>
                <a:gd name="T62" fmla="*/ 79 w 81"/>
                <a:gd name="T63" fmla="*/ 17 h 146"/>
                <a:gd name="T64" fmla="*/ 80 w 81"/>
                <a:gd name="T65" fmla="*/ 23 h 146"/>
                <a:gd name="T66" fmla="*/ 81 w 81"/>
                <a:gd name="T67" fmla="*/ 33 h 146"/>
                <a:gd name="T68" fmla="*/ 80 w 81"/>
                <a:gd name="T69" fmla="*/ 46 h 146"/>
                <a:gd name="T70" fmla="*/ 79 w 81"/>
                <a:gd name="T71" fmla="*/ 59 h 146"/>
                <a:gd name="T72" fmla="*/ 76 w 81"/>
                <a:gd name="T73" fmla="*/ 72 h 146"/>
                <a:gd name="T74" fmla="*/ 72 w 81"/>
                <a:gd name="T75" fmla="*/ 86 h 146"/>
                <a:gd name="T76" fmla="*/ 68 w 81"/>
                <a:gd name="T77" fmla="*/ 99 h 146"/>
                <a:gd name="T78" fmla="*/ 63 w 81"/>
                <a:gd name="T79" fmla="*/ 112 h 146"/>
                <a:gd name="T80" fmla="*/ 56 w 81"/>
                <a:gd name="T81" fmla="*/ 123 h 146"/>
                <a:gd name="T82" fmla="*/ 50 w 81"/>
                <a:gd name="T83" fmla="*/ 132 h 146"/>
                <a:gd name="T84" fmla="*/ 43 w 81"/>
                <a:gd name="T85" fmla="*/ 139 h 146"/>
                <a:gd name="T86" fmla="*/ 39 w 81"/>
                <a:gd name="T87" fmla="*/ 143 h 146"/>
                <a:gd name="T88" fmla="*/ 36 w 81"/>
                <a:gd name="T89" fmla="*/ 144 h 146"/>
                <a:gd name="T90" fmla="*/ 33 w 81"/>
                <a:gd name="T91" fmla="*/ 145 h 146"/>
                <a:gd name="T92" fmla="*/ 28 w 81"/>
                <a:gd name="T93"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1" h="146">
                  <a:moveTo>
                    <a:pt x="28" y="146"/>
                  </a:moveTo>
                  <a:lnTo>
                    <a:pt x="23" y="146"/>
                  </a:lnTo>
                  <a:lnTo>
                    <a:pt x="17" y="145"/>
                  </a:lnTo>
                  <a:lnTo>
                    <a:pt x="14" y="144"/>
                  </a:lnTo>
                  <a:lnTo>
                    <a:pt x="11" y="142"/>
                  </a:lnTo>
                  <a:lnTo>
                    <a:pt x="8" y="139"/>
                  </a:lnTo>
                  <a:lnTo>
                    <a:pt x="6" y="137"/>
                  </a:lnTo>
                  <a:lnTo>
                    <a:pt x="3" y="134"/>
                  </a:lnTo>
                  <a:lnTo>
                    <a:pt x="2" y="131"/>
                  </a:lnTo>
                  <a:lnTo>
                    <a:pt x="0" y="124"/>
                  </a:lnTo>
                  <a:lnTo>
                    <a:pt x="0" y="116"/>
                  </a:lnTo>
                  <a:lnTo>
                    <a:pt x="0" y="107"/>
                  </a:lnTo>
                  <a:lnTo>
                    <a:pt x="0" y="97"/>
                  </a:lnTo>
                  <a:lnTo>
                    <a:pt x="0" y="91"/>
                  </a:lnTo>
                  <a:lnTo>
                    <a:pt x="2" y="83"/>
                  </a:lnTo>
                  <a:lnTo>
                    <a:pt x="3" y="76"/>
                  </a:lnTo>
                  <a:lnTo>
                    <a:pt x="7" y="68"/>
                  </a:lnTo>
                  <a:lnTo>
                    <a:pt x="13" y="52"/>
                  </a:lnTo>
                  <a:lnTo>
                    <a:pt x="22" y="36"/>
                  </a:lnTo>
                  <a:lnTo>
                    <a:pt x="30" y="21"/>
                  </a:lnTo>
                  <a:lnTo>
                    <a:pt x="41" y="11"/>
                  </a:lnTo>
                  <a:lnTo>
                    <a:pt x="45" y="6"/>
                  </a:lnTo>
                  <a:lnTo>
                    <a:pt x="51" y="2"/>
                  </a:lnTo>
                  <a:lnTo>
                    <a:pt x="56" y="1"/>
                  </a:lnTo>
                  <a:lnTo>
                    <a:pt x="61" y="0"/>
                  </a:lnTo>
                  <a:lnTo>
                    <a:pt x="64" y="0"/>
                  </a:lnTo>
                  <a:lnTo>
                    <a:pt x="68" y="1"/>
                  </a:lnTo>
                  <a:lnTo>
                    <a:pt x="70" y="3"/>
                  </a:lnTo>
                  <a:lnTo>
                    <a:pt x="74" y="6"/>
                  </a:lnTo>
                  <a:lnTo>
                    <a:pt x="76" y="10"/>
                  </a:lnTo>
                  <a:lnTo>
                    <a:pt x="78" y="13"/>
                  </a:lnTo>
                  <a:lnTo>
                    <a:pt x="79" y="17"/>
                  </a:lnTo>
                  <a:lnTo>
                    <a:pt x="80" y="23"/>
                  </a:lnTo>
                  <a:lnTo>
                    <a:pt x="81" y="33"/>
                  </a:lnTo>
                  <a:lnTo>
                    <a:pt x="80" y="46"/>
                  </a:lnTo>
                  <a:lnTo>
                    <a:pt x="79" y="59"/>
                  </a:lnTo>
                  <a:lnTo>
                    <a:pt x="76" y="72"/>
                  </a:lnTo>
                  <a:lnTo>
                    <a:pt x="72" y="86"/>
                  </a:lnTo>
                  <a:lnTo>
                    <a:pt x="68" y="99"/>
                  </a:lnTo>
                  <a:lnTo>
                    <a:pt x="63" y="112"/>
                  </a:lnTo>
                  <a:lnTo>
                    <a:pt x="56" y="123"/>
                  </a:lnTo>
                  <a:lnTo>
                    <a:pt x="50" y="132"/>
                  </a:lnTo>
                  <a:lnTo>
                    <a:pt x="43" y="139"/>
                  </a:lnTo>
                  <a:lnTo>
                    <a:pt x="39" y="143"/>
                  </a:lnTo>
                  <a:lnTo>
                    <a:pt x="36" y="144"/>
                  </a:lnTo>
                  <a:lnTo>
                    <a:pt x="33" y="145"/>
                  </a:lnTo>
                  <a:lnTo>
                    <a:pt x="28" y="14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9" name="Freeform 129"/>
            <p:cNvSpPr>
              <a:spLocks/>
            </p:cNvSpPr>
            <p:nvPr/>
          </p:nvSpPr>
          <p:spPr bwMode="auto">
            <a:xfrm>
              <a:off x="14325600" y="5884863"/>
              <a:ext cx="92075" cy="80963"/>
            </a:xfrm>
            <a:custGeom>
              <a:avLst/>
              <a:gdLst>
                <a:gd name="T0" fmla="*/ 4 w 114"/>
                <a:gd name="T1" fmla="*/ 41 h 101"/>
                <a:gd name="T2" fmla="*/ 10 w 114"/>
                <a:gd name="T3" fmla="*/ 39 h 101"/>
                <a:gd name="T4" fmla="*/ 19 w 114"/>
                <a:gd name="T5" fmla="*/ 34 h 101"/>
                <a:gd name="T6" fmla="*/ 32 w 114"/>
                <a:gd name="T7" fmla="*/ 28 h 101"/>
                <a:gd name="T8" fmla="*/ 45 w 114"/>
                <a:gd name="T9" fmla="*/ 20 h 101"/>
                <a:gd name="T10" fmla="*/ 59 w 114"/>
                <a:gd name="T11" fmla="*/ 13 h 101"/>
                <a:gd name="T12" fmla="*/ 73 w 114"/>
                <a:gd name="T13" fmla="*/ 6 h 101"/>
                <a:gd name="T14" fmla="*/ 85 w 114"/>
                <a:gd name="T15" fmla="*/ 1 h 101"/>
                <a:gd name="T16" fmla="*/ 96 w 114"/>
                <a:gd name="T17" fmla="*/ 0 h 101"/>
                <a:gd name="T18" fmla="*/ 98 w 114"/>
                <a:gd name="T19" fmla="*/ 0 h 101"/>
                <a:gd name="T20" fmla="*/ 101 w 114"/>
                <a:gd name="T21" fmla="*/ 2 h 101"/>
                <a:gd name="T22" fmla="*/ 105 w 114"/>
                <a:gd name="T23" fmla="*/ 5 h 101"/>
                <a:gd name="T24" fmla="*/ 108 w 114"/>
                <a:gd name="T25" fmla="*/ 8 h 101"/>
                <a:gd name="T26" fmla="*/ 111 w 114"/>
                <a:gd name="T27" fmla="*/ 13 h 101"/>
                <a:gd name="T28" fmla="*/ 113 w 114"/>
                <a:gd name="T29" fmla="*/ 17 h 101"/>
                <a:gd name="T30" fmla="*/ 114 w 114"/>
                <a:gd name="T31" fmla="*/ 21 h 101"/>
                <a:gd name="T32" fmla="*/ 114 w 114"/>
                <a:gd name="T33" fmla="*/ 26 h 101"/>
                <a:gd name="T34" fmla="*/ 114 w 114"/>
                <a:gd name="T35" fmla="*/ 30 h 101"/>
                <a:gd name="T36" fmla="*/ 112 w 114"/>
                <a:gd name="T37" fmla="*/ 35 h 101"/>
                <a:gd name="T38" fmla="*/ 110 w 114"/>
                <a:gd name="T39" fmla="*/ 41 h 101"/>
                <a:gd name="T40" fmla="*/ 107 w 114"/>
                <a:gd name="T41" fmla="*/ 47 h 101"/>
                <a:gd name="T42" fmla="*/ 97 w 114"/>
                <a:gd name="T43" fmla="*/ 59 h 101"/>
                <a:gd name="T44" fmla="*/ 86 w 114"/>
                <a:gd name="T45" fmla="*/ 72 h 101"/>
                <a:gd name="T46" fmla="*/ 74 w 114"/>
                <a:gd name="T47" fmla="*/ 83 h 101"/>
                <a:gd name="T48" fmla="*/ 61 w 114"/>
                <a:gd name="T49" fmla="*/ 93 h 101"/>
                <a:gd name="T50" fmla="*/ 55 w 114"/>
                <a:gd name="T51" fmla="*/ 96 h 101"/>
                <a:gd name="T52" fmla="*/ 50 w 114"/>
                <a:gd name="T53" fmla="*/ 99 h 101"/>
                <a:gd name="T54" fmla="*/ 43 w 114"/>
                <a:gd name="T55" fmla="*/ 100 h 101"/>
                <a:gd name="T56" fmla="*/ 39 w 114"/>
                <a:gd name="T57" fmla="*/ 101 h 101"/>
                <a:gd name="T58" fmla="*/ 30 w 114"/>
                <a:gd name="T59" fmla="*/ 100 h 101"/>
                <a:gd name="T60" fmla="*/ 24 w 114"/>
                <a:gd name="T61" fmla="*/ 99 h 101"/>
                <a:gd name="T62" fmla="*/ 17 w 114"/>
                <a:gd name="T63" fmla="*/ 96 h 101"/>
                <a:gd name="T64" fmla="*/ 13 w 114"/>
                <a:gd name="T65" fmla="*/ 93 h 101"/>
                <a:gd name="T66" fmla="*/ 9 w 114"/>
                <a:gd name="T67" fmla="*/ 87 h 101"/>
                <a:gd name="T68" fmla="*/ 6 w 114"/>
                <a:gd name="T69" fmla="*/ 82 h 101"/>
                <a:gd name="T70" fmla="*/ 4 w 114"/>
                <a:gd name="T71" fmla="*/ 75 h 101"/>
                <a:gd name="T72" fmla="*/ 4 w 114"/>
                <a:gd name="T73" fmla="*/ 67 h 101"/>
                <a:gd name="T74" fmla="*/ 3 w 114"/>
                <a:gd name="T75" fmla="*/ 58 h 101"/>
                <a:gd name="T76" fmla="*/ 1 w 114"/>
                <a:gd name="T77" fmla="*/ 49 h 101"/>
                <a:gd name="T78" fmla="*/ 0 w 114"/>
                <a:gd name="T79" fmla="*/ 46 h 101"/>
                <a:gd name="T80" fmla="*/ 1 w 114"/>
                <a:gd name="T81" fmla="*/ 43 h 101"/>
                <a:gd name="T82" fmla="*/ 2 w 114"/>
                <a:gd name="T83" fmla="*/ 42 h 101"/>
                <a:gd name="T84" fmla="*/ 4 w 114"/>
                <a:gd name="T85" fmla="*/ 4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01">
                  <a:moveTo>
                    <a:pt x="4" y="41"/>
                  </a:moveTo>
                  <a:lnTo>
                    <a:pt x="10" y="39"/>
                  </a:lnTo>
                  <a:lnTo>
                    <a:pt x="19" y="34"/>
                  </a:lnTo>
                  <a:lnTo>
                    <a:pt x="32" y="28"/>
                  </a:lnTo>
                  <a:lnTo>
                    <a:pt x="45" y="20"/>
                  </a:lnTo>
                  <a:lnTo>
                    <a:pt x="59" y="13"/>
                  </a:lnTo>
                  <a:lnTo>
                    <a:pt x="73" y="6"/>
                  </a:lnTo>
                  <a:lnTo>
                    <a:pt x="85" y="1"/>
                  </a:lnTo>
                  <a:lnTo>
                    <a:pt x="96" y="0"/>
                  </a:lnTo>
                  <a:lnTo>
                    <a:pt x="98" y="0"/>
                  </a:lnTo>
                  <a:lnTo>
                    <a:pt x="101" y="2"/>
                  </a:lnTo>
                  <a:lnTo>
                    <a:pt x="105" y="5"/>
                  </a:lnTo>
                  <a:lnTo>
                    <a:pt x="108" y="8"/>
                  </a:lnTo>
                  <a:lnTo>
                    <a:pt x="111" y="13"/>
                  </a:lnTo>
                  <a:lnTo>
                    <a:pt x="113" y="17"/>
                  </a:lnTo>
                  <a:lnTo>
                    <a:pt x="114" y="21"/>
                  </a:lnTo>
                  <a:lnTo>
                    <a:pt x="114" y="26"/>
                  </a:lnTo>
                  <a:lnTo>
                    <a:pt x="114" y="30"/>
                  </a:lnTo>
                  <a:lnTo>
                    <a:pt x="112" y="35"/>
                  </a:lnTo>
                  <a:lnTo>
                    <a:pt x="110" y="41"/>
                  </a:lnTo>
                  <a:lnTo>
                    <a:pt x="107" y="47"/>
                  </a:lnTo>
                  <a:lnTo>
                    <a:pt x="97" y="59"/>
                  </a:lnTo>
                  <a:lnTo>
                    <a:pt x="86" y="72"/>
                  </a:lnTo>
                  <a:lnTo>
                    <a:pt x="74" y="83"/>
                  </a:lnTo>
                  <a:lnTo>
                    <a:pt x="61" y="93"/>
                  </a:lnTo>
                  <a:lnTo>
                    <a:pt x="55" y="96"/>
                  </a:lnTo>
                  <a:lnTo>
                    <a:pt x="50" y="99"/>
                  </a:lnTo>
                  <a:lnTo>
                    <a:pt x="43" y="100"/>
                  </a:lnTo>
                  <a:lnTo>
                    <a:pt x="39" y="101"/>
                  </a:lnTo>
                  <a:lnTo>
                    <a:pt x="30" y="100"/>
                  </a:lnTo>
                  <a:lnTo>
                    <a:pt x="24" y="99"/>
                  </a:lnTo>
                  <a:lnTo>
                    <a:pt x="17" y="96"/>
                  </a:lnTo>
                  <a:lnTo>
                    <a:pt x="13" y="93"/>
                  </a:lnTo>
                  <a:lnTo>
                    <a:pt x="9" y="87"/>
                  </a:lnTo>
                  <a:lnTo>
                    <a:pt x="6" y="82"/>
                  </a:lnTo>
                  <a:lnTo>
                    <a:pt x="4" y="75"/>
                  </a:lnTo>
                  <a:lnTo>
                    <a:pt x="4" y="67"/>
                  </a:lnTo>
                  <a:lnTo>
                    <a:pt x="3" y="58"/>
                  </a:lnTo>
                  <a:lnTo>
                    <a:pt x="1" y="49"/>
                  </a:lnTo>
                  <a:lnTo>
                    <a:pt x="0" y="46"/>
                  </a:lnTo>
                  <a:lnTo>
                    <a:pt x="1" y="43"/>
                  </a:lnTo>
                  <a:lnTo>
                    <a:pt x="2" y="42"/>
                  </a:lnTo>
                  <a:lnTo>
                    <a:pt x="4" y="4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0" name="Freeform 130"/>
            <p:cNvSpPr>
              <a:spLocks/>
            </p:cNvSpPr>
            <p:nvPr/>
          </p:nvSpPr>
          <p:spPr bwMode="auto">
            <a:xfrm>
              <a:off x="13911263" y="5757863"/>
              <a:ext cx="449262" cy="858838"/>
            </a:xfrm>
            <a:custGeom>
              <a:avLst/>
              <a:gdLst>
                <a:gd name="T0" fmla="*/ 86 w 566"/>
                <a:gd name="T1" fmla="*/ 578 h 1083"/>
                <a:gd name="T2" fmla="*/ 96 w 566"/>
                <a:gd name="T3" fmla="*/ 556 h 1083"/>
                <a:gd name="T4" fmla="*/ 64 w 566"/>
                <a:gd name="T5" fmla="*/ 465 h 1083"/>
                <a:gd name="T6" fmla="*/ 32 w 566"/>
                <a:gd name="T7" fmla="*/ 425 h 1083"/>
                <a:gd name="T8" fmla="*/ 40 w 566"/>
                <a:gd name="T9" fmla="*/ 392 h 1083"/>
                <a:gd name="T10" fmla="*/ 46 w 566"/>
                <a:gd name="T11" fmla="*/ 332 h 1083"/>
                <a:gd name="T12" fmla="*/ 13 w 566"/>
                <a:gd name="T13" fmla="*/ 278 h 1083"/>
                <a:gd name="T14" fmla="*/ 0 w 566"/>
                <a:gd name="T15" fmla="*/ 249 h 1083"/>
                <a:gd name="T16" fmla="*/ 19 w 566"/>
                <a:gd name="T17" fmla="*/ 193 h 1083"/>
                <a:gd name="T18" fmla="*/ 50 w 566"/>
                <a:gd name="T19" fmla="*/ 170 h 1083"/>
                <a:gd name="T20" fmla="*/ 149 w 566"/>
                <a:gd name="T21" fmla="*/ 106 h 1083"/>
                <a:gd name="T22" fmla="*/ 183 w 566"/>
                <a:gd name="T23" fmla="*/ 82 h 1083"/>
                <a:gd name="T24" fmla="*/ 199 w 566"/>
                <a:gd name="T25" fmla="*/ 87 h 1083"/>
                <a:gd name="T26" fmla="*/ 201 w 566"/>
                <a:gd name="T27" fmla="*/ 34 h 1083"/>
                <a:gd name="T28" fmla="*/ 294 w 566"/>
                <a:gd name="T29" fmla="*/ 22 h 1083"/>
                <a:gd name="T30" fmla="*/ 318 w 566"/>
                <a:gd name="T31" fmla="*/ 24 h 1083"/>
                <a:gd name="T32" fmla="*/ 361 w 566"/>
                <a:gd name="T33" fmla="*/ 1 h 1083"/>
                <a:gd name="T34" fmla="*/ 405 w 566"/>
                <a:gd name="T35" fmla="*/ 9 h 1083"/>
                <a:gd name="T36" fmla="*/ 445 w 566"/>
                <a:gd name="T37" fmla="*/ 33 h 1083"/>
                <a:gd name="T38" fmla="*/ 462 w 566"/>
                <a:gd name="T39" fmla="*/ 64 h 1083"/>
                <a:gd name="T40" fmla="*/ 486 w 566"/>
                <a:gd name="T41" fmla="*/ 102 h 1083"/>
                <a:gd name="T42" fmla="*/ 413 w 566"/>
                <a:gd name="T43" fmla="*/ 161 h 1083"/>
                <a:gd name="T44" fmla="*/ 386 w 566"/>
                <a:gd name="T45" fmla="*/ 222 h 1083"/>
                <a:gd name="T46" fmla="*/ 401 w 566"/>
                <a:gd name="T47" fmla="*/ 245 h 1083"/>
                <a:gd name="T48" fmla="*/ 470 w 566"/>
                <a:gd name="T49" fmla="*/ 334 h 1083"/>
                <a:gd name="T50" fmla="*/ 512 w 566"/>
                <a:gd name="T51" fmla="*/ 368 h 1083"/>
                <a:gd name="T52" fmla="*/ 548 w 566"/>
                <a:gd name="T53" fmla="*/ 424 h 1083"/>
                <a:gd name="T54" fmla="*/ 565 w 566"/>
                <a:gd name="T55" fmla="*/ 492 h 1083"/>
                <a:gd name="T56" fmla="*/ 557 w 566"/>
                <a:gd name="T57" fmla="*/ 559 h 1083"/>
                <a:gd name="T58" fmla="*/ 513 w 566"/>
                <a:gd name="T59" fmla="*/ 611 h 1083"/>
                <a:gd name="T60" fmla="*/ 430 w 566"/>
                <a:gd name="T61" fmla="*/ 664 h 1083"/>
                <a:gd name="T62" fmla="*/ 411 w 566"/>
                <a:gd name="T63" fmla="*/ 690 h 1083"/>
                <a:gd name="T64" fmla="*/ 400 w 566"/>
                <a:gd name="T65" fmla="*/ 701 h 1083"/>
                <a:gd name="T66" fmla="*/ 363 w 566"/>
                <a:gd name="T67" fmla="*/ 736 h 1083"/>
                <a:gd name="T68" fmla="*/ 348 w 566"/>
                <a:gd name="T69" fmla="*/ 713 h 1083"/>
                <a:gd name="T70" fmla="*/ 345 w 566"/>
                <a:gd name="T71" fmla="*/ 667 h 1083"/>
                <a:gd name="T72" fmla="*/ 294 w 566"/>
                <a:gd name="T73" fmla="*/ 641 h 1083"/>
                <a:gd name="T74" fmla="*/ 276 w 566"/>
                <a:gd name="T75" fmla="*/ 617 h 1083"/>
                <a:gd name="T76" fmla="*/ 256 w 566"/>
                <a:gd name="T77" fmla="*/ 606 h 1083"/>
                <a:gd name="T78" fmla="*/ 234 w 566"/>
                <a:gd name="T79" fmla="*/ 564 h 1083"/>
                <a:gd name="T80" fmla="*/ 159 w 566"/>
                <a:gd name="T81" fmla="*/ 518 h 1083"/>
                <a:gd name="T82" fmla="*/ 129 w 566"/>
                <a:gd name="T83" fmla="*/ 496 h 1083"/>
                <a:gd name="T84" fmla="*/ 105 w 566"/>
                <a:gd name="T85" fmla="*/ 502 h 1083"/>
                <a:gd name="T86" fmla="*/ 110 w 566"/>
                <a:gd name="T87" fmla="*/ 563 h 1083"/>
                <a:gd name="T88" fmla="*/ 71 w 566"/>
                <a:gd name="T89" fmla="*/ 627 h 1083"/>
                <a:gd name="T90" fmla="*/ 65 w 566"/>
                <a:gd name="T91" fmla="*/ 674 h 1083"/>
                <a:gd name="T92" fmla="*/ 91 w 566"/>
                <a:gd name="T93" fmla="*/ 698 h 1083"/>
                <a:gd name="T94" fmla="*/ 120 w 566"/>
                <a:gd name="T95" fmla="*/ 737 h 1083"/>
                <a:gd name="T96" fmla="*/ 132 w 566"/>
                <a:gd name="T97" fmla="*/ 786 h 1083"/>
                <a:gd name="T98" fmla="*/ 202 w 566"/>
                <a:gd name="T99" fmla="*/ 834 h 1083"/>
                <a:gd name="T100" fmla="*/ 272 w 566"/>
                <a:gd name="T101" fmla="*/ 892 h 1083"/>
                <a:gd name="T102" fmla="*/ 278 w 566"/>
                <a:gd name="T103" fmla="*/ 948 h 1083"/>
                <a:gd name="T104" fmla="*/ 283 w 566"/>
                <a:gd name="T105" fmla="*/ 992 h 1083"/>
                <a:gd name="T106" fmla="*/ 313 w 566"/>
                <a:gd name="T107" fmla="*/ 1040 h 1083"/>
                <a:gd name="T108" fmla="*/ 290 w 566"/>
                <a:gd name="T109" fmla="*/ 1083 h 1083"/>
                <a:gd name="T110" fmla="*/ 263 w 566"/>
                <a:gd name="T111" fmla="*/ 1067 h 1083"/>
                <a:gd name="T112" fmla="*/ 205 w 566"/>
                <a:gd name="T113" fmla="*/ 1037 h 1083"/>
                <a:gd name="T114" fmla="*/ 161 w 566"/>
                <a:gd name="T115" fmla="*/ 986 h 1083"/>
                <a:gd name="T116" fmla="*/ 126 w 566"/>
                <a:gd name="T117" fmla="*/ 879 h 1083"/>
                <a:gd name="T118" fmla="*/ 86 w 566"/>
                <a:gd name="T119" fmla="*/ 771 h 1083"/>
                <a:gd name="T120" fmla="*/ 54 w 566"/>
                <a:gd name="T121" fmla="*/ 737 h 1083"/>
                <a:gd name="T122" fmla="*/ 32 w 566"/>
                <a:gd name="T123" fmla="*/ 737 h 1083"/>
                <a:gd name="T124" fmla="*/ 44 w 566"/>
                <a:gd name="T125" fmla="*/ 661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6" h="1083">
                  <a:moveTo>
                    <a:pt x="47" y="661"/>
                  </a:moveTo>
                  <a:lnTo>
                    <a:pt x="56" y="641"/>
                  </a:lnTo>
                  <a:lnTo>
                    <a:pt x="64" y="623"/>
                  </a:lnTo>
                  <a:lnTo>
                    <a:pt x="72" y="604"/>
                  </a:lnTo>
                  <a:lnTo>
                    <a:pt x="81" y="584"/>
                  </a:lnTo>
                  <a:lnTo>
                    <a:pt x="86" y="578"/>
                  </a:lnTo>
                  <a:lnTo>
                    <a:pt x="91" y="574"/>
                  </a:lnTo>
                  <a:lnTo>
                    <a:pt x="93" y="572"/>
                  </a:lnTo>
                  <a:lnTo>
                    <a:pt x="95" y="570"/>
                  </a:lnTo>
                  <a:lnTo>
                    <a:pt x="96" y="566"/>
                  </a:lnTo>
                  <a:lnTo>
                    <a:pt x="96" y="564"/>
                  </a:lnTo>
                  <a:lnTo>
                    <a:pt x="96" y="556"/>
                  </a:lnTo>
                  <a:lnTo>
                    <a:pt x="93" y="543"/>
                  </a:lnTo>
                  <a:lnTo>
                    <a:pt x="89" y="528"/>
                  </a:lnTo>
                  <a:lnTo>
                    <a:pt x="83" y="510"/>
                  </a:lnTo>
                  <a:lnTo>
                    <a:pt x="77" y="493"/>
                  </a:lnTo>
                  <a:lnTo>
                    <a:pt x="71" y="478"/>
                  </a:lnTo>
                  <a:lnTo>
                    <a:pt x="64" y="465"/>
                  </a:lnTo>
                  <a:lnTo>
                    <a:pt x="59" y="457"/>
                  </a:lnTo>
                  <a:lnTo>
                    <a:pt x="49" y="449"/>
                  </a:lnTo>
                  <a:lnTo>
                    <a:pt x="40" y="440"/>
                  </a:lnTo>
                  <a:lnTo>
                    <a:pt x="37" y="436"/>
                  </a:lnTo>
                  <a:lnTo>
                    <a:pt x="34" y="431"/>
                  </a:lnTo>
                  <a:lnTo>
                    <a:pt x="32" y="425"/>
                  </a:lnTo>
                  <a:lnTo>
                    <a:pt x="32" y="418"/>
                  </a:lnTo>
                  <a:lnTo>
                    <a:pt x="32" y="412"/>
                  </a:lnTo>
                  <a:lnTo>
                    <a:pt x="32" y="403"/>
                  </a:lnTo>
                  <a:lnTo>
                    <a:pt x="32" y="406"/>
                  </a:lnTo>
                  <a:lnTo>
                    <a:pt x="36" y="401"/>
                  </a:lnTo>
                  <a:lnTo>
                    <a:pt x="40" y="392"/>
                  </a:lnTo>
                  <a:lnTo>
                    <a:pt x="44" y="386"/>
                  </a:lnTo>
                  <a:lnTo>
                    <a:pt x="45" y="380"/>
                  </a:lnTo>
                  <a:lnTo>
                    <a:pt x="47" y="374"/>
                  </a:lnTo>
                  <a:lnTo>
                    <a:pt x="47" y="368"/>
                  </a:lnTo>
                  <a:lnTo>
                    <a:pt x="47" y="351"/>
                  </a:lnTo>
                  <a:lnTo>
                    <a:pt x="46" y="332"/>
                  </a:lnTo>
                  <a:lnTo>
                    <a:pt x="44" y="322"/>
                  </a:lnTo>
                  <a:lnTo>
                    <a:pt x="42" y="312"/>
                  </a:lnTo>
                  <a:lnTo>
                    <a:pt x="39" y="304"/>
                  </a:lnTo>
                  <a:lnTo>
                    <a:pt x="35" y="295"/>
                  </a:lnTo>
                  <a:lnTo>
                    <a:pt x="25" y="286"/>
                  </a:lnTo>
                  <a:lnTo>
                    <a:pt x="13" y="278"/>
                  </a:lnTo>
                  <a:lnTo>
                    <a:pt x="9" y="273"/>
                  </a:lnTo>
                  <a:lnTo>
                    <a:pt x="5" y="267"/>
                  </a:lnTo>
                  <a:lnTo>
                    <a:pt x="3" y="264"/>
                  </a:lnTo>
                  <a:lnTo>
                    <a:pt x="1" y="259"/>
                  </a:lnTo>
                  <a:lnTo>
                    <a:pt x="1" y="255"/>
                  </a:lnTo>
                  <a:lnTo>
                    <a:pt x="0" y="249"/>
                  </a:lnTo>
                  <a:lnTo>
                    <a:pt x="1" y="238"/>
                  </a:lnTo>
                  <a:lnTo>
                    <a:pt x="3" y="228"/>
                  </a:lnTo>
                  <a:lnTo>
                    <a:pt x="6" y="218"/>
                  </a:lnTo>
                  <a:lnTo>
                    <a:pt x="9" y="209"/>
                  </a:lnTo>
                  <a:lnTo>
                    <a:pt x="13" y="201"/>
                  </a:lnTo>
                  <a:lnTo>
                    <a:pt x="19" y="193"/>
                  </a:lnTo>
                  <a:lnTo>
                    <a:pt x="25" y="187"/>
                  </a:lnTo>
                  <a:lnTo>
                    <a:pt x="32" y="180"/>
                  </a:lnTo>
                  <a:lnTo>
                    <a:pt x="35" y="177"/>
                  </a:lnTo>
                  <a:lnTo>
                    <a:pt x="39" y="174"/>
                  </a:lnTo>
                  <a:lnTo>
                    <a:pt x="45" y="173"/>
                  </a:lnTo>
                  <a:lnTo>
                    <a:pt x="50" y="170"/>
                  </a:lnTo>
                  <a:lnTo>
                    <a:pt x="62" y="168"/>
                  </a:lnTo>
                  <a:lnTo>
                    <a:pt x="74" y="165"/>
                  </a:lnTo>
                  <a:lnTo>
                    <a:pt x="101" y="147"/>
                  </a:lnTo>
                  <a:lnTo>
                    <a:pt x="126" y="128"/>
                  </a:lnTo>
                  <a:lnTo>
                    <a:pt x="137" y="119"/>
                  </a:lnTo>
                  <a:lnTo>
                    <a:pt x="149" y="106"/>
                  </a:lnTo>
                  <a:lnTo>
                    <a:pt x="161" y="90"/>
                  </a:lnTo>
                  <a:lnTo>
                    <a:pt x="174" y="72"/>
                  </a:lnTo>
                  <a:lnTo>
                    <a:pt x="181" y="72"/>
                  </a:lnTo>
                  <a:lnTo>
                    <a:pt x="182" y="72"/>
                  </a:lnTo>
                  <a:lnTo>
                    <a:pt x="182" y="77"/>
                  </a:lnTo>
                  <a:lnTo>
                    <a:pt x="183" y="82"/>
                  </a:lnTo>
                  <a:lnTo>
                    <a:pt x="184" y="85"/>
                  </a:lnTo>
                  <a:lnTo>
                    <a:pt x="186" y="88"/>
                  </a:lnTo>
                  <a:lnTo>
                    <a:pt x="189" y="90"/>
                  </a:lnTo>
                  <a:lnTo>
                    <a:pt x="194" y="92"/>
                  </a:lnTo>
                  <a:lnTo>
                    <a:pt x="196" y="90"/>
                  </a:lnTo>
                  <a:lnTo>
                    <a:pt x="199" y="87"/>
                  </a:lnTo>
                  <a:lnTo>
                    <a:pt x="200" y="82"/>
                  </a:lnTo>
                  <a:lnTo>
                    <a:pt x="201" y="76"/>
                  </a:lnTo>
                  <a:lnTo>
                    <a:pt x="201" y="66"/>
                  </a:lnTo>
                  <a:lnTo>
                    <a:pt x="201" y="56"/>
                  </a:lnTo>
                  <a:lnTo>
                    <a:pt x="201" y="45"/>
                  </a:lnTo>
                  <a:lnTo>
                    <a:pt x="201" y="34"/>
                  </a:lnTo>
                  <a:lnTo>
                    <a:pt x="207" y="32"/>
                  </a:lnTo>
                  <a:lnTo>
                    <a:pt x="221" y="29"/>
                  </a:lnTo>
                  <a:lnTo>
                    <a:pt x="237" y="24"/>
                  </a:lnTo>
                  <a:lnTo>
                    <a:pt x="248" y="22"/>
                  </a:lnTo>
                  <a:lnTo>
                    <a:pt x="278" y="22"/>
                  </a:lnTo>
                  <a:lnTo>
                    <a:pt x="294" y="22"/>
                  </a:lnTo>
                  <a:lnTo>
                    <a:pt x="300" y="22"/>
                  </a:lnTo>
                  <a:lnTo>
                    <a:pt x="300" y="22"/>
                  </a:lnTo>
                  <a:lnTo>
                    <a:pt x="305" y="24"/>
                  </a:lnTo>
                  <a:lnTo>
                    <a:pt x="309" y="24"/>
                  </a:lnTo>
                  <a:lnTo>
                    <a:pt x="313" y="24"/>
                  </a:lnTo>
                  <a:lnTo>
                    <a:pt x="318" y="24"/>
                  </a:lnTo>
                  <a:lnTo>
                    <a:pt x="326" y="20"/>
                  </a:lnTo>
                  <a:lnTo>
                    <a:pt x="334" y="16"/>
                  </a:lnTo>
                  <a:lnTo>
                    <a:pt x="343" y="10"/>
                  </a:lnTo>
                  <a:lnTo>
                    <a:pt x="351" y="5"/>
                  </a:lnTo>
                  <a:lnTo>
                    <a:pt x="356" y="3"/>
                  </a:lnTo>
                  <a:lnTo>
                    <a:pt x="361" y="1"/>
                  </a:lnTo>
                  <a:lnTo>
                    <a:pt x="365" y="0"/>
                  </a:lnTo>
                  <a:lnTo>
                    <a:pt x="371" y="0"/>
                  </a:lnTo>
                  <a:lnTo>
                    <a:pt x="380" y="1"/>
                  </a:lnTo>
                  <a:lnTo>
                    <a:pt x="389" y="3"/>
                  </a:lnTo>
                  <a:lnTo>
                    <a:pt x="397" y="6"/>
                  </a:lnTo>
                  <a:lnTo>
                    <a:pt x="405" y="9"/>
                  </a:lnTo>
                  <a:lnTo>
                    <a:pt x="414" y="13"/>
                  </a:lnTo>
                  <a:lnTo>
                    <a:pt x="422" y="16"/>
                  </a:lnTo>
                  <a:lnTo>
                    <a:pt x="432" y="18"/>
                  </a:lnTo>
                  <a:lnTo>
                    <a:pt x="443" y="19"/>
                  </a:lnTo>
                  <a:lnTo>
                    <a:pt x="444" y="27"/>
                  </a:lnTo>
                  <a:lnTo>
                    <a:pt x="445" y="33"/>
                  </a:lnTo>
                  <a:lnTo>
                    <a:pt x="446" y="40"/>
                  </a:lnTo>
                  <a:lnTo>
                    <a:pt x="448" y="46"/>
                  </a:lnTo>
                  <a:lnTo>
                    <a:pt x="452" y="51"/>
                  </a:lnTo>
                  <a:lnTo>
                    <a:pt x="455" y="56"/>
                  </a:lnTo>
                  <a:lnTo>
                    <a:pt x="458" y="60"/>
                  </a:lnTo>
                  <a:lnTo>
                    <a:pt x="462" y="64"/>
                  </a:lnTo>
                  <a:lnTo>
                    <a:pt x="471" y="71"/>
                  </a:lnTo>
                  <a:lnTo>
                    <a:pt x="481" y="76"/>
                  </a:lnTo>
                  <a:lnTo>
                    <a:pt x="491" y="81"/>
                  </a:lnTo>
                  <a:lnTo>
                    <a:pt x="501" y="84"/>
                  </a:lnTo>
                  <a:lnTo>
                    <a:pt x="494" y="94"/>
                  </a:lnTo>
                  <a:lnTo>
                    <a:pt x="486" y="102"/>
                  </a:lnTo>
                  <a:lnTo>
                    <a:pt x="478" y="111"/>
                  </a:lnTo>
                  <a:lnTo>
                    <a:pt x="469" y="119"/>
                  </a:lnTo>
                  <a:lnTo>
                    <a:pt x="449" y="133"/>
                  </a:lnTo>
                  <a:lnTo>
                    <a:pt x="430" y="146"/>
                  </a:lnTo>
                  <a:lnTo>
                    <a:pt x="421" y="153"/>
                  </a:lnTo>
                  <a:lnTo>
                    <a:pt x="413" y="161"/>
                  </a:lnTo>
                  <a:lnTo>
                    <a:pt x="405" y="168"/>
                  </a:lnTo>
                  <a:lnTo>
                    <a:pt x="399" y="177"/>
                  </a:lnTo>
                  <a:lnTo>
                    <a:pt x="393" y="187"/>
                  </a:lnTo>
                  <a:lnTo>
                    <a:pt x="389" y="198"/>
                  </a:lnTo>
                  <a:lnTo>
                    <a:pt x="387" y="209"/>
                  </a:lnTo>
                  <a:lnTo>
                    <a:pt x="386" y="222"/>
                  </a:lnTo>
                  <a:lnTo>
                    <a:pt x="386" y="228"/>
                  </a:lnTo>
                  <a:lnTo>
                    <a:pt x="387" y="232"/>
                  </a:lnTo>
                  <a:lnTo>
                    <a:pt x="389" y="235"/>
                  </a:lnTo>
                  <a:lnTo>
                    <a:pt x="390" y="239"/>
                  </a:lnTo>
                  <a:lnTo>
                    <a:pt x="395" y="242"/>
                  </a:lnTo>
                  <a:lnTo>
                    <a:pt x="401" y="245"/>
                  </a:lnTo>
                  <a:lnTo>
                    <a:pt x="415" y="260"/>
                  </a:lnTo>
                  <a:lnTo>
                    <a:pt x="427" y="275"/>
                  </a:lnTo>
                  <a:lnTo>
                    <a:pt x="438" y="291"/>
                  </a:lnTo>
                  <a:lnTo>
                    <a:pt x="447" y="306"/>
                  </a:lnTo>
                  <a:lnTo>
                    <a:pt x="458" y="320"/>
                  </a:lnTo>
                  <a:lnTo>
                    <a:pt x="470" y="334"/>
                  </a:lnTo>
                  <a:lnTo>
                    <a:pt x="476" y="340"/>
                  </a:lnTo>
                  <a:lnTo>
                    <a:pt x="483" y="346"/>
                  </a:lnTo>
                  <a:lnTo>
                    <a:pt x="489" y="351"/>
                  </a:lnTo>
                  <a:lnTo>
                    <a:pt x="497" y="357"/>
                  </a:lnTo>
                  <a:lnTo>
                    <a:pt x="505" y="362"/>
                  </a:lnTo>
                  <a:lnTo>
                    <a:pt x="512" y="368"/>
                  </a:lnTo>
                  <a:lnTo>
                    <a:pt x="520" y="376"/>
                  </a:lnTo>
                  <a:lnTo>
                    <a:pt x="526" y="385"/>
                  </a:lnTo>
                  <a:lnTo>
                    <a:pt x="533" y="393"/>
                  </a:lnTo>
                  <a:lnTo>
                    <a:pt x="538" y="403"/>
                  </a:lnTo>
                  <a:lnTo>
                    <a:pt x="543" y="414"/>
                  </a:lnTo>
                  <a:lnTo>
                    <a:pt x="548" y="424"/>
                  </a:lnTo>
                  <a:lnTo>
                    <a:pt x="552" y="434"/>
                  </a:lnTo>
                  <a:lnTo>
                    <a:pt x="555" y="446"/>
                  </a:lnTo>
                  <a:lnTo>
                    <a:pt x="559" y="457"/>
                  </a:lnTo>
                  <a:lnTo>
                    <a:pt x="562" y="469"/>
                  </a:lnTo>
                  <a:lnTo>
                    <a:pt x="564" y="481"/>
                  </a:lnTo>
                  <a:lnTo>
                    <a:pt x="565" y="492"/>
                  </a:lnTo>
                  <a:lnTo>
                    <a:pt x="566" y="504"/>
                  </a:lnTo>
                  <a:lnTo>
                    <a:pt x="566" y="515"/>
                  </a:lnTo>
                  <a:lnTo>
                    <a:pt x="566" y="528"/>
                  </a:lnTo>
                  <a:lnTo>
                    <a:pt x="564" y="539"/>
                  </a:lnTo>
                  <a:lnTo>
                    <a:pt x="561" y="550"/>
                  </a:lnTo>
                  <a:lnTo>
                    <a:pt x="557" y="559"/>
                  </a:lnTo>
                  <a:lnTo>
                    <a:pt x="553" y="569"/>
                  </a:lnTo>
                  <a:lnTo>
                    <a:pt x="550" y="578"/>
                  </a:lnTo>
                  <a:lnTo>
                    <a:pt x="548" y="588"/>
                  </a:lnTo>
                  <a:lnTo>
                    <a:pt x="548" y="599"/>
                  </a:lnTo>
                  <a:lnTo>
                    <a:pt x="528" y="604"/>
                  </a:lnTo>
                  <a:lnTo>
                    <a:pt x="513" y="611"/>
                  </a:lnTo>
                  <a:lnTo>
                    <a:pt x="500" y="616"/>
                  </a:lnTo>
                  <a:lnTo>
                    <a:pt x="489" y="623"/>
                  </a:lnTo>
                  <a:lnTo>
                    <a:pt x="469" y="637"/>
                  </a:lnTo>
                  <a:lnTo>
                    <a:pt x="443" y="653"/>
                  </a:lnTo>
                  <a:lnTo>
                    <a:pt x="435" y="657"/>
                  </a:lnTo>
                  <a:lnTo>
                    <a:pt x="430" y="664"/>
                  </a:lnTo>
                  <a:lnTo>
                    <a:pt x="426" y="669"/>
                  </a:lnTo>
                  <a:lnTo>
                    <a:pt x="422" y="676"/>
                  </a:lnTo>
                  <a:lnTo>
                    <a:pt x="419" y="682"/>
                  </a:lnTo>
                  <a:lnTo>
                    <a:pt x="416" y="687"/>
                  </a:lnTo>
                  <a:lnTo>
                    <a:pt x="414" y="689"/>
                  </a:lnTo>
                  <a:lnTo>
                    <a:pt x="411" y="690"/>
                  </a:lnTo>
                  <a:lnTo>
                    <a:pt x="408" y="691"/>
                  </a:lnTo>
                  <a:lnTo>
                    <a:pt x="405" y="691"/>
                  </a:lnTo>
                  <a:lnTo>
                    <a:pt x="401" y="676"/>
                  </a:lnTo>
                  <a:lnTo>
                    <a:pt x="401" y="688"/>
                  </a:lnTo>
                  <a:lnTo>
                    <a:pt x="401" y="695"/>
                  </a:lnTo>
                  <a:lnTo>
                    <a:pt x="400" y="701"/>
                  </a:lnTo>
                  <a:lnTo>
                    <a:pt x="395" y="708"/>
                  </a:lnTo>
                  <a:lnTo>
                    <a:pt x="390" y="715"/>
                  </a:lnTo>
                  <a:lnTo>
                    <a:pt x="383" y="721"/>
                  </a:lnTo>
                  <a:lnTo>
                    <a:pt x="375" y="728"/>
                  </a:lnTo>
                  <a:lnTo>
                    <a:pt x="369" y="733"/>
                  </a:lnTo>
                  <a:lnTo>
                    <a:pt x="363" y="736"/>
                  </a:lnTo>
                  <a:lnTo>
                    <a:pt x="359" y="737"/>
                  </a:lnTo>
                  <a:lnTo>
                    <a:pt x="356" y="736"/>
                  </a:lnTo>
                  <a:lnTo>
                    <a:pt x="353" y="733"/>
                  </a:lnTo>
                  <a:lnTo>
                    <a:pt x="351" y="729"/>
                  </a:lnTo>
                  <a:lnTo>
                    <a:pt x="350" y="724"/>
                  </a:lnTo>
                  <a:lnTo>
                    <a:pt x="348" y="713"/>
                  </a:lnTo>
                  <a:lnTo>
                    <a:pt x="347" y="703"/>
                  </a:lnTo>
                  <a:lnTo>
                    <a:pt x="347" y="693"/>
                  </a:lnTo>
                  <a:lnTo>
                    <a:pt x="348" y="687"/>
                  </a:lnTo>
                  <a:lnTo>
                    <a:pt x="349" y="682"/>
                  </a:lnTo>
                  <a:lnTo>
                    <a:pt x="351" y="679"/>
                  </a:lnTo>
                  <a:lnTo>
                    <a:pt x="345" y="667"/>
                  </a:lnTo>
                  <a:lnTo>
                    <a:pt x="339" y="653"/>
                  </a:lnTo>
                  <a:lnTo>
                    <a:pt x="331" y="652"/>
                  </a:lnTo>
                  <a:lnTo>
                    <a:pt x="321" y="651"/>
                  </a:lnTo>
                  <a:lnTo>
                    <a:pt x="311" y="649"/>
                  </a:lnTo>
                  <a:lnTo>
                    <a:pt x="302" y="645"/>
                  </a:lnTo>
                  <a:lnTo>
                    <a:pt x="294" y="641"/>
                  </a:lnTo>
                  <a:lnTo>
                    <a:pt x="288" y="635"/>
                  </a:lnTo>
                  <a:lnTo>
                    <a:pt x="285" y="631"/>
                  </a:lnTo>
                  <a:lnTo>
                    <a:pt x="283" y="627"/>
                  </a:lnTo>
                  <a:lnTo>
                    <a:pt x="282" y="623"/>
                  </a:lnTo>
                  <a:lnTo>
                    <a:pt x="282" y="618"/>
                  </a:lnTo>
                  <a:lnTo>
                    <a:pt x="276" y="617"/>
                  </a:lnTo>
                  <a:lnTo>
                    <a:pt x="270" y="617"/>
                  </a:lnTo>
                  <a:lnTo>
                    <a:pt x="266" y="616"/>
                  </a:lnTo>
                  <a:lnTo>
                    <a:pt x="263" y="614"/>
                  </a:lnTo>
                  <a:lnTo>
                    <a:pt x="259" y="612"/>
                  </a:lnTo>
                  <a:lnTo>
                    <a:pt x="257" y="610"/>
                  </a:lnTo>
                  <a:lnTo>
                    <a:pt x="256" y="606"/>
                  </a:lnTo>
                  <a:lnTo>
                    <a:pt x="255" y="603"/>
                  </a:lnTo>
                  <a:lnTo>
                    <a:pt x="254" y="597"/>
                  </a:lnTo>
                  <a:lnTo>
                    <a:pt x="252" y="589"/>
                  </a:lnTo>
                  <a:lnTo>
                    <a:pt x="249" y="581"/>
                  </a:lnTo>
                  <a:lnTo>
                    <a:pt x="243" y="572"/>
                  </a:lnTo>
                  <a:lnTo>
                    <a:pt x="234" y="564"/>
                  </a:lnTo>
                  <a:lnTo>
                    <a:pt x="224" y="559"/>
                  </a:lnTo>
                  <a:lnTo>
                    <a:pt x="214" y="555"/>
                  </a:lnTo>
                  <a:lnTo>
                    <a:pt x="204" y="550"/>
                  </a:lnTo>
                  <a:lnTo>
                    <a:pt x="186" y="546"/>
                  </a:lnTo>
                  <a:lnTo>
                    <a:pt x="167" y="542"/>
                  </a:lnTo>
                  <a:lnTo>
                    <a:pt x="159" y="518"/>
                  </a:lnTo>
                  <a:lnTo>
                    <a:pt x="156" y="511"/>
                  </a:lnTo>
                  <a:lnTo>
                    <a:pt x="153" y="506"/>
                  </a:lnTo>
                  <a:lnTo>
                    <a:pt x="147" y="503"/>
                  </a:lnTo>
                  <a:lnTo>
                    <a:pt x="142" y="499"/>
                  </a:lnTo>
                  <a:lnTo>
                    <a:pt x="135" y="497"/>
                  </a:lnTo>
                  <a:lnTo>
                    <a:pt x="129" y="496"/>
                  </a:lnTo>
                  <a:lnTo>
                    <a:pt x="122" y="495"/>
                  </a:lnTo>
                  <a:lnTo>
                    <a:pt x="116" y="495"/>
                  </a:lnTo>
                  <a:lnTo>
                    <a:pt x="112" y="495"/>
                  </a:lnTo>
                  <a:lnTo>
                    <a:pt x="108" y="497"/>
                  </a:lnTo>
                  <a:lnTo>
                    <a:pt x="106" y="499"/>
                  </a:lnTo>
                  <a:lnTo>
                    <a:pt x="105" y="502"/>
                  </a:lnTo>
                  <a:lnTo>
                    <a:pt x="104" y="508"/>
                  </a:lnTo>
                  <a:lnTo>
                    <a:pt x="105" y="515"/>
                  </a:lnTo>
                  <a:lnTo>
                    <a:pt x="108" y="531"/>
                  </a:lnTo>
                  <a:lnTo>
                    <a:pt x="113" y="545"/>
                  </a:lnTo>
                  <a:lnTo>
                    <a:pt x="112" y="555"/>
                  </a:lnTo>
                  <a:lnTo>
                    <a:pt x="110" y="563"/>
                  </a:lnTo>
                  <a:lnTo>
                    <a:pt x="107" y="571"/>
                  </a:lnTo>
                  <a:lnTo>
                    <a:pt x="104" y="578"/>
                  </a:lnTo>
                  <a:lnTo>
                    <a:pt x="96" y="591"/>
                  </a:lnTo>
                  <a:lnTo>
                    <a:pt x="88" y="603"/>
                  </a:lnTo>
                  <a:lnTo>
                    <a:pt x="78" y="615"/>
                  </a:lnTo>
                  <a:lnTo>
                    <a:pt x="71" y="627"/>
                  </a:lnTo>
                  <a:lnTo>
                    <a:pt x="67" y="634"/>
                  </a:lnTo>
                  <a:lnTo>
                    <a:pt x="64" y="640"/>
                  </a:lnTo>
                  <a:lnTo>
                    <a:pt x="63" y="648"/>
                  </a:lnTo>
                  <a:lnTo>
                    <a:pt x="62" y="656"/>
                  </a:lnTo>
                  <a:lnTo>
                    <a:pt x="63" y="666"/>
                  </a:lnTo>
                  <a:lnTo>
                    <a:pt x="65" y="674"/>
                  </a:lnTo>
                  <a:lnTo>
                    <a:pt x="67" y="679"/>
                  </a:lnTo>
                  <a:lnTo>
                    <a:pt x="72" y="684"/>
                  </a:lnTo>
                  <a:lnTo>
                    <a:pt x="76" y="689"/>
                  </a:lnTo>
                  <a:lnTo>
                    <a:pt x="80" y="692"/>
                  </a:lnTo>
                  <a:lnTo>
                    <a:pt x="86" y="695"/>
                  </a:lnTo>
                  <a:lnTo>
                    <a:pt x="91" y="698"/>
                  </a:lnTo>
                  <a:lnTo>
                    <a:pt x="102" y="704"/>
                  </a:lnTo>
                  <a:lnTo>
                    <a:pt x="110" y="711"/>
                  </a:lnTo>
                  <a:lnTo>
                    <a:pt x="115" y="716"/>
                  </a:lnTo>
                  <a:lnTo>
                    <a:pt x="118" y="721"/>
                  </a:lnTo>
                  <a:lnTo>
                    <a:pt x="119" y="729"/>
                  </a:lnTo>
                  <a:lnTo>
                    <a:pt x="120" y="737"/>
                  </a:lnTo>
                  <a:lnTo>
                    <a:pt x="116" y="737"/>
                  </a:lnTo>
                  <a:lnTo>
                    <a:pt x="121" y="748"/>
                  </a:lnTo>
                  <a:lnTo>
                    <a:pt x="125" y="764"/>
                  </a:lnTo>
                  <a:lnTo>
                    <a:pt x="127" y="772"/>
                  </a:lnTo>
                  <a:lnTo>
                    <a:pt x="129" y="780"/>
                  </a:lnTo>
                  <a:lnTo>
                    <a:pt x="132" y="786"/>
                  </a:lnTo>
                  <a:lnTo>
                    <a:pt x="135" y="790"/>
                  </a:lnTo>
                  <a:lnTo>
                    <a:pt x="145" y="799"/>
                  </a:lnTo>
                  <a:lnTo>
                    <a:pt x="155" y="807"/>
                  </a:lnTo>
                  <a:lnTo>
                    <a:pt x="167" y="814"/>
                  </a:lnTo>
                  <a:lnTo>
                    <a:pt x="177" y="821"/>
                  </a:lnTo>
                  <a:lnTo>
                    <a:pt x="202" y="834"/>
                  </a:lnTo>
                  <a:lnTo>
                    <a:pt x="226" y="848"/>
                  </a:lnTo>
                  <a:lnTo>
                    <a:pt x="237" y="855"/>
                  </a:lnTo>
                  <a:lnTo>
                    <a:pt x="248" y="863"/>
                  </a:lnTo>
                  <a:lnTo>
                    <a:pt x="257" y="872"/>
                  </a:lnTo>
                  <a:lnTo>
                    <a:pt x="265" y="881"/>
                  </a:lnTo>
                  <a:lnTo>
                    <a:pt x="272" y="892"/>
                  </a:lnTo>
                  <a:lnTo>
                    <a:pt x="278" y="904"/>
                  </a:lnTo>
                  <a:lnTo>
                    <a:pt x="279" y="911"/>
                  </a:lnTo>
                  <a:lnTo>
                    <a:pt x="281" y="918"/>
                  </a:lnTo>
                  <a:lnTo>
                    <a:pt x="281" y="926"/>
                  </a:lnTo>
                  <a:lnTo>
                    <a:pt x="282" y="933"/>
                  </a:lnTo>
                  <a:lnTo>
                    <a:pt x="278" y="948"/>
                  </a:lnTo>
                  <a:lnTo>
                    <a:pt x="273" y="964"/>
                  </a:lnTo>
                  <a:lnTo>
                    <a:pt x="275" y="969"/>
                  </a:lnTo>
                  <a:lnTo>
                    <a:pt x="276" y="974"/>
                  </a:lnTo>
                  <a:lnTo>
                    <a:pt x="277" y="979"/>
                  </a:lnTo>
                  <a:lnTo>
                    <a:pt x="278" y="983"/>
                  </a:lnTo>
                  <a:lnTo>
                    <a:pt x="283" y="992"/>
                  </a:lnTo>
                  <a:lnTo>
                    <a:pt x="289" y="998"/>
                  </a:lnTo>
                  <a:lnTo>
                    <a:pt x="294" y="1006"/>
                  </a:lnTo>
                  <a:lnTo>
                    <a:pt x="300" y="1012"/>
                  </a:lnTo>
                  <a:lnTo>
                    <a:pt x="305" y="1019"/>
                  </a:lnTo>
                  <a:lnTo>
                    <a:pt x="309" y="1025"/>
                  </a:lnTo>
                  <a:lnTo>
                    <a:pt x="313" y="1040"/>
                  </a:lnTo>
                  <a:lnTo>
                    <a:pt x="317" y="1051"/>
                  </a:lnTo>
                  <a:lnTo>
                    <a:pt x="320" y="1062"/>
                  </a:lnTo>
                  <a:lnTo>
                    <a:pt x="324" y="1075"/>
                  </a:lnTo>
                  <a:lnTo>
                    <a:pt x="309" y="1075"/>
                  </a:lnTo>
                  <a:lnTo>
                    <a:pt x="300" y="1075"/>
                  </a:lnTo>
                  <a:lnTo>
                    <a:pt x="290" y="1083"/>
                  </a:lnTo>
                  <a:lnTo>
                    <a:pt x="284" y="1083"/>
                  </a:lnTo>
                  <a:lnTo>
                    <a:pt x="280" y="1080"/>
                  </a:lnTo>
                  <a:lnTo>
                    <a:pt x="276" y="1079"/>
                  </a:lnTo>
                  <a:lnTo>
                    <a:pt x="273" y="1076"/>
                  </a:lnTo>
                  <a:lnTo>
                    <a:pt x="268" y="1072"/>
                  </a:lnTo>
                  <a:lnTo>
                    <a:pt x="263" y="1067"/>
                  </a:lnTo>
                  <a:lnTo>
                    <a:pt x="252" y="1064"/>
                  </a:lnTo>
                  <a:lnTo>
                    <a:pt x="242" y="1060"/>
                  </a:lnTo>
                  <a:lnTo>
                    <a:pt x="232" y="1055"/>
                  </a:lnTo>
                  <a:lnTo>
                    <a:pt x="223" y="1050"/>
                  </a:lnTo>
                  <a:lnTo>
                    <a:pt x="214" y="1044"/>
                  </a:lnTo>
                  <a:lnTo>
                    <a:pt x="205" y="1037"/>
                  </a:lnTo>
                  <a:lnTo>
                    <a:pt x="197" y="1030"/>
                  </a:lnTo>
                  <a:lnTo>
                    <a:pt x="188" y="1022"/>
                  </a:lnTo>
                  <a:lnTo>
                    <a:pt x="181" y="1013"/>
                  </a:lnTo>
                  <a:lnTo>
                    <a:pt x="173" y="1005"/>
                  </a:lnTo>
                  <a:lnTo>
                    <a:pt x="167" y="995"/>
                  </a:lnTo>
                  <a:lnTo>
                    <a:pt x="161" y="986"/>
                  </a:lnTo>
                  <a:lnTo>
                    <a:pt x="155" y="975"/>
                  </a:lnTo>
                  <a:lnTo>
                    <a:pt x="150" y="966"/>
                  </a:lnTo>
                  <a:lnTo>
                    <a:pt x="146" y="955"/>
                  </a:lnTo>
                  <a:lnTo>
                    <a:pt x="143" y="944"/>
                  </a:lnTo>
                  <a:lnTo>
                    <a:pt x="133" y="909"/>
                  </a:lnTo>
                  <a:lnTo>
                    <a:pt x="126" y="879"/>
                  </a:lnTo>
                  <a:lnTo>
                    <a:pt x="121" y="864"/>
                  </a:lnTo>
                  <a:lnTo>
                    <a:pt x="117" y="850"/>
                  </a:lnTo>
                  <a:lnTo>
                    <a:pt x="112" y="836"/>
                  </a:lnTo>
                  <a:lnTo>
                    <a:pt x="105" y="822"/>
                  </a:lnTo>
                  <a:lnTo>
                    <a:pt x="95" y="799"/>
                  </a:lnTo>
                  <a:lnTo>
                    <a:pt x="86" y="771"/>
                  </a:lnTo>
                  <a:lnTo>
                    <a:pt x="79" y="758"/>
                  </a:lnTo>
                  <a:lnTo>
                    <a:pt x="73" y="747"/>
                  </a:lnTo>
                  <a:lnTo>
                    <a:pt x="68" y="743"/>
                  </a:lnTo>
                  <a:lnTo>
                    <a:pt x="64" y="740"/>
                  </a:lnTo>
                  <a:lnTo>
                    <a:pt x="60" y="737"/>
                  </a:lnTo>
                  <a:lnTo>
                    <a:pt x="54" y="737"/>
                  </a:lnTo>
                  <a:lnTo>
                    <a:pt x="45" y="738"/>
                  </a:lnTo>
                  <a:lnTo>
                    <a:pt x="41" y="740"/>
                  </a:lnTo>
                  <a:lnTo>
                    <a:pt x="40" y="741"/>
                  </a:lnTo>
                  <a:lnTo>
                    <a:pt x="39" y="741"/>
                  </a:lnTo>
                  <a:lnTo>
                    <a:pt x="36" y="740"/>
                  </a:lnTo>
                  <a:lnTo>
                    <a:pt x="32" y="737"/>
                  </a:lnTo>
                  <a:lnTo>
                    <a:pt x="32" y="725"/>
                  </a:lnTo>
                  <a:lnTo>
                    <a:pt x="32" y="709"/>
                  </a:lnTo>
                  <a:lnTo>
                    <a:pt x="34" y="694"/>
                  </a:lnTo>
                  <a:lnTo>
                    <a:pt x="36" y="679"/>
                  </a:lnTo>
                  <a:lnTo>
                    <a:pt x="39" y="661"/>
                  </a:lnTo>
                  <a:lnTo>
                    <a:pt x="44" y="661"/>
                  </a:lnTo>
                  <a:lnTo>
                    <a:pt x="47" y="66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1" name="Freeform 131"/>
            <p:cNvSpPr>
              <a:spLocks/>
            </p:cNvSpPr>
            <p:nvPr/>
          </p:nvSpPr>
          <p:spPr bwMode="auto">
            <a:xfrm>
              <a:off x="14201775" y="6727825"/>
              <a:ext cx="61912" cy="58738"/>
            </a:xfrm>
            <a:custGeom>
              <a:avLst/>
              <a:gdLst>
                <a:gd name="T0" fmla="*/ 46 w 78"/>
                <a:gd name="T1" fmla="*/ 67 h 75"/>
                <a:gd name="T2" fmla="*/ 34 w 78"/>
                <a:gd name="T3" fmla="*/ 43 h 75"/>
                <a:gd name="T4" fmla="*/ 31 w 78"/>
                <a:gd name="T5" fmla="*/ 38 h 75"/>
                <a:gd name="T6" fmla="*/ 26 w 78"/>
                <a:gd name="T7" fmla="*/ 35 h 75"/>
                <a:gd name="T8" fmla="*/ 20 w 78"/>
                <a:gd name="T9" fmla="*/ 34 h 75"/>
                <a:gd name="T10" fmla="*/ 14 w 78"/>
                <a:gd name="T11" fmla="*/ 31 h 75"/>
                <a:gd name="T12" fmla="*/ 9 w 78"/>
                <a:gd name="T13" fmla="*/ 30 h 75"/>
                <a:gd name="T14" fmla="*/ 5 w 78"/>
                <a:gd name="T15" fmla="*/ 29 h 75"/>
                <a:gd name="T16" fmla="*/ 4 w 78"/>
                <a:gd name="T17" fmla="*/ 28 h 75"/>
                <a:gd name="T18" fmla="*/ 1 w 78"/>
                <a:gd name="T19" fmla="*/ 27 h 75"/>
                <a:gd name="T20" fmla="*/ 1 w 78"/>
                <a:gd name="T21" fmla="*/ 26 h 75"/>
                <a:gd name="T22" fmla="*/ 0 w 78"/>
                <a:gd name="T23" fmla="*/ 24 h 75"/>
                <a:gd name="T24" fmla="*/ 1 w 78"/>
                <a:gd name="T25" fmla="*/ 20 h 75"/>
                <a:gd name="T26" fmla="*/ 5 w 78"/>
                <a:gd name="T27" fmla="*/ 15 h 75"/>
                <a:gd name="T28" fmla="*/ 8 w 78"/>
                <a:gd name="T29" fmla="*/ 11 h 75"/>
                <a:gd name="T30" fmla="*/ 13 w 78"/>
                <a:gd name="T31" fmla="*/ 8 h 75"/>
                <a:gd name="T32" fmla="*/ 19 w 78"/>
                <a:gd name="T33" fmla="*/ 4 h 75"/>
                <a:gd name="T34" fmla="*/ 24 w 78"/>
                <a:gd name="T35" fmla="*/ 2 h 75"/>
                <a:gd name="T36" fmla="*/ 29 w 78"/>
                <a:gd name="T37" fmla="*/ 0 h 75"/>
                <a:gd name="T38" fmla="*/ 34 w 78"/>
                <a:gd name="T39" fmla="*/ 0 h 75"/>
                <a:gd name="T40" fmla="*/ 37 w 78"/>
                <a:gd name="T41" fmla="*/ 11 h 75"/>
                <a:gd name="T42" fmla="*/ 40 w 78"/>
                <a:gd name="T43" fmla="*/ 21 h 75"/>
                <a:gd name="T44" fmla="*/ 45 w 78"/>
                <a:gd name="T45" fmla="*/ 30 h 75"/>
                <a:gd name="T46" fmla="*/ 49 w 78"/>
                <a:gd name="T47" fmla="*/ 40 h 75"/>
                <a:gd name="T48" fmla="*/ 54 w 78"/>
                <a:gd name="T49" fmla="*/ 48 h 75"/>
                <a:gd name="T50" fmla="*/ 60 w 78"/>
                <a:gd name="T51" fmla="*/ 53 h 75"/>
                <a:gd name="T52" fmla="*/ 63 w 78"/>
                <a:gd name="T53" fmla="*/ 56 h 75"/>
                <a:gd name="T54" fmla="*/ 67 w 78"/>
                <a:gd name="T55" fmla="*/ 57 h 75"/>
                <a:gd name="T56" fmla="*/ 71 w 78"/>
                <a:gd name="T57" fmla="*/ 59 h 75"/>
                <a:gd name="T58" fmla="*/ 75 w 78"/>
                <a:gd name="T59" fmla="*/ 59 h 75"/>
                <a:gd name="T60" fmla="*/ 78 w 78"/>
                <a:gd name="T61" fmla="*/ 75 h 75"/>
                <a:gd name="T62" fmla="*/ 64 w 78"/>
                <a:gd name="T63" fmla="*/ 75 h 75"/>
                <a:gd name="T64" fmla="*/ 54 w 78"/>
                <a:gd name="T65" fmla="*/ 70 h 75"/>
                <a:gd name="T66" fmla="*/ 46 w 78"/>
                <a:gd name="T67"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8" h="75">
                  <a:moveTo>
                    <a:pt x="46" y="67"/>
                  </a:moveTo>
                  <a:lnTo>
                    <a:pt x="34" y="43"/>
                  </a:lnTo>
                  <a:lnTo>
                    <a:pt x="31" y="38"/>
                  </a:lnTo>
                  <a:lnTo>
                    <a:pt x="26" y="35"/>
                  </a:lnTo>
                  <a:lnTo>
                    <a:pt x="20" y="34"/>
                  </a:lnTo>
                  <a:lnTo>
                    <a:pt x="14" y="31"/>
                  </a:lnTo>
                  <a:lnTo>
                    <a:pt x="9" y="30"/>
                  </a:lnTo>
                  <a:lnTo>
                    <a:pt x="5" y="29"/>
                  </a:lnTo>
                  <a:lnTo>
                    <a:pt x="4" y="28"/>
                  </a:lnTo>
                  <a:lnTo>
                    <a:pt x="1" y="27"/>
                  </a:lnTo>
                  <a:lnTo>
                    <a:pt x="1" y="26"/>
                  </a:lnTo>
                  <a:lnTo>
                    <a:pt x="0" y="24"/>
                  </a:lnTo>
                  <a:lnTo>
                    <a:pt x="1" y="20"/>
                  </a:lnTo>
                  <a:lnTo>
                    <a:pt x="5" y="15"/>
                  </a:lnTo>
                  <a:lnTo>
                    <a:pt x="8" y="11"/>
                  </a:lnTo>
                  <a:lnTo>
                    <a:pt x="13" y="8"/>
                  </a:lnTo>
                  <a:lnTo>
                    <a:pt x="19" y="4"/>
                  </a:lnTo>
                  <a:lnTo>
                    <a:pt x="24" y="2"/>
                  </a:lnTo>
                  <a:lnTo>
                    <a:pt x="29" y="0"/>
                  </a:lnTo>
                  <a:lnTo>
                    <a:pt x="34" y="0"/>
                  </a:lnTo>
                  <a:lnTo>
                    <a:pt x="37" y="11"/>
                  </a:lnTo>
                  <a:lnTo>
                    <a:pt x="40" y="21"/>
                  </a:lnTo>
                  <a:lnTo>
                    <a:pt x="45" y="30"/>
                  </a:lnTo>
                  <a:lnTo>
                    <a:pt x="49" y="40"/>
                  </a:lnTo>
                  <a:lnTo>
                    <a:pt x="54" y="48"/>
                  </a:lnTo>
                  <a:lnTo>
                    <a:pt x="60" y="53"/>
                  </a:lnTo>
                  <a:lnTo>
                    <a:pt x="63" y="56"/>
                  </a:lnTo>
                  <a:lnTo>
                    <a:pt x="67" y="57"/>
                  </a:lnTo>
                  <a:lnTo>
                    <a:pt x="71" y="59"/>
                  </a:lnTo>
                  <a:lnTo>
                    <a:pt x="75" y="59"/>
                  </a:lnTo>
                  <a:lnTo>
                    <a:pt x="78" y="75"/>
                  </a:lnTo>
                  <a:lnTo>
                    <a:pt x="64" y="75"/>
                  </a:lnTo>
                  <a:lnTo>
                    <a:pt x="54" y="70"/>
                  </a:lnTo>
                  <a:lnTo>
                    <a:pt x="46" y="6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2" name="Freeform 132"/>
            <p:cNvSpPr>
              <a:spLocks/>
            </p:cNvSpPr>
            <p:nvPr/>
          </p:nvSpPr>
          <p:spPr bwMode="auto">
            <a:xfrm>
              <a:off x="14301788" y="6770688"/>
              <a:ext cx="22225" cy="26988"/>
            </a:xfrm>
            <a:custGeom>
              <a:avLst/>
              <a:gdLst>
                <a:gd name="T0" fmla="*/ 0 w 28"/>
                <a:gd name="T1" fmla="*/ 0 h 34"/>
                <a:gd name="T2" fmla="*/ 14 w 28"/>
                <a:gd name="T3" fmla="*/ 0 h 34"/>
                <a:gd name="T4" fmla="*/ 28 w 28"/>
                <a:gd name="T5" fmla="*/ 13 h 34"/>
                <a:gd name="T6" fmla="*/ 25 w 28"/>
                <a:gd name="T7" fmla="*/ 20 h 34"/>
                <a:gd name="T8" fmla="*/ 22 w 28"/>
                <a:gd name="T9" fmla="*/ 27 h 34"/>
                <a:gd name="T10" fmla="*/ 20 w 28"/>
                <a:gd name="T11" fmla="*/ 29 h 34"/>
                <a:gd name="T12" fmla="*/ 17 w 28"/>
                <a:gd name="T13" fmla="*/ 32 h 34"/>
                <a:gd name="T14" fmla="*/ 14 w 28"/>
                <a:gd name="T15" fmla="*/ 34 h 34"/>
                <a:gd name="T16" fmla="*/ 10 w 28"/>
                <a:gd name="T17" fmla="*/ 34 h 34"/>
                <a:gd name="T18" fmla="*/ 7 w 28"/>
                <a:gd name="T19" fmla="*/ 34 h 34"/>
                <a:gd name="T20" fmla="*/ 4 w 28"/>
                <a:gd name="T21" fmla="*/ 32 h 34"/>
                <a:gd name="T22" fmla="*/ 3 w 28"/>
                <a:gd name="T23" fmla="*/ 29 h 34"/>
                <a:gd name="T24" fmla="*/ 2 w 28"/>
                <a:gd name="T25" fmla="*/ 27 h 34"/>
                <a:gd name="T26" fmla="*/ 1 w 28"/>
                <a:gd name="T27" fmla="*/ 20 h 34"/>
                <a:gd name="T28" fmla="*/ 0 w 28"/>
                <a:gd name="T29" fmla="*/ 13 h 34"/>
                <a:gd name="T30" fmla="*/ 0 w 28"/>
                <a:gd name="T3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34">
                  <a:moveTo>
                    <a:pt x="0" y="0"/>
                  </a:moveTo>
                  <a:lnTo>
                    <a:pt x="14" y="0"/>
                  </a:lnTo>
                  <a:lnTo>
                    <a:pt x="28" y="13"/>
                  </a:lnTo>
                  <a:lnTo>
                    <a:pt x="25" y="20"/>
                  </a:lnTo>
                  <a:lnTo>
                    <a:pt x="22" y="27"/>
                  </a:lnTo>
                  <a:lnTo>
                    <a:pt x="20" y="29"/>
                  </a:lnTo>
                  <a:lnTo>
                    <a:pt x="17" y="32"/>
                  </a:lnTo>
                  <a:lnTo>
                    <a:pt x="14" y="34"/>
                  </a:lnTo>
                  <a:lnTo>
                    <a:pt x="10" y="34"/>
                  </a:lnTo>
                  <a:lnTo>
                    <a:pt x="7" y="34"/>
                  </a:lnTo>
                  <a:lnTo>
                    <a:pt x="4" y="32"/>
                  </a:lnTo>
                  <a:lnTo>
                    <a:pt x="3" y="29"/>
                  </a:lnTo>
                  <a:lnTo>
                    <a:pt x="2" y="27"/>
                  </a:lnTo>
                  <a:lnTo>
                    <a:pt x="1" y="20"/>
                  </a:lnTo>
                  <a:lnTo>
                    <a:pt x="0" y="13"/>
                  </a:lnTo>
                  <a:lnTo>
                    <a:pt x="0"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3" name="Freeform 133"/>
            <p:cNvSpPr>
              <a:spLocks/>
            </p:cNvSpPr>
            <p:nvPr/>
          </p:nvSpPr>
          <p:spPr bwMode="auto">
            <a:xfrm>
              <a:off x="13960475" y="6713538"/>
              <a:ext cx="20637" cy="36513"/>
            </a:xfrm>
            <a:custGeom>
              <a:avLst/>
              <a:gdLst>
                <a:gd name="T0" fmla="*/ 3 w 27"/>
                <a:gd name="T1" fmla="*/ 0 h 44"/>
                <a:gd name="T2" fmla="*/ 13 w 27"/>
                <a:gd name="T3" fmla="*/ 11 h 44"/>
                <a:gd name="T4" fmla="*/ 20 w 27"/>
                <a:gd name="T5" fmla="*/ 20 h 44"/>
                <a:gd name="T6" fmla="*/ 23 w 27"/>
                <a:gd name="T7" fmla="*/ 26 h 44"/>
                <a:gd name="T8" fmla="*/ 25 w 27"/>
                <a:gd name="T9" fmla="*/ 31 h 44"/>
                <a:gd name="T10" fmla="*/ 27 w 27"/>
                <a:gd name="T11" fmla="*/ 38 h 44"/>
                <a:gd name="T12" fmla="*/ 27 w 27"/>
                <a:gd name="T13" fmla="*/ 44 h 44"/>
                <a:gd name="T14" fmla="*/ 23 w 27"/>
                <a:gd name="T15" fmla="*/ 43 h 44"/>
                <a:gd name="T16" fmla="*/ 18 w 27"/>
                <a:gd name="T17" fmla="*/ 40 h 44"/>
                <a:gd name="T18" fmla="*/ 14 w 27"/>
                <a:gd name="T19" fmla="*/ 35 h 44"/>
                <a:gd name="T20" fmla="*/ 10 w 27"/>
                <a:gd name="T21" fmla="*/ 30 h 44"/>
                <a:gd name="T22" fmla="*/ 5 w 27"/>
                <a:gd name="T23" fmla="*/ 24 h 44"/>
                <a:gd name="T24" fmla="*/ 2 w 27"/>
                <a:gd name="T25" fmla="*/ 18 h 44"/>
                <a:gd name="T26" fmla="*/ 1 w 27"/>
                <a:gd name="T27" fmla="*/ 12 h 44"/>
                <a:gd name="T28" fmla="*/ 0 w 27"/>
                <a:gd name="T29" fmla="*/ 7 h 44"/>
                <a:gd name="T30" fmla="*/ 0 w 27"/>
                <a:gd name="T31" fmla="*/ 0 h 44"/>
                <a:gd name="T32" fmla="*/ 9 w 27"/>
                <a:gd name="T33" fmla="*/ 0 h 44"/>
                <a:gd name="T34" fmla="*/ 10 w 27"/>
                <a:gd name="T35" fmla="*/ 0 h 44"/>
                <a:gd name="T36" fmla="*/ 10 w 27"/>
                <a:gd name="T37" fmla="*/ 7 h 44"/>
                <a:gd name="T38" fmla="*/ 3 w 27"/>
                <a:gd name="T3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44">
                  <a:moveTo>
                    <a:pt x="3" y="0"/>
                  </a:moveTo>
                  <a:lnTo>
                    <a:pt x="13" y="11"/>
                  </a:lnTo>
                  <a:lnTo>
                    <a:pt x="20" y="20"/>
                  </a:lnTo>
                  <a:lnTo>
                    <a:pt x="23" y="26"/>
                  </a:lnTo>
                  <a:lnTo>
                    <a:pt x="25" y="31"/>
                  </a:lnTo>
                  <a:lnTo>
                    <a:pt x="27" y="38"/>
                  </a:lnTo>
                  <a:lnTo>
                    <a:pt x="27" y="44"/>
                  </a:lnTo>
                  <a:lnTo>
                    <a:pt x="23" y="43"/>
                  </a:lnTo>
                  <a:lnTo>
                    <a:pt x="18" y="40"/>
                  </a:lnTo>
                  <a:lnTo>
                    <a:pt x="14" y="35"/>
                  </a:lnTo>
                  <a:lnTo>
                    <a:pt x="10" y="30"/>
                  </a:lnTo>
                  <a:lnTo>
                    <a:pt x="5" y="24"/>
                  </a:lnTo>
                  <a:lnTo>
                    <a:pt x="2" y="18"/>
                  </a:lnTo>
                  <a:lnTo>
                    <a:pt x="1" y="12"/>
                  </a:lnTo>
                  <a:lnTo>
                    <a:pt x="0" y="7"/>
                  </a:lnTo>
                  <a:lnTo>
                    <a:pt x="0" y="0"/>
                  </a:lnTo>
                  <a:lnTo>
                    <a:pt x="9" y="0"/>
                  </a:lnTo>
                  <a:lnTo>
                    <a:pt x="10" y="0"/>
                  </a:lnTo>
                  <a:lnTo>
                    <a:pt x="10" y="7"/>
                  </a:lnTo>
                  <a:lnTo>
                    <a:pt x="3"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4" name="Freeform 134"/>
            <p:cNvSpPr>
              <a:spLocks/>
            </p:cNvSpPr>
            <p:nvPr/>
          </p:nvSpPr>
          <p:spPr bwMode="auto">
            <a:xfrm>
              <a:off x="13909675" y="6627813"/>
              <a:ext cx="25400" cy="38100"/>
            </a:xfrm>
            <a:custGeom>
              <a:avLst/>
              <a:gdLst>
                <a:gd name="T0" fmla="*/ 8 w 34"/>
                <a:gd name="T1" fmla="*/ 0 h 47"/>
                <a:gd name="T2" fmla="*/ 12 w 34"/>
                <a:gd name="T3" fmla="*/ 4 h 47"/>
                <a:gd name="T4" fmla="*/ 17 w 34"/>
                <a:gd name="T5" fmla="*/ 10 h 47"/>
                <a:gd name="T6" fmla="*/ 24 w 34"/>
                <a:gd name="T7" fmla="*/ 18 h 47"/>
                <a:gd name="T8" fmla="*/ 28 w 34"/>
                <a:gd name="T9" fmla="*/ 27 h 47"/>
                <a:gd name="T10" fmla="*/ 33 w 34"/>
                <a:gd name="T11" fmla="*/ 34 h 47"/>
                <a:gd name="T12" fmla="*/ 34 w 34"/>
                <a:gd name="T13" fmla="*/ 41 h 47"/>
                <a:gd name="T14" fmla="*/ 34 w 34"/>
                <a:gd name="T15" fmla="*/ 43 h 47"/>
                <a:gd name="T16" fmla="*/ 34 w 34"/>
                <a:gd name="T17" fmla="*/ 45 h 47"/>
                <a:gd name="T18" fmla="*/ 33 w 34"/>
                <a:gd name="T19" fmla="*/ 46 h 47"/>
                <a:gd name="T20" fmla="*/ 29 w 34"/>
                <a:gd name="T21" fmla="*/ 47 h 47"/>
                <a:gd name="T22" fmla="*/ 26 w 34"/>
                <a:gd name="T23" fmla="*/ 45 h 47"/>
                <a:gd name="T24" fmla="*/ 23 w 34"/>
                <a:gd name="T25" fmla="*/ 42 h 47"/>
                <a:gd name="T26" fmla="*/ 18 w 34"/>
                <a:gd name="T27" fmla="*/ 36 h 47"/>
                <a:gd name="T28" fmla="*/ 14 w 34"/>
                <a:gd name="T29" fmla="*/ 30 h 47"/>
                <a:gd name="T30" fmla="*/ 6 w 34"/>
                <a:gd name="T31" fmla="*/ 16 h 47"/>
                <a:gd name="T32" fmla="*/ 0 w 34"/>
                <a:gd name="T33" fmla="*/ 4 h 47"/>
                <a:gd name="T34" fmla="*/ 8 w 34"/>
                <a:gd name="T3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47">
                  <a:moveTo>
                    <a:pt x="8" y="0"/>
                  </a:moveTo>
                  <a:lnTo>
                    <a:pt x="12" y="4"/>
                  </a:lnTo>
                  <a:lnTo>
                    <a:pt x="17" y="10"/>
                  </a:lnTo>
                  <a:lnTo>
                    <a:pt x="24" y="18"/>
                  </a:lnTo>
                  <a:lnTo>
                    <a:pt x="28" y="27"/>
                  </a:lnTo>
                  <a:lnTo>
                    <a:pt x="33" y="34"/>
                  </a:lnTo>
                  <a:lnTo>
                    <a:pt x="34" y="41"/>
                  </a:lnTo>
                  <a:lnTo>
                    <a:pt x="34" y="43"/>
                  </a:lnTo>
                  <a:lnTo>
                    <a:pt x="34" y="45"/>
                  </a:lnTo>
                  <a:lnTo>
                    <a:pt x="33" y="46"/>
                  </a:lnTo>
                  <a:lnTo>
                    <a:pt x="29" y="47"/>
                  </a:lnTo>
                  <a:lnTo>
                    <a:pt x="26" y="45"/>
                  </a:lnTo>
                  <a:lnTo>
                    <a:pt x="23" y="42"/>
                  </a:lnTo>
                  <a:lnTo>
                    <a:pt x="18" y="36"/>
                  </a:lnTo>
                  <a:lnTo>
                    <a:pt x="14" y="30"/>
                  </a:lnTo>
                  <a:lnTo>
                    <a:pt x="6" y="16"/>
                  </a:lnTo>
                  <a:lnTo>
                    <a:pt x="0" y="4"/>
                  </a:lnTo>
                  <a:lnTo>
                    <a:pt x="8"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5" name="Freeform 135"/>
            <p:cNvSpPr>
              <a:spLocks/>
            </p:cNvSpPr>
            <p:nvPr/>
          </p:nvSpPr>
          <p:spPr bwMode="auto">
            <a:xfrm>
              <a:off x="15135225" y="5314950"/>
              <a:ext cx="93662" cy="114300"/>
            </a:xfrm>
            <a:custGeom>
              <a:avLst/>
              <a:gdLst>
                <a:gd name="T0" fmla="*/ 55 w 119"/>
                <a:gd name="T1" fmla="*/ 65 h 143"/>
                <a:gd name="T2" fmla="*/ 52 w 119"/>
                <a:gd name="T3" fmla="*/ 61 h 143"/>
                <a:gd name="T4" fmla="*/ 46 w 119"/>
                <a:gd name="T5" fmla="*/ 56 h 143"/>
                <a:gd name="T6" fmla="*/ 42 w 119"/>
                <a:gd name="T7" fmla="*/ 46 h 143"/>
                <a:gd name="T8" fmla="*/ 40 w 119"/>
                <a:gd name="T9" fmla="*/ 54 h 143"/>
                <a:gd name="T10" fmla="*/ 21 w 119"/>
                <a:gd name="T11" fmla="*/ 62 h 143"/>
                <a:gd name="T12" fmla="*/ 14 w 119"/>
                <a:gd name="T13" fmla="*/ 61 h 143"/>
                <a:gd name="T14" fmla="*/ 8 w 119"/>
                <a:gd name="T15" fmla="*/ 56 h 143"/>
                <a:gd name="T16" fmla="*/ 2 w 119"/>
                <a:gd name="T17" fmla="*/ 49 h 143"/>
                <a:gd name="T18" fmla="*/ 0 w 119"/>
                <a:gd name="T19" fmla="*/ 44 h 143"/>
                <a:gd name="T20" fmla="*/ 2 w 119"/>
                <a:gd name="T21" fmla="*/ 38 h 143"/>
                <a:gd name="T22" fmla="*/ 9 w 119"/>
                <a:gd name="T23" fmla="*/ 32 h 143"/>
                <a:gd name="T24" fmla="*/ 27 w 119"/>
                <a:gd name="T25" fmla="*/ 18 h 143"/>
                <a:gd name="T26" fmla="*/ 56 w 119"/>
                <a:gd name="T27" fmla="*/ 0 h 143"/>
                <a:gd name="T28" fmla="*/ 67 w 119"/>
                <a:gd name="T29" fmla="*/ 3 h 143"/>
                <a:gd name="T30" fmla="*/ 77 w 119"/>
                <a:gd name="T31" fmla="*/ 7 h 143"/>
                <a:gd name="T32" fmla="*/ 88 w 119"/>
                <a:gd name="T33" fmla="*/ 10 h 143"/>
                <a:gd name="T34" fmla="*/ 104 w 119"/>
                <a:gd name="T35" fmla="*/ 12 h 143"/>
                <a:gd name="T36" fmla="*/ 102 w 119"/>
                <a:gd name="T37" fmla="*/ 25 h 143"/>
                <a:gd name="T38" fmla="*/ 102 w 119"/>
                <a:gd name="T39" fmla="*/ 30 h 143"/>
                <a:gd name="T40" fmla="*/ 104 w 119"/>
                <a:gd name="T41" fmla="*/ 32 h 143"/>
                <a:gd name="T42" fmla="*/ 119 w 119"/>
                <a:gd name="T43" fmla="*/ 44 h 143"/>
                <a:gd name="T44" fmla="*/ 118 w 119"/>
                <a:gd name="T45" fmla="*/ 52 h 143"/>
                <a:gd name="T46" fmla="*/ 119 w 119"/>
                <a:gd name="T47" fmla="*/ 62 h 143"/>
                <a:gd name="T48" fmla="*/ 102 w 119"/>
                <a:gd name="T49" fmla="*/ 75 h 143"/>
                <a:gd name="T50" fmla="*/ 94 w 119"/>
                <a:gd name="T51" fmla="*/ 102 h 143"/>
                <a:gd name="T52" fmla="*/ 83 w 119"/>
                <a:gd name="T53" fmla="*/ 126 h 143"/>
                <a:gd name="T54" fmla="*/ 72 w 119"/>
                <a:gd name="T55" fmla="*/ 139 h 143"/>
                <a:gd name="T56" fmla="*/ 64 w 119"/>
                <a:gd name="T57" fmla="*/ 143 h 143"/>
                <a:gd name="T58" fmla="*/ 58 w 119"/>
                <a:gd name="T59" fmla="*/ 143 h 143"/>
                <a:gd name="T60" fmla="*/ 56 w 119"/>
                <a:gd name="T61" fmla="*/ 141 h 143"/>
                <a:gd name="T62" fmla="*/ 56 w 119"/>
                <a:gd name="T63" fmla="*/ 133 h 143"/>
                <a:gd name="T64" fmla="*/ 56 w 119"/>
                <a:gd name="T65" fmla="*/ 138 h 143"/>
                <a:gd name="T66" fmla="*/ 50 w 119"/>
                <a:gd name="T67" fmla="*/ 139 h 143"/>
                <a:gd name="T68" fmla="*/ 40 w 119"/>
                <a:gd name="T69" fmla="*/ 133 h 143"/>
                <a:gd name="T70" fmla="*/ 32 w 119"/>
                <a:gd name="T71" fmla="*/ 125 h 143"/>
                <a:gd name="T72" fmla="*/ 28 w 119"/>
                <a:gd name="T73" fmla="*/ 116 h 143"/>
                <a:gd name="T74" fmla="*/ 48 w 119"/>
                <a:gd name="T75" fmla="*/ 8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 h="143">
                  <a:moveTo>
                    <a:pt x="48" y="86"/>
                  </a:moveTo>
                  <a:lnTo>
                    <a:pt x="55" y="65"/>
                  </a:lnTo>
                  <a:lnTo>
                    <a:pt x="56" y="62"/>
                  </a:lnTo>
                  <a:lnTo>
                    <a:pt x="52" y="61"/>
                  </a:lnTo>
                  <a:lnTo>
                    <a:pt x="49" y="59"/>
                  </a:lnTo>
                  <a:lnTo>
                    <a:pt x="46" y="56"/>
                  </a:lnTo>
                  <a:lnTo>
                    <a:pt x="45" y="52"/>
                  </a:lnTo>
                  <a:lnTo>
                    <a:pt x="42" y="46"/>
                  </a:lnTo>
                  <a:lnTo>
                    <a:pt x="40" y="39"/>
                  </a:lnTo>
                  <a:lnTo>
                    <a:pt x="40" y="54"/>
                  </a:lnTo>
                  <a:lnTo>
                    <a:pt x="28" y="59"/>
                  </a:lnTo>
                  <a:lnTo>
                    <a:pt x="21" y="62"/>
                  </a:lnTo>
                  <a:lnTo>
                    <a:pt x="17" y="62"/>
                  </a:lnTo>
                  <a:lnTo>
                    <a:pt x="14" y="61"/>
                  </a:lnTo>
                  <a:lnTo>
                    <a:pt x="11" y="59"/>
                  </a:lnTo>
                  <a:lnTo>
                    <a:pt x="8" y="56"/>
                  </a:lnTo>
                  <a:lnTo>
                    <a:pt x="4" y="52"/>
                  </a:lnTo>
                  <a:lnTo>
                    <a:pt x="2" y="49"/>
                  </a:lnTo>
                  <a:lnTo>
                    <a:pt x="1" y="46"/>
                  </a:lnTo>
                  <a:lnTo>
                    <a:pt x="0" y="44"/>
                  </a:lnTo>
                  <a:lnTo>
                    <a:pt x="1" y="40"/>
                  </a:lnTo>
                  <a:lnTo>
                    <a:pt x="2" y="38"/>
                  </a:lnTo>
                  <a:lnTo>
                    <a:pt x="5" y="35"/>
                  </a:lnTo>
                  <a:lnTo>
                    <a:pt x="9" y="32"/>
                  </a:lnTo>
                  <a:lnTo>
                    <a:pt x="17" y="24"/>
                  </a:lnTo>
                  <a:lnTo>
                    <a:pt x="27" y="18"/>
                  </a:lnTo>
                  <a:lnTo>
                    <a:pt x="45" y="6"/>
                  </a:lnTo>
                  <a:lnTo>
                    <a:pt x="56" y="0"/>
                  </a:lnTo>
                  <a:lnTo>
                    <a:pt x="62" y="1"/>
                  </a:lnTo>
                  <a:lnTo>
                    <a:pt x="67" y="3"/>
                  </a:lnTo>
                  <a:lnTo>
                    <a:pt x="71" y="5"/>
                  </a:lnTo>
                  <a:lnTo>
                    <a:pt x="77" y="7"/>
                  </a:lnTo>
                  <a:lnTo>
                    <a:pt x="82" y="9"/>
                  </a:lnTo>
                  <a:lnTo>
                    <a:pt x="88" y="10"/>
                  </a:lnTo>
                  <a:lnTo>
                    <a:pt x="95" y="12"/>
                  </a:lnTo>
                  <a:lnTo>
                    <a:pt x="104" y="12"/>
                  </a:lnTo>
                  <a:lnTo>
                    <a:pt x="103" y="19"/>
                  </a:lnTo>
                  <a:lnTo>
                    <a:pt x="102" y="25"/>
                  </a:lnTo>
                  <a:lnTo>
                    <a:pt x="102" y="27"/>
                  </a:lnTo>
                  <a:lnTo>
                    <a:pt x="102" y="30"/>
                  </a:lnTo>
                  <a:lnTo>
                    <a:pt x="102" y="31"/>
                  </a:lnTo>
                  <a:lnTo>
                    <a:pt x="104" y="32"/>
                  </a:lnTo>
                  <a:lnTo>
                    <a:pt x="117" y="41"/>
                  </a:lnTo>
                  <a:lnTo>
                    <a:pt x="119" y="44"/>
                  </a:lnTo>
                  <a:lnTo>
                    <a:pt x="119" y="48"/>
                  </a:lnTo>
                  <a:lnTo>
                    <a:pt x="118" y="52"/>
                  </a:lnTo>
                  <a:lnTo>
                    <a:pt x="118" y="58"/>
                  </a:lnTo>
                  <a:lnTo>
                    <a:pt x="119" y="62"/>
                  </a:lnTo>
                  <a:lnTo>
                    <a:pt x="104" y="62"/>
                  </a:lnTo>
                  <a:lnTo>
                    <a:pt x="102" y="75"/>
                  </a:lnTo>
                  <a:lnTo>
                    <a:pt x="98" y="88"/>
                  </a:lnTo>
                  <a:lnTo>
                    <a:pt x="94" y="102"/>
                  </a:lnTo>
                  <a:lnTo>
                    <a:pt x="89" y="114"/>
                  </a:lnTo>
                  <a:lnTo>
                    <a:pt x="83" y="126"/>
                  </a:lnTo>
                  <a:lnTo>
                    <a:pt x="76" y="135"/>
                  </a:lnTo>
                  <a:lnTo>
                    <a:pt x="72" y="139"/>
                  </a:lnTo>
                  <a:lnTo>
                    <a:pt x="68" y="141"/>
                  </a:lnTo>
                  <a:lnTo>
                    <a:pt x="64" y="143"/>
                  </a:lnTo>
                  <a:lnTo>
                    <a:pt x="59" y="143"/>
                  </a:lnTo>
                  <a:lnTo>
                    <a:pt x="58" y="143"/>
                  </a:lnTo>
                  <a:lnTo>
                    <a:pt x="57" y="142"/>
                  </a:lnTo>
                  <a:lnTo>
                    <a:pt x="56" y="141"/>
                  </a:lnTo>
                  <a:lnTo>
                    <a:pt x="56" y="139"/>
                  </a:lnTo>
                  <a:lnTo>
                    <a:pt x="56" y="133"/>
                  </a:lnTo>
                  <a:lnTo>
                    <a:pt x="56" y="128"/>
                  </a:lnTo>
                  <a:lnTo>
                    <a:pt x="56" y="138"/>
                  </a:lnTo>
                  <a:lnTo>
                    <a:pt x="56" y="140"/>
                  </a:lnTo>
                  <a:lnTo>
                    <a:pt x="50" y="139"/>
                  </a:lnTo>
                  <a:lnTo>
                    <a:pt x="44" y="137"/>
                  </a:lnTo>
                  <a:lnTo>
                    <a:pt x="40" y="133"/>
                  </a:lnTo>
                  <a:lnTo>
                    <a:pt x="36" y="129"/>
                  </a:lnTo>
                  <a:lnTo>
                    <a:pt x="32" y="125"/>
                  </a:lnTo>
                  <a:lnTo>
                    <a:pt x="30" y="120"/>
                  </a:lnTo>
                  <a:lnTo>
                    <a:pt x="28" y="116"/>
                  </a:lnTo>
                  <a:lnTo>
                    <a:pt x="28" y="113"/>
                  </a:lnTo>
                  <a:lnTo>
                    <a:pt x="48" y="8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6" name="Freeform 136"/>
            <p:cNvSpPr>
              <a:spLocks/>
            </p:cNvSpPr>
            <p:nvPr/>
          </p:nvSpPr>
          <p:spPr bwMode="auto">
            <a:xfrm>
              <a:off x="15246350" y="5286375"/>
              <a:ext cx="84137" cy="69850"/>
            </a:xfrm>
            <a:custGeom>
              <a:avLst/>
              <a:gdLst>
                <a:gd name="T0" fmla="*/ 86 w 107"/>
                <a:gd name="T1" fmla="*/ 57 h 87"/>
                <a:gd name="T2" fmla="*/ 81 w 107"/>
                <a:gd name="T3" fmla="*/ 57 h 87"/>
                <a:gd name="T4" fmla="*/ 78 w 107"/>
                <a:gd name="T5" fmla="*/ 56 h 87"/>
                <a:gd name="T6" fmla="*/ 75 w 107"/>
                <a:gd name="T7" fmla="*/ 55 h 87"/>
                <a:gd name="T8" fmla="*/ 72 w 107"/>
                <a:gd name="T9" fmla="*/ 53 h 87"/>
                <a:gd name="T10" fmla="*/ 66 w 107"/>
                <a:gd name="T11" fmla="*/ 49 h 87"/>
                <a:gd name="T12" fmla="*/ 63 w 107"/>
                <a:gd name="T13" fmla="*/ 45 h 87"/>
                <a:gd name="T14" fmla="*/ 53 w 107"/>
                <a:gd name="T15" fmla="*/ 58 h 87"/>
                <a:gd name="T16" fmla="*/ 46 w 107"/>
                <a:gd name="T17" fmla="*/ 72 h 87"/>
                <a:gd name="T18" fmla="*/ 41 w 107"/>
                <a:gd name="T19" fmla="*/ 79 h 87"/>
                <a:gd name="T20" fmla="*/ 36 w 107"/>
                <a:gd name="T21" fmla="*/ 83 h 87"/>
                <a:gd name="T22" fmla="*/ 33 w 107"/>
                <a:gd name="T23" fmla="*/ 85 h 87"/>
                <a:gd name="T24" fmla="*/ 31 w 107"/>
                <a:gd name="T25" fmla="*/ 86 h 87"/>
                <a:gd name="T26" fmla="*/ 26 w 107"/>
                <a:gd name="T27" fmla="*/ 87 h 87"/>
                <a:gd name="T28" fmla="*/ 23 w 107"/>
                <a:gd name="T29" fmla="*/ 87 h 87"/>
                <a:gd name="T30" fmla="*/ 20 w 107"/>
                <a:gd name="T31" fmla="*/ 87 h 87"/>
                <a:gd name="T32" fmla="*/ 18 w 107"/>
                <a:gd name="T33" fmla="*/ 85 h 87"/>
                <a:gd name="T34" fmla="*/ 15 w 107"/>
                <a:gd name="T35" fmla="*/ 83 h 87"/>
                <a:gd name="T36" fmla="*/ 14 w 107"/>
                <a:gd name="T37" fmla="*/ 79 h 87"/>
                <a:gd name="T38" fmla="*/ 12 w 107"/>
                <a:gd name="T39" fmla="*/ 71 h 87"/>
                <a:gd name="T40" fmla="*/ 11 w 107"/>
                <a:gd name="T41" fmla="*/ 65 h 87"/>
                <a:gd name="T42" fmla="*/ 7 w 107"/>
                <a:gd name="T43" fmla="*/ 59 h 87"/>
                <a:gd name="T44" fmla="*/ 4 w 107"/>
                <a:gd name="T45" fmla="*/ 55 h 87"/>
                <a:gd name="T46" fmla="*/ 1 w 107"/>
                <a:gd name="T47" fmla="*/ 50 h 87"/>
                <a:gd name="T48" fmla="*/ 0 w 107"/>
                <a:gd name="T49" fmla="*/ 45 h 87"/>
                <a:gd name="T50" fmla="*/ 29 w 107"/>
                <a:gd name="T51" fmla="*/ 19 h 87"/>
                <a:gd name="T52" fmla="*/ 35 w 107"/>
                <a:gd name="T53" fmla="*/ 20 h 87"/>
                <a:gd name="T54" fmla="*/ 40 w 107"/>
                <a:gd name="T55" fmla="*/ 20 h 87"/>
                <a:gd name="T56" fmla="*/ 45 w 107"/>
                <a:gd name="T57" fmla="*/ 20 h 87"/>
                <a:gd name="T58" fmla="*/ 48 w 107"/>
                <a:gd name="T59" fmla="*/ 19 h 87"/>
                <a:gd name="T60" fmla="*/ 54 w 107"/>
                <a:gd name="T61" fmla="*/ 16 h 87"/>
                <a:gd name="T62" fmla="*/ 61 w 107"/>
                <a:gd name="T63" fmla="*/ 11 h 87"/>
                <a:gd name="T64" fmla="*/ 66 w 107"/>
                <a:gd name="T65" fmla="*/ 7 h 87"/>
                <a:gd name="T66" fmla="*/ 72 w 107"/>
                <a:gd name="T67" fmla="*/ 4 h 87"/>
                <a:gd name="T68" fmla="*/ 78 w 107"/>
                <a:gd name="T69" fmla="*/ 1 h 87"/>
                <a:gd name="T70" fmla="*/ 86 w 107"/>
                <a:gd name="T71" fmla="*/ 0 h 87"/>
                <a:gd name="T72" fmla="*/ 92 w 107"/>
                <a:gd name="T73" fmla="*/ 0 h 87"/>
                <a:gd name="T74" fmla="*/ 96 w 107"/>
                <a:gd name="T75" fmla="*/ 2 h 87"/>
                <a:gd name="T76" fmla="*/ 101 w 107"/>
                <a:gd name="T77" fmla="*/ 5 h 87"/>
                <a:gd name="T78" fmla="*/ 104 w 107"/>
                <a:gd name="T79" fmla="*/ 8 h 87"/>
                <a:gd name="T80" fmla="*/ 105 w 107"/>
                <a:gd name="T81" fmla="*/ 13 h 87"/>
                <a:gd name="T82" fmla="*/ 106 w 107"/>
                <a:gd name="T83" fmla="*/ 18 h 87"/>
                <a:gd name="T84" fmla="*/ 107 w 107"/>
                <a:gd name="T85" fmla="*/ 23 h 87"/>
                <a:gd name="T86" fmla="*/ 106 w 107"/>
                <a:gd name="T87" fmla="*/ 28 h 87"/>
                <a:gd name="T88" fmla="*/ 105 w 107"/>
                <a:gd name="T89" fmla="*/ 33 h 87"/>
                <a:gd name="T90" fmla="*/ 103 w 107"/>
                <a:gd name="T91" fmla="*/ 39 h 87"/>
                <a:gd name="T92" fmla="*/ 101 w 107"/>
                <a:gd name="T93" fmla="*/ 44 h 87"/>
                <a:gd name="T94" fmla="*/ 99 w 107"/>
                <a:gd name="T95" fmla="*/ 48 h 87"/>
                <a:gd name="T96" fmla="*/ 95 w 107"/>
                <a:gd name="T97" fmla="*/ 52 h 87"/>
                <a:gd name="T98" fmla="*/ 92 w 107"/>
                <a:gd name="T99" fmla="*/ 55 h 87"/>
                <a:gd name="T100" fmla="*/ 89 w 107"/>
                <a:gd name="T101" fmla="*/ 56 h 87"/>
                <a:gd name="T102" fmla="*/ 86 w 107"/>
                <a:gd name="T103"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7" h="87">
                  <a:moveTo>
                    <a:pt x="86" y="57"/>
                  </a:moveTo>
                  <a:lnTo>
                    <a:pt x="81" y="57"/>
                  </a:lnTo>
                  <a:lnTo>
                    <a:pt x="78" y="56"/>
                  </a:lnTo>
                  <a:lnTo>
                    <a:pt x="75" y="55"/>
                  </a:lnTo>
                  <a:lnTo>
                    <a:pt x="72" y="53"/>
                  </a:lnTo>
                  <a:lnTo>
                    <a:pt x="66" y="49"/>
                  </a:lnTo>
                  <a:lnTo>
                    <a:pt x="63" y="45"/>
                  </a:lnTo>
                  <a:lnTo>
                    <a:pt x="53" y="58"/>
                  </a:lnTo>
                  <a:lnTo>
                    <a:pt x="46" y="72"/>
                  </a:lnTo>
                  <a:lnTo>
                    <a:pt x="41" y="79"/>
                  </a:lnTo>
                  <a:lnTo>
                    <a:pt x="36" y="83"/>
                  </a:lnTo>
                  <a:lnTo>
                    <a:pt x="33" y="85"/>
                  </a:lnTo>
                  <a:lnTo>
                    <a:pt x="31" y="86"/>
                  </a:lnTo>
                  <a:lnTo>
                    <a:pt x="26" y="87"/>
                  </a:lnTo>
                  <a:lnTo>
                    <a:pt x="23" y="87"/>
                  </a:lnTo>
                  <a:lnTo>
                    <a:pt x="20" y="87"/>
                  </a:lnTo>
                  <a:lnTo>
                    <a:pt x="18" y="85"/>
                  </a:lnTo>
                  <a:lnTo>
                    <a:pt x="15" y="83"/>
                  </a:lnTo>
                  <a:lnTo>
                    <a:pt x="14" y="79"/>
                  </a:lnTo>
                  <a:lnTo>
                    <a:pt x="12" y="71"/>
                  </a:lnTo>
                  <a:lnTo>
                    <a:pt x="11" y="65"/>
                  </a:lnTo>
                  <a:lnTo>
                    <a:pt x="7" y="59"/>
                  </a:lnTo>
                  <a:lnTo>
                    <a:pt x="4" y="55"/>
                  </a:lnTo>
                  <a:lnTo>
                    <a:pt x="1" y="50"/>
                  </a:lnTo>
                  <a:lnTo>
                    <a:pt x="0" y="45"/>
                  </a:lnTo>
                  <a:lnTo>
                    <a:pt x="29" y="19"/>
                  </a:lnTo>
                  <a:lnTo>
                    <a:pt x="35" y="20"/>
                  </a:lnTo>
                  <a:lnTo>
                    <a:pt x="40" y="20"/>
                  </a:lnTo>
                  <a:lnTo>
                    <a:pt x="45" y="20"/>
                  </a:lnTo>
                  <a:lnTo>
                    <a:pt x="48" y="19"/>
                  </a:lnTo>
                  <a:lnTo>
                    <a:pt x="54" y="16"/>
                  </a:lnTo>
                  <a:lnTo>
                    <a:pt x="61" y="11"/>
                  </a:lnTo>
                  <a:lnTo>
                    <a:pt x="66" y="7"/>
                  </a:lnTo>
                  <a:lnTo>
                    <a:pt x="72" y="4"/>
                  </a:lnTo>
                  <a:lnTo>
                    <a:pt x="78" y="1"/>
                  </a:lnTo>
                  <a:lnTo>
                    <a:pt x="86" y="0"/>
                  </a:lnTo>
                  <a:lnTo>
                    <a:pt x="92" y="0"/>
                  </a:lnTo>
                  <a:lnTo>
                    <a:pt x="96" y="2"/>
                  </a:lnTo>
                  <a:lnTo>
                    <a:pt x="101" y="5"/>
                  </a:lnTo>
                  <a:lnTo>
                    <a:pt x="104" y="8"/>
                  </a:lnTo>
                  <a:lnTo>
                    <a:pt x="105" y="13"/>
                  </a:lnTo>
                  <a:lnTo>
                    <a:pt x="106" y="18"/>
                  </a:lnTo>
                  <a:lnTo>
                    <a:pt x="107" y="23"/>
                  </a:lnTo>
                  <a:lnTo>
                    <a:pt x="106" y="28"/>
                  </a:lnTo>
                  <a:lnTo>
                    <a:pt x="105" y="33"/>
                  </a:lnTo>
                  <a:lnTo>
                    <a:pt x="103" y="39"/>
                  </a:lnTo>
                  <a:lnTo>
                    <a:pt x="101" y="44"/>
                  </a:lnTo>
                  <a:lnTo>
                    <a:pt x="99" y="48"/>
                  </a:lnTo>
                  <a:lnTo>
                    <a:pt x="95" y="52"/>
                  </a:lnTo>
                  <a:lnTo>
                    <a:pt x="92" y="55"/>
                  </a:lnTo>
                  <a:lnTo>
                    <a:pt x="89" y="56"/>
                  </a:lnTo>
                  <a:lnTo>
                    <a:pt x="86" y="5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7" name="Freeform 137"/>
            <p:cNvSpPr>
              <a:spLocks/>
            </p:cNvSpPr>
            <p:nvPr/>
          </p:nvSpPr>
          <p:spPr bwMode="auto">
            <a:xfrm>
              <a:off x="15192375" y="4976813"/>
              <a:ext cx="423862" cy="352425"/>
            </a:xfrm>
            <a:custGeom>
              <a:avLst/>
              <a:gdLst>
                <a:gd name="T0" fmla="*/ 208 w 536"/>
                <a:gd name="T1" fmla="*/ 423 h 445"/>
                <a:gd name="T2" fmla="*/ 213 w 536"/>
                <a:gd name="T3" fmla="*/ 397 h 445"/>
                <a:gd name="T4" fmla="*/ 184 w 536"/>
                <a:gd name="T5" fmla="*/ 371 h 445"/>
                <a:gd name="T6" fmla="*/ 161 w 536"/>
                <a:gd name="T7" fmla="*/ 368 h 445"/>
                <a:gd name="T8" fmla="*/ 153 w 536"/>
                <a:gd name="T9" fmla="*/ 379 h 445"/>
                <a:gd name="T10" fmla="*/ 124 w 536"/>
                <a:gd name="T11" fmla="*/ 383 h 445"/>
                <a:gd name="T12" fmla="*/ 93 w 536"/>
                <a:gd name="T13" fmla="*/ 395 h 445"/>
                <a:gd name="T14" fmla="*/ 36 w 536"/>
                <a:gd name="T15" fmla="*/ 409 h 445"/>
                <a:gd name="T16" fmla="*/ 5 w 536"/>
                <a:gd name="T17" fmla="*/ 408 h 445"/>
                <a:gd name="T18" fmla="*/ 20 w 536"/>
                <a:gd name="T19" fmla="*/ 391 h 445"/>
                <a:gd name="T20" fmla="*/ 66 w 536"/>
                <a:gd name="T21" fmla="*/ 349 h 445"/>
                <a:gd name="T22" fmla="*/ 101 w 536"/>
                <a:gd name="T23" fmla="*/ 327 h 445"/>
                <a:gd name="T24" fmla="*/ 171 w 536"/>
                <a:gd name="T25" fmla="*/ 325 h 445"/>
                <a:gd name="T26" fmla="*/ 229 w 536"/>
                <a:gd name="T27" fmla="*/ 322 h 445"/>
                <a:gd name="T28" fmla="*/ 253 w 536"/>
                <a:gd name="T29" fmla="*/ 298 h 445"/>
                <a:gd name="T30" fmla="*/ 270 w 536"/>
                <a:gd name="T31" fmla="*/ 273 h 445"/>
                <a:gd name="T32" fmla="*/ 299 w 536"/>
                <a:gd name="T33" fmla="*/ 234 h 445"/>
                <a:gd name="T34" fmla="*/ 303 w 536"/>
                <a:gd name="T35" fmla="*/ 255 h 445"/>
                <a:gd name="T36" fmla="*/ 331 w 536"/>
                <a:gd name="T37" fmla="*/ 247 h 445"/>
                <a:gd name="T38" fmla="*/ 366 w 536"/>
                <a:gd name="T39" fmla="*/ 225 h 445"/>
                <a:gd name="T40" fmla="*/ 397 w 536"/>
                <a:gd name="T41" fmla="*/ 198 h 445"/>
                <a:gd name="T42" fmla="*/ 425 w 536"/>
                <a:gd name="T43" fmla="*/ 160 h 445"/>
                <a:gd name="T44" fmla="*/ 442 w 536"/>
                <a:gd name="T45" fmla="*/ 118 h 445"/>
                <a:gd name="T46" fmla="*/ 436 w 536"/>
                <a:gd name="T47" fmla="*/ 74 h 445"/>
                <a:gd name="T48" fmla="*/ 449 w 536"/>
                <a:gd name="T49" fmla="*/ 36 h 445"/>
                <a:gd name="T50" fmla="*/ 470 w 536"/>
                <a:gd name="T51" fmla="*/ 13 h 445"/>
                <a:gd name="T52" fmla="*/ 481 w 536"/>
                <a:gd name="T53" fmla="*/ 21 h 445"/>
                <a:gd name="T54" fmla="*/ 498 w 536"/>
                <a:gd name="T55" fmla="*/ 15 h 445"/>
                <a:gd name="T56" fmla="*/ 503 w 536"/>
                <a:gd name="T57" fmla="*/ 2 h 445"/>
                <a:gd name="T58" fmla="*/ 513 w 536"/>
                <a:gd name="T59" fmla="*/ 16 h 445"/>
                <a:gd name="T60" fmla="*/ 513 w 536"/>
                <a:gd name="T61" fmla="*/ 42 h 445"/>
                <a:gd name="T62" fmla="*/ 524 w 536"/>
                <a:gd name="T63" fmla="*/ 71 h 445"/>
                <a:gd name="T64" fmla="*/ 536 w 536"/>
                <a:gd name="T65" fmla="*/ 101 h 445"/>
                <a:gd name="T66" fmla="*/ 524 w 536"/>
                <a:gd name="T67" fmla="*/ 129 h 445"/>
                <a:gd name="T68" fmla="*/ 513 w 536"/>
                <a:gd name="T69" fmla="*/ 155 h 445"/>
                <a:gd name="T70" fmla="*/ 495 w 536"/>
                <a:gd name="T71" fmla="*/ 171 h 445"/>
                <a:gd name="T72" fmla="*/ 487 w 536"/>
                <a:gd name="T73" fmla="*/ 192 h 445"/>
                <a:gd name="T74" fmla="*/ 485 w 536"/>
                <a:gd name="T75" fmla="*/ 249 h 445"/>
                <a:gd name="T76" fmla="*/ 473 w 536"/>
                <a:gd name="T77" fmla="*/ 272 h 445"/>
                <a:gd name="T78" fmla="*/ 468 w 536"/>
                <a:gd name="T79" fmla="*/ 300 h 445"/>
                <a:gd name="T80" fmla="*/ 475 w 536"/>
                <a:gd name="T81" fmla="*/ 317 h 445"/>
                <a:gd name="T82" fmla="*/ 460 w 536"/>
                <a:gd name="T83" fmla="*/ 339 h 445"/>
                <a:gd name="T84" fmla="*/ 443 w 536"/>
                <a:gd name="T85" fmla="*/ 356 h 445"/>
                <a:gd name="T86" fmla="*/ 433 w 536"/>
                <a:gd name="T87" fmla="*/ 347 h 445"/>
                <a:gd name="T88" fmla="*/ 421 w 536"/>
                <a:gd name="T89" fmla="*/ 342 h 445"/>
                <a:gd name="T90" fmla="*/ 393 w 536"/>
                <a:gd name="T91" fmla="*/ 364 h 445"/>
                <a:gd name="T92" fmla="*/ 367 w 536"/>
                <a:gd name="T93" fmla="*/ 364 h 445"/>
                <a:gd name="T94" fmla="*/ 344 w 536"/>
                <a:gd name="T95" fmla="*/ 385 h 445"/>
                <a:gd name="T96" fmla="*/ 322 w 536"/>
                <a:gd name="T97" fmla="*/ 385 h 445"/>
                <a:gd name="T98" fmla="*/ 302 w 536"/>
                <a:gd name="T99" fmla="*/ 371 h 445"/>
                <a:gd name="T100" fmla="*/ 289 w 536"/>
                <a:gd name="T101" fmla="*/ 357 h 445"/>
                <a:gd name="T102" fmla="*/ 278 w 536"/>
                <a:gd name="T103" fmla="*/ 360 h 445"/>
                <a:gd name="T104" fmla="*/ 276 w 536"/>
                <a:gd name="T105" fmla="*/ 398 h 445"/>
                <a:gd name="T106" fmla="*/ 252 w 536"/>
                <a:gd name="T107" fmla="*/ 414 h 445"/>
                <a:gd name="T108" fmla="*/ 234 w 536"/>
                <a:gd name="T109"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6" h="445">
                  <a:moveTo>
                    <a:pt x="211" y="425"/>
                  </a:moveTo>
                  <a:lnTo>
                    <a:pt x="209" y="425"/>
                  </a:lnTo>
                  <a:lnTo>
                    <a:pt x="208" y="424"/>
                  </a:lnTo>
                  <a:lnTo>
                    <a:pt x="208" y="423"/>
                  </a:lnTo>
                  <a:lnTo>
                    <a:pt x="209" y="421"/>
                  </a:lnTo>
                  <a:lnTo>
                    <a:pt x="210" y="418"/>
                  </a:lnTo>
                  <a:lnTo>
                    <a:pt x="211" y="413"/>
                  </a:lnTo>
                  <a:lnTo>
                    <a:pt x="213" y="397"/>
                  </a:lnTo>
                  <a:lnTo>
                    <a:pt x="215" y="383"/>
                  </a:lnTo>
                  <a:lnTo>
                    <a:pt x="201" y="379"/>
                  </a:lnTo>
                  <a:lnTo>
                    <a:pt x="190" y="373"/>
                  </a:lnTo>
                  <a:lnTo>
                    <a:pt x="184" y="371"/>
                  </a:lnTo>
                  <a:lnTo>
                    <a:pt x="178" y="369"/>
                  </a:lnTo>
                  <a:lnTo>
                    <a:pt x="172" y="368"/>
                  </a:lnTo>
                  <a:lnTo>
                    <a:pt x="165" y="368"/>
                  </a:lnTo>
                  <a:lnTo>
                    <a:pt x="161" y="368"/>
                  </a:lnTo>
                  <a:lnTo>
                    <a:pt x="158" y="369"/>
                  </a:lnTo>
                  <a:lnTo>
                    <a:pt x="156" y="371"/>
                  </a:lnTo>
                  <a:lnTo>
                    <a:pt x="155" y="373"/>
                  </a:lnTo>
                  <a:lnTo>
                    <a:pt x="153" y="379"/>
                  </a:lnTo>
                  <a:lnTo>
                    <a:pt x="150" y="383"/>
                  </a:lnTo>
                  <a:lnTo>
                    <a:pt x="139" y="384"/>
                  </a:lnTo>
                  <a:lnTo>
                    <a:pt x="129" y="383"/>
                  </a:lnTo>
                  <a:lnTo>
                    <a:pt x="124" y="383"/>
                  </a:lnTo>
                  <a:lnTo>
                    <a:pt x="120" y="383"/>
                  </a:lnTo>
                  <a:lnTo>
                    <a:pt x="116" y="384"/>
                  </a:lnTo>
                  <a:lnTo>
                    <a:pt x="112" y="386"/>
                  </a:lnTo>
                  <a:lnTo>
                    <a:pt x="93" y="395"/>
                  </a:lnTo>
                  <a:lnTo>
                    <a:pt x="72" y="402"/>
                  </a:lnTo>
                  <a:lnTo>
                    <a:pt x="61" y="406"/>
                  </a:lnTo>
                  <a:lnTo>
                    <a:pt x="49" y="408"/>
                  </a:lnTo>
                  <a:lnTo>
                    <a:pt x="36" y="409"/>
                  </a:lnTo>
                  <a:lnTo>
                    <a:pt x="24" y="410"/>
                  </a:lnTo>
                  <a:lnTo>
                    <a:pt x="15" y="410"/>
                  </a:lnTo>
                  <a:lnTo>
                    <a:pt x="8" y="409"/>
                  </a:lnTo>
                  <a:lnTo>
                    <a:pt x="5" y="408"/>
                  </a:lnTo>
                  <a:lnTo>
                    <a:pt x="2" y="407"/>
                  </a:lnTo>
                  <a:lnTo>
                    <a:pt x="1" y="405"/>
                  </a:lnTo>
                  <a:lnTo>
                    <a:pt x="0" y="402"/>
                  </a:lnTo>
                  <a:lnTo>
                    <a:pt x="20" y="391"/>
                  </a:lnTo>
                  <a:lnTo>
                    <a:pt x="33" y="381"/>
                  </a:lnTo>
                  <a:lnTo>
                    <a:pt x="45" y="370"/>
                  </a:lnTo>
                  <a:lnTo>
                    <a:pt x="55" y="359"/>
                  </a:lnTo>
                  <a:lnTo>
                    <a:pt x="66" y="349"/>
                  </a:lnTo>
                  <a:lnTo>
                    <a:pt x="77" y="340"/>
                  </a:lnTo>
                  <a:lnTo>
                    <a:pt x="88" y="332"/>
                  </a:lnTo>
                  <a:lnTo>
                    <a:pt x="94" y="329"/>
                  </a:lnTo>
                  <a:lnTo>
                    <a:pt x="101" y="327"/>
                  </a:lnTo>
                  <a:lnTo>
                    <a:pt x="107" y="326"/>
                  </a:lnTo>
                  <a:lnTo>
                    <a:pt x="116" y="325"/>
                  </a:lnTo>
                  <a:lnTo>
                    <a:pt x="147" y="325"/>
                  </a:lnTo>
                  <a:lnTo>
                    <a:pt x="171" y="325"/>
                  </a:lnTo>
                  <a:lnTo>
                    <a:pt x="194" y="325"/>
                  </a:lnTo>
                  <a:lnTo>
                    <a:pt x="218" y="325"/>
                  </a:lnTo>
                  <a:lnTo>
                    <a:pt x="224" y="325"/>
                  </a:lnTo>
                  <a:lnTo>
                    <a:pt x="229" y="322"/>
                  </a:lnTo>
                  <a:lnTo>
                    <a:pt x="234" y="320"/>
                  </a:lnTo>
                  <a:lnTo>
                    <a:pt x="238" y="316"/>
                  </a:lnTo>
                  <a:lnTo>
                    <a:pt x="246" y="307"/>
                  </a:lnTo>
                  <a:lnTo>
                    <a:pt x="253" y="298"/>
                  </a:lnTo>
                  <a:lnTo>
                    <a:pt x="259" y="288"/>
                  </a:lnTo>
                  <a:lnTo>
                    <a:pt x="265" y="279"/>
                  </a:lnTo>
                  <a:lnTo>
                    <a:pt x="268" y="276"/>
                  </a:lnTo>
                  <a:lnTo>
                    <a:pt x="270" y="273"/>
                  </a:lnTo>
                  <a:lnTo>
                    <a:pt x="273" y="272"/>
                  </a:lnTo>
                  <a:lnTo>
                    <a:pt x="276" y="271"/>
                  </a:lnTo>
                  <a:lnTo>
                    <a:pt x="303" y="228"/>
                  </a:lnTo>
                  <a:lnTo>
                    <a:pt x="299" y="234"/>
                  </a:lnTo>
                  <a:lnTo>
                    <a:pt x="297" y="238"/>
                  </a:lnTo>
                  <a:lnTo>
                    <a:pt x="296" y="242"/>
                  </a:lnTo>
                  <a:lnTo>
                    <a:pt x="295" y="248"/>
                  </a:lnTo>
                  <a:lnTo>
                    <a:pt x="303" y="255"/>
                  </a:lnTo>
                  <a:lnTo>
                    <a:pt x="312" y="254"/>
                  </a:lnTo>
                  <a:lnTo>
                    <a:pt x="319" y="253"/>
                  </a:lnTo>
                  <a:lnTo>
                    <a:pt x="325" y="250"/>
                  </a:lnTo>
                  <a:lnTo>
                    <a:pt x="331" y="247"/>
                  </a:lnTo>
                  <a:lnTo>
                    <a:pt x="340" y="239"/>
                  </a:lnTo>
                  <a:lnTo>
                    <a:pt x="352" y="232"/>
                  </a:lnTo>
                  <a:lnTo>
                    <a:pt x="359" y="229"/>
                  </a:lnTo>
                  <a:lnTo>
                    <a:pt x="366" y="225"/>
                  </a:lnTo>
                  <a:lnTo>
                    <a:pt x="374" y="220"/>
                  </a:lnTo>
                  <a:lnTo>
                    <a:pt x="381" y="213"/>
                  </a:lnTo>
                  <a:lnTo>
                    <a:pt x="389" y="207"/>
                  </a:lnTo>
                  <a:lnTo>
                    <a:pt x="397" y="198"/>
                  </a:lnTo>
                  <a:lnTo>
                    <a:pt x="404" y="189"/>
                  </a:lnTo>
                  <a:lnTo>
                    <a:pt x="412" y="181"/>
                  </a:lnTo>
                  <a:lnTo>
                    <a:pt x="418" y="171"/>
                  </a:lnTo>
                  <a:lnTo>
                    <a:pt x="425" y="160"/>
                  </a:lnTo>
                  <a:lnTo>
                    <a:pt x="430" y="149"/>
                  </a:lnTo>
                  <a:lnTo>
                    <a:pt x="434" y="139"/>
                  </a:lnTo>
                  <a:lnTo>
                    <a:pt x="439" y="129"/>
                  </a:lnTo>
                  <a:lnTo>
                    <a:pt x="442" y="118"/>
                  </a:lnTo>
                  <a:lnTo>
                    <a:pt x="444" y="107"/>
                  </a:lnTo>
                  <a:lnTo>
                    <a:pt x="444" y="96"/>
                  </a:lnTo>
                  <a:lnTo>
                    <a:pt x="441" y="86"/>
                  </a:lnTo>
                  <a:lnTo>
                    <a:pt x="436" y="74"/>
                  </a:lnTo>
                  <a:lnTo>
                    <a:pt x="438" y="65"/>
                  </a:lnTo>
                  <a:lnTo>
                    <a:pt x="440" y="55"/>
                  </a:lnTo>
                  <a:lnTo>
                    <a:pt x="444" y="45"/>
                  </a:lnTo>
                  <a:lnTo>
                    <a:pt x="449" y="36"/>
                  </a:lnTo>
                  <a:lnTo>
                    <a:pt x="455" y="26"/>
                  </a:lnTo>
                  <a:lnTo>
                    <a:pt x="462" y="18"/>
                  </a:lnTo>
                  <a:lnTo>
                    <a:pt x="467" y="15"/>
                  </a:lnTo>
                  <a:lnTo>
                    <a:pt x="470" y="13"/>
                  </a:lnTo>
                  <a:lnTo>
                    <a:pt x="474" y="12"/>
                  </a:lnTo>
                  <a:lnTo>
                    <a:pt x="479" y="12"/>
                  </a:lnTo>
                  <a:lnTo>
                    <a:pt x="479" y="15"/>
                  </a:lnTo>
                  <a:lnTo>
                    <a:pt x="481" y="21"/>
                  </a:lnTo>
                  <a:lnTo>
                    <a:pt x="483" y="23"/>
                  </a:lnTo>
                  <a:lnTo>
                    <a:pt x="486" y="23"/>
                  </a:lnTo>
                  <a:lnTo>
                    <a:pt x="492" y="21"/>
                  </a:lnTo>
                  <a:lnTo>
                    <a:pt x="498" y="15"/>
                  </a:lnTo>
                  <a:lnTo>
                    <a:pt x="494" y="15"/>
                  </a:lnTo>
                  <a:lnTo>
                    <a:pt x="490" y="0"/>
                  </a:lnTo>
                  <a:lnTo>
                    <a:pt x="498" y="1"/>
                  </a:lnTo>
                  <a:lnTo>
                    <a:pt x="503" y="2"/>
                  </a:lnTo>
                  <a:lnTo>
                    <a:pt x="508" y="4"/>
                  </a:lnTo>
                  <a:lnTo>
                    <a:pt x="509" y="8"/>
                  </a:lnTo>
                  <a:lnTo>
                    <a:pt x="511" y="12"/>
                  </a:lnTo>
                  <a:lnTo>
                    <a:pt x="513" y="16"/>
                  </a:lnTo>
                  <a:lnTo>
                    <a:pt x="514" y="21"/>
                  </a:lnTo>
                  <a:lnTo>
                    <a:pt x="514" y="25"/>
                  </a:lnTo>
                  <a:lnTo>
                    <a:pt x="513" y="34"/>
                  </a:lnTo>
                  <a:lnTo>
                    <a:pt x="513" y="42"/>
                  </a:lnTo>
                  <a:lnTo>
                    <a:pt x="514" y="51"/>
                  </a:lnTo>
                  <a:lnTo>
                    <a:pt x="516" y="58"/>
                  </a:lnTo>
                  <a:lnTo>
                    <a:pt x="520" y="65"/>
                  </a:lnTo>
                  <a:lnTo>
                    <a:pt x="524" y="71"/>
                  </a:lnTo>
                  <a:lnTo>
                    <a:pt x="528" y="78"/>
                  </a:lnTo>
                  <a:lnTo>
                    <a:pt x="533" y="84"/>
                  </a:lnTo>
                  <a:lnTo>
                    <a:pt x="535" y="92"/>
                  </a:lnTo>
                  <a:lnTo>
                    <a:pt x="536" y="101"/>
                  </a:lnTo>
                  <a:lnTo>
                    <a:pt x="535" y="109"/>
                  </a:lnTo>
                  <a:lnTo>
                    <a:pt x="533" y="117"/>
                  </a:lnTo>
                  <a:lnTo>
                    <a:pt x="528" y="123"/>
                  </a:lnTo>
                  <a:lnTo>
                    <a:pt x="524" y="129"/>
                  </a:lnTo>
                  <a:lnTo>
                    <a:pt x="520" y="134"/>
                  </a:lnTo>
                  <a:lnTo>
                    <a:pt x="516" y="141"/>
                  </a:lnTo>
                  <a:lnTo>
                    <a:pt x="514" y="147"/>
                  </a:lnTo>
                  <a:lnTo>
                    <a:pt x="513" y="155"/>
                  </a:lnTo>
                  <a:lnTo>
                    <a:pt x="513" y="167"/>
                  </a:lnTo>
                  <a:lnTo>
                    <a:pt x="507" y="168"/>
                  </a:lnTo>
                  <a:lnTo>
                    <a:pt x="498" y="170"/>
                  </a:lnTo>
                  <a:lnTo>
                    <a:pt x="495" y="171"/>
                  </a:lnTo>
                  <a:lnTo>
                    <a:pt x="493" y="174"/>
                  </a:lnTo>
                  <a:lnTo>
                    <a:pt x="490" y="177"/>
                  </a:lnTo>
                  <a:lnTo>
                    <a:pt x="489" y="181"/>
                  </a:lnTo>
                  <a:lnTo>
                    <a:pt x="487" y="192"/>
                  </a:lnTo>
                  <a:lnTo>
                    <a:pt x="486" y="202"/>
                  </a:lnTo>
                  <a:lnTo>
                    <a:pt x="486" y="226"/>
                  </a:lnTo>
                  <a:lnTo>
                    <a:pt x="486" y="243"/>
                  </a:lnTo>
                  <a:lnTo>
                    <a:pt x="485" y="249"/>
                  </a:lnTo>
                  <a:lnTo>
                    <a:pt x="483" y="254"/>
                  </a:lnTo>
                  <a:lnTo>
                    <a:pt x="481" y="261"/>
                  </a:lnTo>
                  <a:lnTo>
                    <a:pt x="476" y="266"/>
                  </a:lnTo>
                  <a:lnTo>
                    <a:pt x="473" y="272"/>
                  </a:lnTo>
                  <a:lnTo>
                    <a:pt x="470" y="278"/>
                  </a:lnTo>
                  <a:lnTo>
                    <a:pt x="468" y="286"/>
                  </a:lnTo>
                  <a:lnTo>
                    <a:pt x="467" y="294"/>
                  </a:lnTo>
                  <a:lnTo>
                    <a:pt x="468" y="300"/>
                  </a:lnTo>
                  <a:lnTo>
                    <a:pt x="469" y="304"/>
                  </a:lnTo>
                  <a:lnTo>
                    <a:pt x="470" y="307"/>
                  </a:lnTo>
                  <a:lnTo>
                    <a:pt x="471" y="311"/>
                  </a:lnTo>
                  <a:lnTo>
                    <a:pt x="475" y="317"/>
                  </a:lnTo>
                  <a:lnTo>
                    <a:pt x="479" y="325"/>
                  </a:lnTo>
                  <a:lnTo>
                    <a:pt x="471" y="329"/>
                  </a:lnTo>
                  <a:lnTo>
                    <a:pt x="465" y="334"/>
                  </a:lnTo>
                  <a:lnTo>
                    <a:pt x="460" y="339"/>
                  </a:lnTo>
                  <a:lnTo>
                    <a:pt x="456" y="344"/>
                  </a:lnTo>
                  <a:lnTo>
                    <a:pt x="453" y="348"/>
                  </a:lnTo>
                  <a:lnTo>
                    <a:pt x="448" y="353"/>
                  </a:lnTo>
                  <a:lnTo>
                    <a:pt x="443" y="356"/>
                  </a:lnTo>
                  <a:lnTo>
                    <a:pt x="436" y="359"/>
                  </a:lnTo>
                  <a:lnTo>
                    <a:pt x="434" y="355"/>
                  </a:lnTo>
                  <a:lnTo>
                    <a:pt x="433" y="351"/>
                  </a:lnTo>
                  <a:lnTo>
                    <a:pt x="433" y="347"/>
                  </a:lnTo>
                  <a:lnTo>
                    <a:pt x="433" y="345"/>
                  </a:lnTo>
                  <a:lnTo>
                    <a:pt x="435" y="340"/>
                  </a:lnTo>
                  <a:lnTo>
                    <a:pt x="436" y="332"/>
                  </a:lnTo>
                  <a:lnTo>
                    <a:pt x="421" y="342"/>
                  </a:lnTo>
                  <a:lnTo>
                    <a:pt x="408" y="349"/>
                  </a:lnTo>
                  <a:lnTo>
                    <a:pt x="402" y="353"/>
                  </a:lnTo>
                  <a:lnTo>
                    <a:pt x="398" y="358"/>
                  </a:lnTo>
                  <a:lnTo>
                    <a:pt x="393" y="364"/>
                  </a:lnTo>
                  <a:lnTo>
                    <a:pt x="390" y="371"/>
                  </a:lnTo>
                  <a:lnTo>
                    <a:pt x="384" y="364"/>
                  </a:lnTo>
                  <a:lnTo>
                    <a:pt x="370" y="364"/>
                  </a:lnTo>
                  <a:lnTo>
                    <a:pt x="367" y="364"/>
                  </a:lnTo>
                  <a:lnTo>
                    <a:pt x="360" y="372"/>
                  </a:lnTo>
                  <a:lnTo>
                    <a:pt x="352" y="380"/>
                  </a:lnTo>
                  <a:lnTo>
                    <a:pt x="348" y="382"/>
                  </a:lnTo>
                  <a:lnTo>
                    <a:pt x="344" y="385"/>
                  </a:lnTo>
                  <a:lnTo>
                    <a:pt x="338" y="386"/>
                  </a:lnTo>
                  <a:lnTo>
                    <a:pt x="334" y="386"/>
                  </a:lnTo>
                  <a:lnTo>
                    <a:pt x="327" y="386"/>
                  </a:lnTo>
                  <a:lnTo>
                    <a:pt x="322" y="385"/>
                  </a:lnTo>
                  <a:lnTo>
                    <a:pt x="318" y="384"/>
                  </a:lnTo>
                  <a:lnTo>
                    <a:pt x="313" y="382"/>
                  </a:lnTo>
                  <a:lnTo>
                    <a:pt x="306" y="377"/>
                  </a:lnTo>
                  <a:lnTo>
                    <a:pt x="302" y="371"/>
                  </a:lnTo>
                  <a:lnTo>
                    <a:pt x="297" y="366"/>
                  </a:lnTo>
                  <a:lnTo>
                    <a:pt x="293" y="360"/>
                  </a:lnTo>
                  <a:lnTo>
                    <a:pt x="291" y="358"/>
                  </a:lnTo>
                  <a:lnTo>
                    <a:pt x="289" y="357"/>
                  </a:lnTo>
                  <a:lnTo>
                    <a:pt x="286" y="356"/>
                  </a:lnTo>
                  <a:lnTo>
                    <a:pt x="283" y="356"/>
                  </a:lnTo>
                  <a:lnTo>
                    <a:pt x="281" y="357"/>
                  </a:lnTo>
                  <a:lnTo>
                    <a:pt x="278" y="360"/>
                  </a:lnTo>
                  <a:lnTo>
                    <a:pt x="277" y="366"/>
                  </a:lnTo>
                  <a:lnTo>
                    <a:pt x="276" y="371"/>
                  </a:lnTo>
                  <a:lnTo>
                    <a:pt x="292" y="398"/>
                  </a:lnTo>
                  <a:lnTo>
                    <a:pt x="276" y="398"/>
                  </a:lnTo>
                  <a:lnTo>
                    <a:pt x="270" y="399"/>
                  </a:lnTo>
                  <a:lnTo>
                    <a:pt x="264" y="402"/>
                  </a:lnTo>
                  <a:lnTo>
                    <a:pt x="258" y="408"/>
                  </a:lnTo>
                  <a:lnTo>
                    <a:pt x="252" y="414"/>
                  </a:lnTo>
                  <a:lnTo>
                    <a:pt x="246" y="422"/>
                  </a:lnTo>
                  <a:lnTo>
                    <a:pt x="242" y="430"/>
                  </a:lnTo>
                  <a:lnTo>
                    <a:pt x="238" y="437"/>
                  </a:lnTo>
                  <a:lnTo>
                    <a:pt x="234" y="445"/>
                  </a:lnTo>
                  <a:lnTo>
                    <a:pt x="221" y="434"/>
                  </a:lnTo>
                  <a:lnTo>
                    <a:pt x="211" y="42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8" name="Freeform 138"/>
            <p:cNvSpPr>
              <a:spLocks/>
            </p:cNvSpPr>
            <p:nvPr/>
          </p:nvSpPr>
          <p:spPr bwMode="auto">
            <a:xfrm>
              <a:off x="15533688" y="4784725"/>
              <a:ext cx="222250" cy="185738"/>
            </a:xfrm>
            <a:custGeom>
              <a:avLst/>
              <a:gdLst>
                <a:gd name="T0" fmla="*/ 58 w 281"/>
                <a:gd name="T1" fmla="*/ 126 h 235"/>
                <a:gd name="T2" fmla="*/ 69 w 281"/>
                <a:gd name="T3" fmla="*/ 124 h 235"/>
                <a:gd name="T4" fmla="*/ 78 w 281"/>
                <a:gd name="T5" fmla="*/ 116 h 235"/>
                <a:gd name="T6" fmla="*/ 85 w 281"/>
                <a:gd name="T7" fmla="*/ 105 h 235"/>
                <a:gd name="T8" fmla="*/ 92 w 281"/>
                <a:gd name="T9" fmla="*/ 91 h 235"/>
                <a:gd name="T10" fmla="*/ 99 w 281"/>
                <a:gd name="T11" fmla="*/ 61 h 235"/>
                <a:gd name="T12" fmla="*/ 102 w 281"/>
                <a:gd name="T13" fmla="*/ 39 h 235"/>
                <a:gd name="T14" fmla="*/ 90 w 281"/>
                <a:gd name="T15" fmla="*/ 22 h 235"/>
                <a:gd name="T16" fmla="*/ 91 w 281"/>
                <a:gd name="T17" fmla="*/ 14 h 235"/>
                <a:gd name="T18" fmla="*/ 94 w 281"/>
                <a:gd name="T19" fmla="*/ 7 h 235"/>
                <a:gd name="T20" fmla="*/ 102 w 281"/>
                <a:gd name="T21" fmla="*/ 0 h 235"/>
                <a:gd name="T22" fmla="*/ 133 w 281"/>
                <a:gd name="T23" fmla="*/ 26 h 235"/>
                <a:gd name="T24" fmla="*/ 161 w 281"/>
                <a:gd name="T25" fmla="*/ 54 h 235"/>
                <a:gd name="T26" fmla="*/ 175 w 281"/>
                <a:gd name="T27" fmla="*/ 66 h 235"/>
                <a:gd name="T28" fmla="*/ 192 w 281"/>
                <a:gd name="T29" fmla="*/ 76 h 235"/>
                <a:gd name="T30" fmla="*/ 212 w 281"/>
                <a:gd name="T31" fmla="*/ 82 h 235"/>
                <a:gd name="T32" fmla="*/ 234 w 281"/>
                <a:gd name="T33" fmla="*/ 84 h 235"/>
                <a:gd name="T34" fmla="*/ 255 w 281"/>
                <a:gd name="T35" fmla="*/ 80 h 235"/>
                <a:gd name="T36" fmla="*/ 265 w 281"/>
                <a:gd name="T37" fmla="*/ 78 h 235"/>
                <a:gd name="T38" fmla="*/ 273 w 281"/>
                <a:gd name="T39" fmla="*/ 81 h 235"/>
                <a:gd name="T40" fmla="*/ 266 w 281"/>
                <a:gd name="T41" fmla="*/ 91 h 235"/>
                <a:gd name="T42" fmla="*/ 261 w 281"/>
                <a:gd name="T43" fmla="*/ 99 h 235"/>
                <a:gd name="T44" fmla="*/ 265 w 281"/>
                <a:gd name="T45" fmla="*/ 108 h 235"/>
                <a:gd name="T46" fmla="*/ 270 w 281"/>
                <a:gd name="T47" fmla="*/ 116 h 235"/>
                <a:gd name="T48" fmla="*/ 281 w 281"/>
                <a:gd name="T49" fmla="*/ 123 h 235"/>
                <a:gd name="T50" fmla="*/ 270 w 281"/>
                <a:gd name="T51" fmla="*/ 130 h 235"/>
                <a:gd name="T52" fmla="*/ 259 w 281"/>
                <a:gd name="T53" fmla="*/ 135 h 235"/>
                <a:gd name="T54" fmla="*/ 230 w 281"/>
                <a:gd name="T55" fmla="*/ 138 h 235"/>
                <a:gd name="T56" fmla="*/ 217 w 281"/>
                <a:gd name="T57" fmla="*/ 139 h 235"/>
                <a:gd name="T58" fmla="*/ 206 w 281"/>
                <a:gd name="T59" fmla="*/ 145 h 235"/>
                <a:gd name="T60" fmla="*/ 197 w 281"/>
                <a:gd name="T61" fmla="*/ 151 h 235"/>
                <a:gd name="T62" fmla="*/ 189 w 281"/>
                <a:gd name="T63" fmla="*/ 160 h 235"/>
                <a:gd name="T64" fmla="*/ 167 w 281"/>
                <a:gd name="T65" fmla="*/ 196 h 235"/>
                <a:gd name="T66" fmla="*/ 131 w 281"/>
                <a:gd name="T67" fmla="*/ 178 h 235"/>
                <a:gd name="T68" fmla="*/ 94 w 281"/>
                <a:gd name="T69" fmla="*/ 158 h 235"/>
                <a:gd name="T70" fmla="*/ 86 w 281"/>
                <a:gd name="T71" fmla="*/ 163 h 235"/>
                <a:gd name="T72" fmla="*/ 82 w 281"/>
                <a:gd name="T73" fmla="*/ 173 h 235"/>
                <a:gd name="T74" fmla="*/ 48 w 281"/>
                <a:gd name="T75" fmla="*/ 167 h 235"/>
                <a:gd name="T76" fmla="*/ 41 w 281"/>
                <a:gd name="T77" fmla="*/ 167 h 235"/>
                <a:gd name="T78" fmla="*/ 36 w 281"/>
                <a:gd name="T79" fmla="*/ 170 h 235"/>
                <a:gd name="T80" fmla="*/ 32 w 281"/>
                <a:gd name="T81" fmla="*/ 175 h 235"/>
                <a:gd name="T82" fmla="*/ 31 w 281"/>
                <a:gd name="T83" fmla="*/ 185 h 235"/>
                <a:gd name="T84" fmla="*/ 35 w 281"/>
                <a:gd name="T85" fmla="*/ 193 h 235"/>
                <a:gd name="T86" fmla="*/ 44 w 281"/>
                <a:gd name="T87" fmla="*/ 199 h 235"/>
                <a:gd name="T88" fmla="*/ 63 w 281"/>
                <a:gd name="T89" fmla="*/ 207 h 235"/>
                <a:gd name="T90" fmla="*/ 52 w 281"/>
                <a:gd name="T91" fmla="*/ 217 h 235"/>
                <a:gd name="T92" fmla="*/ 41 w 281"/>
                <a:gd name="T93" fmla="*/ 223 h 235"/>
                <a:gd name="T94" fmla="*/ 30 w 281"/>
                <a:gd name="T95" fmla="*/ 226 h 235"/>
                <a:gd name="T96" fmla="*/ 20 w 281"/>
                <a:gd name="T97" fmla="*/ 235 h 235"/>
                <a:gd name="T98" fmla="*/ 12 w 281"/>
                <a:gd name="T99" fmla="*/ 235 h 235"/>
                <a:gd name="T100" fmla="*/ 12 w 281"/>
                <a:gd name="T101" fmla="*/ 211 h 235"/>
                <a:gd name="T102" fmla="*/ 12 w 281"/>
                <a:gd name="T103" fmla="*/ 196 h 235"/>
                <a:gd name="T104" fmla="*/ 0 w 281"/>
                <a:gd name="T105" fmla="*/ 176 h 235"/>
                <a:gd name="T106" fmla="*/ 1 w 281"/>
                <a:gd name="T107" fmla="*/ 170 h 235"/>
                <a:gd name="T108" fmla="*/ 4 w 281"/>
                <a:gd name="T109" fmla="*/ 163 h 235"/>
                <a:gd name="T110" fmla="*/ 15 w 281"/>
                <a:gd name="T111" fmla="*/ 152 h 235"/>
                <a:gd name="T112" fmla="*/ 26 w 281"/>
                <a:gd name="T113" fmla="*/ 143 h 235"/>
                <a:gd name="T114" fmla="*/ 31 w 281"/>
                <a:gd name="T115" fmla="*/ 134 h 235"/>
                <a:gd name="T116" fmla="*/ 31 w 281"/>
                <a:gd name="T117" fmla="*/ 123 h 235"/>
                <a:gd name="T118" fmla="*/ 47 w 281"/>
                <a:gd name="T119" fmla="*/ 13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1" h="235">
                  <a:moveTo>
                    <a:pt x="43" y="126"/>
                  </a:moveTo>
                  <a:lnTo>
                    <a:pt x="58" y="126"/>
                  </a:lnTo>
                  <a:lnTo>
                    <a:pt x="64" y="126"/>
                  </a:lnTo>
                  <a:lnTo>
                    <a:pt x="69" y="124"/>
                  </a:lnTo>
                  <a:lnTo>
                    <a:pt x="73" y="121"/>
                  </a:lnTo>
                  <a:lnTo>
                    <a:pt x="78" y="116"/>
                  </a:lnTo>
                  <a:lnTo>
                    <a:pt x="82" y="111"/>
                  </a:lnTo>
                  <a:lnTo>
                    <a:pt x="85" y="105"/>
                  </a:lnTo>
                  <a:lnTo>
                    <a:pt x="89" y="98"/>
                  </a:lnTo>
                  <a:lnTo>
                    <a:pt x="92" y="91"/>
                  </a:lnTo>
                  <a:lnTo>
                    <a:pt x="96" y="77"/>
                  </a:lnTo>
                  <a:lnTo>
                    <a:pt x="99" y="61"/>
                  </a:lnTo>
                  <a:lnTo>
                    <a:pt x="100" y="48"/>
                  </a:lnTo>
                  <a:lnTo>
                    <a:pt x="102" y="39"/>
                  </a:lnTo>
                  <a:lnTo>
                    <a:pt x="95" y="29"/>
                  </a:lnTo>
                  <a:lnTo>
                    <a:pt x="90" y="22"/>
                  </a:lnTo>
                  <a:lnTo>
                    <a:pt x="90" y="18"/>
                  </a:lnTo>
                  <a:lnTo>
                    <a:pt x="91" y="14"/>
                  </a:lnTo>
                  <a:lnTo>
                    <a:pt x="92" y="10"/>
                  </a:lnTo>
                  <a:lnTo>
                    <a:pt x="94" y="7"/>
                  </a:lnTo>
                  <a:lnTo>
                    <a:pt x="98" y="3"/>
                  </a:lnTo>
                  <a:lnTo>
                    <a:pt x="102" y="0"/>
                  </a:lnTo>
                  <a:lnTo>
                    <a:pt x="118" y="13"/>
                  </a:lnTo>
                  <a:lnTo>
                    <a:pt x="133" y="26"/>
                  </a:lnTo>
                  <a:lnTo>
                    <a:pt x="147" y="40"/>
                  </a:lnTo>
                  <a:lnTo>
                    <a:pt x="161" y="54"/>
                  </a:lnTo>
                  <a:lnTo>
                    <a:pt x="167" y="60"/>
                  </a:lnTo>
                  <a:lnTo>
                    <a:pt x="175" y="66"/>
                  </a:lnTo>
                  <a:lnTo>
                    <a:pt x="184" y="71"/>
                  </a:lnTo>
                  <a:lnTo>
                    <a:pt x="192" y="76"/>
                  </a:lnTo>
                  <a:lnTo>
                    <a:pt x="201" y="79"/>
                  </a:lnTo>
                  <a:lnTo>
                    <a:pt x="212" y="82"/>
                  </a:lnTo>
                  <a:lnTo>
                    <a:pt x="222" y="84"/>
                  </a:lnTo>
                  <a:lnTo>
                    <a:pt x="234" y="84"/>
                  </a:lnTo>
                  <a:lnTo>
                    <a:pt x="245" y="83"/>
                  </a:lnTo>
                  <a:lnTo>
                    <a:pt x="255" y="80"/>
                  </a:lnTo>
                  <a:lnTo>
                    <a:pt x="260" y="79"/>
                  </a:lnTo>
                  <a:lnTo>
                    <a:pt x="265" y="78"/>
                  </a:lnTo>
                  <a:lnTo>
                    <a:pt x="269" y="79"/>
                  </a:lnTo>
                  <a:lnTo>
                    <a:pt x="273" y="81"/>
                  </a:lnTo>
                  <a:lnTo>
                    <a:pt x="270" y="85"/>
                  </a:lnTo>
                  <a:lnTo>
                    <a:pt x="266" y="91"/>
                  </a:lnTo>
                  <a:lnTo>
                    <a:pt x="262" y="95"/>
                  </a:lnTo>
                  <a:lnTo>
                    <a:pt x="261" y="99"/>
                  </a:lnTo>
                  <a:lnTo>
                    <a:pt x="262" y="104"/>
                  </a:lnTo>
                  <a:lnTo>
                    <a:pt x="265" y="108"/>
                  </a:lnTo>
                  <a:lnTo>
                    <a:pt x="267" y="112"/>
                  </a:lnTo>
                  <a:lnTo>
                    <a:pt x="270" y="116"/>
                  </a:lnTo>
                  <a:lnTo>
                    <a:pt x="276" y="121"/>
                  </a:lnTo>
                  <a:lnTo>
                    <a:pt x="281" y="123"/>
                  </a:lnTo>
                  <a:lnTo>
                    <a:pt x="275" y="126"/>
                  </a:lnTo>
                  <a:lnTo>
                    <a:pt x="270" y="130"/>
                  </a:lnTo>
                  <a:lnTo>
                    <a:pt x="265" y="133"/>
                  </a:lnTo>
                  <a:lnTo>
                    <a:pt x="259" y="135"/>
                  </a:lnTo>
                  <a:lnTo>
                    <a:pt x="246" y="137"/>
                  </a:lnTo>
                  <a:lnTo>
                    <a:pt x="230" y="138"/>
                  </a:lnTo>
                  <a:lnTo>
                    <a:pt x="224" y="138"/>
                  </a:lnTo>
                  <a:lnTo>
                    <a:pt x="217" y="139"/>
                  </a:lnTo>
                  <a:lnTo>
                    <a:pt x="211" y="141"/>
                  </a:lnTo>
                  <a:lnTo>
                    <a:pt x="206" y="145"/>
                  </a:lnTo>
                  <a:lnTo>
                    <a:pt x="201" y="148"/>
                  </a:lnTo>
                  <a:lnTo>
                    <a:pt x="197" y="151"/>
                  </a:lnTo>
                  <a:lnTo>
                    <a:pt x="192" y="156"/>
                  </a:lnTo>
                  <a:lnTo>
                    <a:pt x="189" y="160"/>
                  </a:lnTo>
                  <a:lnTo>
                    <a:pt x="177" y="178"/>
                  </a:lnTo>
                  <a:lnTo>
                    <a:pt x="167" y="196"/>
                  </a:lnTo>
                  <a:lnTo>
                    <a:pt x="148" y="186"/>
                  </a:lnTo>
                  <a:lnTo>
                    <a:pt x="131" y="178"/>
                  </a:lnTo>
                  <a:lnTo>
                    <a:pt x="113" y="170"/>
                  </a:lnTo>
                  <a:lnTo>
                    <a:pt x="94" y="158"/>
                  </a:lnTo>
                  <a:lnTo>
                    <a:pt x="90" y="160"/>
                  </a:lnTo>
                  <a:lnTo>
                    <a:pt x="86" y="163"/>
                  </a:lnTo>
                  <a:lnTo>
                    <a:pt x="83" y="167"/>
                  </a:lnTo>
                  <a:lnTo>
                    <a:pt x="82" y="173"/>
                  </a:lnTo>
                  <a:lnTo>
                    <a:pt x="64" y="171"/>
                  </a:lnTo>
                  <a:lnTo>
                    <a:pt x="48" y="167"/>
                  </a:lnTo>
                  <a:lnTo>
                    <a:pt x="44" y="166"/>
                  </a:lnTo>
                  <a:lnTo>
                    <a:pt x="41" y="167"/>
                  </a:lnTo>
                  <a:lnTo>
                    <a:pt x="38" y="167"/>
                  </a:lnTo>
                  <a:lnTo>
                    <a:pt x="36" y="170"/>
                  </a:lnTo>
                  <a:lnTo>
                    <a:pt x="34" y="172"/>
                  </a:lnTo>
                  <a:lnTo>
                    <a:pt x="32" y="175"/>
                  </a:lnTo>
                  <a:lnTo>
                    <a:pt x="31" y="179"/>
                  </a:lnTo>
                  <a:lnTo>
                    <a:pt x="31" y="185"/>
                  </a:lnTo>
                  <a:lnTo>
                    <a:pt x="32" y="189"/>
                  </a:lnTo>
                  <a:lnTo>
                    <a:pt x="35" y="193"/>
                  </a:lnTo>
                  <a:lnTo>
                    <a:pt x="39" y="197"/>
                  </a:lnTo>
                  <a:lnTo>
                    <a:pt x="44" y="199"/>
                  </a:lnTo>
                  <a:lnTo>
                    <a:pt x="54" y="202"/>
                  </a:lnTo>
                  <a:lnTo>
                    <a:pt x="63" y="207"/>
                  </a:lnTo>
                  <a:lnTo>
                    <a:pt x="57" y="213"/>
                  </a:lnTo>
                  <a:lnTo>
                    <a:pt x="52" y="217"/>
                  </a:lnTo>
                  <a:lnTo>
                    <a:pt x="47" y="220"/>
                  </a:lnTo>
                  <a:lnTo>
                    <a:pt x="41" y="223"/>
                  </a:lnTo>
                  <a:lnTo>
                    <a:pt x="36" y="224"/>
                  </a:lnTo>
                  <a:lnTo>
                    <a:pt x="30" y="226"/>
                  </a:lnTo>
                  <a:lnTo>
                    <a:pt x="25" y="229"/>
                  </a:lnTo>
                  <a:lnTo>
                    <a:pt x="20" y="235"/>
                  </a:lnTo>
                  <a:lnTo>
                    <a:pt x="13" y="235"/>
                  </a:lnTo>
                  <a:lnTo>
                    <a:pt x="12" y="235"/>
                  </a:lnTo>
                  <a:lnTo>
                    <a:pt x="12" y="224"/>
                  </a:lnTo>
                  <a:lnTo>
                    <a:pt x="12" y="211"/>
                  </a:lnTo>
                  <a:lnTo>
                    <a:pt x="12" y="200"/>
                  </a:lnTo>
                  <a:lnTo>
                    <a:pt x="12" y="196"/>
                  </a:lnTo>
                  <a:lnTo>
                    <a:pt x="5" y="186"/>
                  </a:lnTo>
                  <a:lnTo>
                    <a:pt x="0" y="176"/>
                  </a:lnTo>
                  <a:lnTo>
                    <a:pt x="0" y="173"/>
                  </a:lnTo>
                  <a:lnTo>
                    <a:pt x="1" y="170"/>
                  </a:lnTo>
                  <a:lnTo>
                    <a:pt x="2" y="166"/>
                  </a:lnTo>
                  <a:lnTo>
                    <a:pt x="4" y="163"/>
                  </a:lnTo>
                  <a:lnTo>
                    <a:pt x="10" y="158"/>
                  </a:lnTo>
                  <a:lnTo>
                    <a:pt x="15" y="152"/>
                  </a:lnTo>
                  <a:lnTo>
                    <a:pt x="21" y="148"/>
                  </a:lnTo>
                  <a:lnTo>
                    <a:pt x="26" y="143"/>
                  </a:lnTo>
                  <a:lnTo>
                    <a:pt x="29" y="138"/>
                  </a:lnTo>
                  <a:lnTo>
                    <a:pt x="31" y="134"/>
                  </a:lnTo>
                  <a:lnTo>
                    <a:pt x="31" y="124"/>
                  </a:lnTo>
                  <a:lnTo>
                    <a:pt x="31" y="123"/>
                  </a:lnTo>
                  <a:lnTo>
                    <a:pt x="38" y="125"/>
                  </a:lnTo>
                  <a:lnTo>
                    <a:pt x="47" y="131"/>
                  </a:lnTo>
                  <a:lnTo>
                    <a:pt x="43" y="12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9" name="Freeform 139"/>
            <p:cNvSpPr>
              <a:spLocks/>
            </p:cNvSpPr>
            <p:nvPr/>
          </p:nvSpPr>
          <p:spPr bwMode="auto">
            <a:xfrm>
              <a:off x="15754350" y="4830763"/>
              <a:ext cx="34925" cy="31750"/>
            </a:xfrm>
            <a:custGeom>
              <a:avLst/>
              <a:gdLst>
                <a:gd name="T0" fmla="*/ 35 w 43"/>
                <a:gd name="T1" fmla="*/ 0 h 41"/>
                <a:gd name="T2" fmla="*/ 42 w 43"/>
                <a:gd name="T3" fmla="*/ 7 h 41"/>
                <a:gd name="T4" fmla="*/ 43 w 43"/>
                <a:gd name="T5" fmla="*/ 8 h 41"/>
                <a:gd name="T6" fmla="*/ 35 w 43"/>
                <a:gd name="T7" fmla="*/ 16 h 41"/>
                <a:gd name="T8" fmla="*/ 24 w 43"/>
                <a:gd name="T9" fmla="*/ 27 h 41"/>
                <a:gd name="T10" fmla="*/ 18 w 43"/>
                <a:gd name="T11" fmla="*/ 33 h 41"/>
                <a:gd name="T12" fmla="*/ 12 w 43"/>
                <a:gd name="T13" fmla="*/ 37 h 41"/>
                <a:gd name="T14" fmla="*/ 5 w 43"/>
                <a:gd name="T15" fmla="*/ 40 h 41"/>
                <a:gd name="T16" fmla="*/ 0 w 43"/>
                <a:gd name="T17" fmla="*/ 41 h 41"/>
                <a:gd name="T18" fmla="*/ 0 w 43"/>
                <a:gd name="T19" fmla="*/ 26 h 41"/>
                <a:gd name="T20" fmla="*/ 7 w 43"/>
                <a:gd name="T21" fmla="*/ 17 h 41"/>
                <a:gd name="T22" fmla="*/ 18 w 43"/>
                <a:gd name="T23" fmla="*/ 10 h 41"/>
                <a:gd name="T24" fmla="*/ 23 w 43"/>
                <a:gd name="T25" fmla="*/ 6 h 41"/>
                <a:gd name="T26" fmla="*/ 29 w 43"/>
                <a:gd name="T27" fmla="*/ 3 h 41"/>
                <a:gd name="T28" fmla="*/ 34 w 43"/>
                <a:gd name="T29" fmla="*/ 1 h 41"/>
                <a:gd name="T30" fmla="*/ 40 w 43"/>
                <a:gd name="T31" fmla="*/ 0 h 41"/>
                <a:gd name="T32" fmla="*/ 35 w 43"/>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41">
                  <a:moveTo>
                    <a:pt x="35" y="0"/>
                  </a:moveTo>
                  <a:lnTo>
                    <a:pt x="42" y="7"/>
                  </a:lnTo>
                  <a:lnTo>
                    <a:pt x="43" y="8"/>
                  </a:lnTo>
                  <a:lnTo>
                    <a:pt x="35" y="16"/>
                  </a:lnTo>
                  <a:lnTo>
                    <a:pt x="24" y="27"/>
                  </a:lnTo>
                  <a:lnTo>
                    <a:pt x="18" y="33"/>
                  </a:lnTo>
                  <a:lnTo>
                    <a:pt x="12" y="37"/>
                  </a:lnTo>
                  <a:lnTo>
                    <a:pt x="5" y="40"/>
                  </a:lnTo>
                  <a:lnTo>
                    <a:pt x="0" y="41"/>
                  </a:lnTo>
                  <a:lnTo>
                    <a:pt x="0" y="26"/>
                  </a:lnTo>
                  <a:lnTo>
                    <a:pt x="7" y="17"/>
                  </a:lnTo>
                  <a:lnTo>
                    <a:pt x="18" y="10"/>
                  </a:lnTo>
                  <a:lnTo>
                    <a:pt x="23" y="6"/>
                  </a:lnTo>
                  <a:lnTo>
                    <a:pt x="29" y="3"/>
                  </a:lnTo>
                  <a:lnTo>
                    <a:pt x="34" y="1"/>
                  </a:lnTo>
                  <a:lnTo>
                    <a:pt x="40" y="0"/>
                  </a:lnTo>
                  <a:lnTo>
                    <a:pt x="35"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0" name="Freeform 140"/>
            <p:cNvSpPr>
              <a:spLocks/>
            </p:cNvSpPr>
            <p:nvPr/>
          </p:nvSpPr>
          <p:spPr bwMode="auto">
            <a:xfrm>
              <a:off x="15827375" y="4781550"/>
              <a:ext cx="47625" cy="38100"/>
            </a:xfrm>
            <a:custGeom>
              <a:avLst/>
              <a:gdLst>
                <a:gd name="T0" fmla="*/ 61 w 61"/>
                <a:gd name="T1" fmla="*/ 11 h 47"/>
                <a:gd name="T2" fmla="*/ 54 w 61"/>
                <a:gd name="T3" fmla="*/ 11 h 47"/>
                <a:gd name="T4" fmla="*/ 49 w 61"/>
                <a:gd name="T5" fmla="*/ 13 h 47"/>
                <a:gd name="T6" fmla="*/ 43 w 61"/>
                <a:gd name="T7" fmla="*/ 15 h 47"/>
                <a:gd name="T8" fmla="*/ 39 w 61"/>
                <a:gd name="T9" fmla="*/ 17 h 47"/>
                <a:gd name="T10" fmla="*/ 32 w 61"/>
                <a:gd name="T11" fmla="*/ 22 h 47"/>
                <a:gd name="T12" fmla="*/ 25 w 61"/>
                <a:gd name="T13" fmla="*/ 29 h 47"/>
                <a:gd name="T14" fmla="*/ 20 w 61"/>
                <a:gd name="T15" fmla="*/ 35 h 47"/>
                <a:gd name="T16" fmla="*/ 14 w 61"/>
                <a:gd name="T17" fmla="*/ 42 h 47"/>
                <a:gd name="T18" fmla="*/ 11 w 61"/>
                <a:gd name="T19" fmla="*/ 44 h 47"/>
                <a:gd name="T20" fmla="*/ 8 w 61"/>
                <a:gd name="T21" fmla="*/ 45 h 47"/>
                <a:gd name="T22" fmla="*/ 5 w 61"/>
                <a:gd name="T23" fmla="*/ 47 h 47"/>
                <a:gd name="T24" fmla="*/ 0 w 61"/>
                <a:gd name="T25" fmla="*/ 47 h 47"/>
                <a:gd name="T26" fmla="*/ 0 w 61"/>
                <a:gd name="T27" fmla="*/ 40 h 47"/>
                <a:gd name="T28" fmla="*/ 4 w 61"/>
                <a:gd name="T29" fmla="*/ 33 h 47"/>
                <a:gd name="T30" fmla="*/ 10 w 61"/>
                <a:gd name="T31" fmla="*/ 19 h 47"/>
                <a:gd name="T32" fmla="*/ 15 w 61"/>
                <a:gd name="T33" fmla="*/ 13 h 47"/>
                <a:gd name="T34" fmla="*/ 22 w 61"/>
                <a:gd name="T35" fmla="*/ 6 h 47"/>
                <a:gd name="T36" fmla="*/ 24 w 61"/>
                <a:gd name="T37" fmla="*/ 3 h 47"/>
                <a:gd name="T38" fmla="*/ 27 w 61"/>
                <a:gd name="T39" fmla="*/ 2 h 47"/>
                <a:gd name="T40" fmla="*/ 32 w 61"/>
                <a:gd name="T41" fmla="*/ 0 h 47"/>
                <a:gd name="T42" fmla="*/ 35 w 61"/>
                <a:gd name="T43" fmla="*/ 0 h 47"/>
                <a:gd name="T44" fmla="*/ 49 w 61"/>
                <a:gd name="T45" fmla="*/ 0 h 47"/>
                <a:gd name="T46" fmla="*/ 61 w 61"/>
                <a:gd name="T47" fmla="*/ 0 h 47"/>
                <a:gd name="T48" fmla="*/ 61 w 61"/>
                <a:gd name="T49" fmla="*/ 1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47">
                  <a:moveTo>
                    <a:pt x="61" y="11"/>
                  </a:moveTo>
                  <a:lnTo>
                    <a:pt x="54" y="11"/>
                  </a:lnTo>
                  <a:lnTo>
                    <a:pt x="49" y="13"/>
                  </a:lnTo>
                  <a:lnTo>
                    <a:pt x="43" y="15"/>
                  </a:lnTo>
                  <a:lnTo>
                    <a:pt x="39" y="17"/>
                  </a:lnTo>
                  <a:lnTo>
                    <a:pt x="32" y="22"/>
                  </a:lnTo>
                  <a:lnTo>
                    <a:pt x="25" y="29"/>
                  </a:lnTo>
                  <a:lnTo>
                    <a:pt x="20" y="35"/>
                  </a:lnTo>
                  <a:lnTo>
                    <a:pt x="14" y="42"/>
                  </a:lnTo>
                  <a:lnTo>
                    <a:pt x="11" y="44"/>
                  </a:lnTo>
                  <a:lnTo>
                    <a:pt x="8" y="45"/>
                  </a:lnTo>
                  <a:lnTo>
                    <a:pt x="5" y="47"/>
                  </a:lnTo>
                  <a:lnTo>
                    <a:pt x="0" y="47"/>
                  </a:lnTo>
                  <a:lnTo>
                    <a:pt x="0" y="40"/>
                  </a:lnTo>
                  <a:lnTo>
                    <a:pt x="4" y="33"/>
                  </a:lnTo>
                  <a:lnTo>
                    <a:pt x="10" y="19"/>
                  </a:lnTo>
                  <a:lnTo>
                    <a:pt x="15" y="13"/>
                  </a:lnTo>
                  <a:lnTo>
                    <a:pt x="22" y="6"/>
                  </a:lnTo>
                  <a:lnTo>
                    <a:pt x="24" y="3"/>
                  </a:lnTo>
                  <a:lnTo>
                    <a:pt x="27" y="2"/>
                  </a:lnTo>
                  <a:lnTo>
                    <a:pt x="32" y="0"/>
                  </a:lnTo>
                  <a:lnTo>
                    <a:pt x="35" y="0"/>
                  </a:lnTo>
                  <a:lnTo>
                    <a:pt x="49" y="0"/>
                  </a:lnTo>
                  <a:lnTo>
                    <a:pt x="61" y="0"/>
                  </a:lnTo>
                  <a:lnTo>
                    <a:pt x="61" y="1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1" name="Freeform 141"/>
            <p:cNvSpPr>
              <a:spLocks/>
            </p:cNvSpPr>
            <p:nvPr/>
          </p:nvSpPr>
          <p:spPr bwMode="auto">
            <a:xfrm>
              <a:off x="15917863" y="4741863"/>
              <a:ext cx="26987" cy="26988"/>
            </a:xfrm>
            <a:custGeom>
              <a:avLst/>
              <a:gdLst>
                <a:gd name="T0" fmla="*/ 0 w 33"/>
                <a:gd name="T1" fmla="*/ 22 h 33"/>
                <a:gd name="T2" fmla="*/ 2 w 33"/>
                <a:gd name="T3" fmla="*/ 22 h 33"/>
                <a:gd name="T4" fmla="*/ 3 w 33"/>
                <a:gd name="T5" fmla="*/ 21 h 33"/>
                <a:gd name="T6" fmla="*/ 4 w 33"/>
                <a:gd name="T7" fmla="*/ 19 h 33"/>
                <a:gd name="T8" fmla="*/ 4 w 33"/>
                <a:gd name="T9" fmla="*/ 18 h 33"/>
                <a:gd name="T10" fmla="*/ 3 w 33"/>
                <a:gd name="T11" fmla="*/ 14 h 33"/>
                <a:gd name="T12" fmla="*/ 4 w 33"/>
                <a:gd name="T13" fmla="*/ 10 h 33"/>
                <a:gd name="T14" fmla="*/ 6 w 33"/>
                <a:gd name="T15" fmla="*/ 7 h 33"/>
                <a:gd name="T16" fmla="*/ 10 w 33"/>
                <a:gd name="T17" fmla="*/ 4 h 33"/>
                <a:gd name="T18" fmla="*/ 14 w 33"/>
                <a:gd name="T19" fmla="*/ 2 h 33"/>
                <a:gd name="T20" fmla="*/ 18 w 33"/>
                <a:gd name="T21" fmla="*/ 1 h 33"/>
                <a:gd name="T22" fmla="*/ 28 w 33"/>
                <a:gd name="T23" fmla="*/ 0 h 33"/>
                <a:gd name="T24" fmla="*/ 33 w 33"/>
                <a:gd name="T25" fmla="*/ 0 h 33"/>
                <a:gd name="T26" fmla="*/ 29 w 33"/>
                <a:gd name="T27" fmla="*/ 9 h 33"/>
                <a:gd name="T28" fmla="*/ 21 w 33"/>
                <a:gd name="T29" fmla="*/ 21 h 33"/>
                <a:gd name="T30" fmla="*/ 17 w 33"/>
                <a:gd name="T31" fmla="*/ 26 h 33"/>
                <a:gd name="T32" fmla="*/ 12 w 33"/>
                <a:gd name="T33" fmla="*/ 30 h 33"/>
                <a:gd name="T34" fmla="*/ 6 w 33"/>
                <a:gd name="T35" fmla="*/ 32 h 33"/>
                <a:gd name="T36" fmla="*/ 0 w 33"/>
                <a:gd name="T37" fmla="*/ 33 h 33"/>
                <a:gd name="T38" fmla="*/ 0 w 33"/>
                <a:gd name="T39"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33">
                  <a:moveTo>
                    <a:pt x="0" y="22"/>
                  </a:moveTo>
                  <a:lnTo>
                    <a:pt x="2" y="22"/>
                  </a:lnTo>
                  <a:lnTo>
                    <a:pt x="3" y="21"/>
                  </a:lnTo>
                  <a:lnTo>
                    <a:pt x="4" y="19"/>
                  </a:lnTo>
                  <a:lnTo>
                    <a:pt x="4" y="18"/>
                  </a:lnTo>
                  <a:lnTo>
                    <a:pt x="3" y="14"/>
                  </a:lnTo>
                  <a:lnTo>
                    <a:pt x="4" y="10"/>
                  </a:lnTo>
                  <a:lnTo>
                    <a:pt x="6" y="7"/>
                  </a:lnTo>
                  <a:lnTo>
                    <a:pt x="10" y="4"/>
                  </a:lnTo>
                  <a:lnTo>
                    <a:pt x="14" y="2"/>
                  </a:lnTo>
                  <a:lnTo>
                    <a:pt x="18" y="1"/>
                  </a:lnTo>
                  <a:lnTo>
                    <a:pt x="28" y="0"/>
                  </a:lnTo>
                  <a:lnTo>
                    <a:pt x="33" y="0"/>
                  </a:lnTo>
                  <a:lnTo>
                    <a:pt x="29" y="9"/>
                  </a:lnTo>
                  <a:lnTo>
                    <a:pt x="21" y="21"/>
                  </a:lnTo>
                  <a:lnTo>
                    <a:pt x="17" y="26"/>
                  </a:lnTo>
                  <a:lnTo>
                    <a:pt x="12" y="30"/>
                  </a:lnTo>
                  <a:lnTo>
                    <a:pt x="6" y="32"/>
                  </a:lnTo>
                  <a:lnTo>
                    <a:pt x="0" y="33"/>
                  </a:lnTo>
                  <a:lnTo>
                    <a:pt x="0" y="2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2" name="Freeform 142"/>
            <p:cNvSpPr>
              <a:spLocks/>
            </p:cNvSpPr>
            <p:nvPr/>
          </p:nvSpPr>
          <p:spPr bwMode="auto">
            <a:xfrm>
              <a:off x="15606713" y="4329113"/>
              <a:ext cx="109537" cy="422275"/>
            </a:xfrm>
            <a:custGeom>
              <a:avLst/>
              <a:gdLst>
                <a:gd name="T0" fmla="*/ 85 w 138"/>
                <a:gd name="T1" fmla="*/ 327 h 533"/>
                <a:gd name="T2" fmla="*/ 69 w 138"/>
                <a:gd name="T3" fmla="*/ 338 h 533"/>
                <a:gd name="T4" fmla="*/ 58 w 138"/>
                <a:gd name="T5" fmla="*/ 357 h 533"/>
                <a:gd name="T6" fmla="*/ 50 w 138"/>
                <a:gd name="T7" fmla="*/ 405 h 533"/>
                <a:gd name="T8" fmla="*/ 51 w 138"/>
                <a:gd name="T9" fmla="*/ 436 h 533"/>
                <a:gd name="T10" fmla="*/ 61 w 138"/>
                <a:gd name="T11" fmla="*/ 460 h 533"/>
                <a:gd name="T12" fmla="*/ 85 w 138"/>
                <a:gd name="T13" fmla="*/ 489 h 533"/>
                <a:gd name="T14" fmla="*/ 96 w 138"/>
                <a:gd name="T15" fmla="*/ 510 h 533"/>
                <a:gd name="T16" fmla="*/ 87 w 138"/>
                <a:gd name="T17" fmla="*/ 509 h 533"/>
                <a:gd name="T18" fmla="*/ 77 w 138"/>
                <a:gd name="T19" fmla="*/ 495 h 533"/>
                <a:gd name="T20" fmla="*/ 55 w 138"/>
                <a:gd name="T21" fmla="*/ 496 h 533"/>
                <a:gd name="T22" fmla="*/ 45 w 138"/>
                <a:gd name="T23" fmla="*/ 507 h 533"/>
                <a:gd name="T24" fmla="*/ 32 w 138"/>
                <a:gd name="T25" fmla="*/ 527 h 533"/>
                <a:gd name="T26" fmla="*/ 23 w 138"/>
                <a:gd name="T27" fmla="*/ 533 h 533"/>
                <a:gd name="T28" fmla="*/ 17 w 138"/>
                <a:gd name="T29" fmla="*/ 526 h 533"/>
                <a:gd name="T30" fmla="*/ 18 w 138"/>
                <a:gd name="T31" fmla="*/ 494 h 533"/>
                <a:gd name="T32" fmla="*/ 23 w 138"/>
                <a:gd name="T33" fmla="*/ 443 h 533"/>
                <a:gd name="T34" fmla="*/ 26 w 138"/>
                <a:gd name="T35" fmla="*/ 397 h 533"/>
                <a:gd name="T36" fmla="*/ 20 w 138"/>
                <a:gd name="T37" fmla="*/ 381 h 533"/>
                <a:gd name="T38" fmla="*/ 15 w 138"/>
                <a:gd name="T39" fmla="*/ 366 h 533"/>
                <a:gd name="T40" fmla="*/ 16 w 138"/>
                <a:gd name="T41" fmla="*/ 342 h 533"/>
                <a:gd name="T42" fmla="*/ 23 w 138"/>
                <a:gd name="T43" fmla="*/ 324 h 533"/>
                <a:gd name="T44" fmla="*/ 27 w 138"/>
                <a:gd name="T45" fmla="*/ 305 h 533"/>
                <a:gd name="T46" fmla="*/ 27 w 138"/>
                <a:gd name="T47" fmla="*/ 233 h 533"/>
                <a:gd name="T48" fmla="*/ 23 w 138"/>
                <a:gd name="T49" fmla="*/ 188 h 533"/>
                <a:gd name="T50" fmla="*/ 8 w 138"/>
                <a:gd name="T51" fmla="*/ 167 h 533"/>
                <a:gd name="T52" fmla="*/ 1 w 138"/>
                <a:gd name="T53" fmla="*/ 152 h 533"/>
                <a:gd name="T54" fmla="*/ 0 w 138"/>
                <a:gd name="T55" fmla="*/ 129 h 533"/>
                <a:gd name="T56" fmla="*/ 8 w 138"/>
                <a:gd name="T57" fmla="*/ 89 h 533"/>
                <a:gd name="T58" fmla="*/ 23 w 138"/>
                <a:gd name="T59" fmla="*/ 64 h 533"/>
                <a:gd name="T60" fmla="*/ 34 w 138"/>
                <a:gd name="T61" fmla="*/ 58 h 533"/>
                <a:gd name="T62" fmla="*/ 42 w 138"/>
                <a:gd name="T63" fmla="*/ 23 h 533"/>
                <a:gd name="T64" fmla="*/ 42 w 138"/>
                <a:gd name="T65" fmla="*/ 0 h 533"/>
                <a:gd name="T66" fmla="*/ 56 w 138"/>
                <a:gd name="T67" fmla="*/ 22 h 533"/>
                <a:gd name="T68" fmla="*/ 68 w 138"/>
                <a:gd name="T69" fmla="*/ 60 h 533"/>
                <a:gd name="T70" fmla="*/ 75 w 138"/>
                <a:gd name="T71" fmla="*/ 93 h 533"/>
                <a:gd name="T72" fmla="*/ 75 w 138"/>
                <a:gd name="T73" fmla="*/ 116 h 533"/>
                <a:gd name="T74" fmla="*/ 81 w 138"/>
                <a:gd name="T75" fmla="*/ 143 h 533"/>
                <a:gd name="T76" fmla="*/ 81 w 138"/>
                <a:gd name="T77" fmla="*/ 181 h 533"/>
                <a:gd name="T78" fmla="*/ 80 w 138"/>
                <a:gd name="T79" fmla="*/ 196 h 533"/>
                <a:gd name="T80" fmla="*/ 88 w 138"/>
                <a:gd name="T81" fmla="*/ 220 h 533"/>
                <a:gd name="T82" fmla="*/ 102 w 138"/>
                <a:gd name="T83" fmla="*/ 259 h 533"/>
                <a:gd name="T84" fmla="*/ 122 w 138"/>
                <a:gd name="T85" fmla="*/ 302 h 533"/>
                <a:gd name="T86" fmla="*/ 138 w 138"/>
                <a:gd name="T87" fmla="*/ 348 h 533"/>
                <a:gd name="T88" fmla="*/ 127 w 138"/>
                <a:gd name="T89" fmla="*/ 334 h 533"/>
                <a:gd name="T90" fmla="*/ 111 w 138"/>
                <a:gd name="T91" fmla="*/ 32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8" h="533">
                  <a:moveTo>
                    <a:pt x="99" y="325"/>
                  </a:moveTo>
                  <a:lnTo>
                    <a:pt x="92" y="325"/>
                  </a:lnTo>
                  <a:lnTo>
                    <a:pt x="85" y="327"/>
                  </a:lnTo>
                  <a:lnTo>
                    <a:pt x="79" y="330"/>
                  </a:lnTo>
                  <a:lnTo>
                    <a:pt x="74" y="334"/>
                  </a:lnTo>
                  <a:lnTo>
                    <a:pt x="69" y="338"/>
                  </a:lnTo>
                  <a:lnTo>
                    <a:pt x="65" y="344"/>
                  </a:lnTo>
                  <a:lnTo>
                    <a:pt x="61" y="350"/>
                  </a:lnTo>
                  <a:lnTo>
                    <a:pt x="58" y="357"/>
                  </a:lnTo>
                  <a:lnTo>
                    <a:pt x="54" y="371"/>
                  </a:lnTo>
                  <a:lnTo>
                    <a:pt x="52" y="388"/>
                  </a:lnTo>
                  <a:lnTo>
                    <a:pt x="50" y="405"/>
                  </a:lnTo>
                  <a:lnTo>
                    <a:pt x="50" y="421"/>
                  </a:lnTo>
                  <a:lnTo>
                    <a:pt x="50" y="429"/>
                  </a:lnTo>
                  <a:lnTo>
                    <a:pt x="51" y="436"/>
                  </a:lnTo>
                  <a:lnTo>
                    <a:pt x="53" y="443"/>
                  </a:lnTo>
                  <a:lnTo>
                    <a:pt x="55" y="448"/>
                  </a:lnTo>
                  <a:lnTo>
                    <a:pt x="61" y="460"/>
                  </a:lnTo>
                  <a:lnTo>
                    <a:pt x="69" y="470"/>
                  </a:lnTo>
                  <a:lnTo>
                    <a:pt x="77" y="480"/>
                  </a:lnTo>
                  <a:lnTo>
                    <a:pt x="85" y="489"/>
                  </a:lnTo>
                  <a:lnTo>
                    <a:pt x="93" y="499"/>
                  </a:lnTo>
                  <a:lnTo>
                    <a:pt x="99" y="510"/>
                  </a:lnTo>
                  <a:lnTo>
                    <a:pt x="96" y="510"/>
                  </a:lnTo>
                  <a:lnTo>
                    <a:pt x="93" y="511"/>
                  </a:lnTo>
                  <a:lnTo>
                    <a:pt x="91" y="510"/>
                  </a:lnTo>
                  <a:lnTo>
                    <a:pt x="87" y="509"/>
                  </a:lnTo>
                  <a:lnTo>
                    <a:pt x="85" y="507"/>
                  </a:lnTo>
                  <a:lnTo>
                    <a:pt x="80" y="501"/>
                  </a:lnTo>
                  <a:lnTo>
                    <a:pt x="77" y="495"/>
                  </a:lnTo>
                  <a:lnTo>
                    <a:pt x="61" y="495"/>
                  </a:lnTo>
                  <a:lnTo>
                    <a:pt x="58" y="495"/>
                  </a:lnTo>
                  <a:lnTo>
                    <a:pt x="55" y="496"/>
                  </a:lnTo>
                  <a:lnTo>
                    <a:pt x="53" y="498"/>
                  </a:lnTo>
                  <a:lnTo>
                    <a:pt x="50" y="500"/>
                  </a:lnTo>
                  <a:lnTo>
                    <a:pt x="45" y="507"/>
                  </a:lnTo>
                  <a:lnTo>
                    <a:pt x="42" y="514"/>
                  </a:lnTo>
                  <a:lnTo>
                    <a:pt x="38" y="521"/>
                  </a:lnTo>
                  <a:lnTo>
                    <a:pt x="32" y="527"/>
                  </a:lnTo>
                  <a:lnTo>
                    <a:pt x="30" y="529"/>
                  </a:lnTo>
                  <a:lnTo>
                    <a:pt x="27" y="532"/>
                  </a:lnTo>
                  <a:lnTo>
                    <a:pt x="23" y="533"/>
                  </a:lnTo>
                  <a:lnTo>
                    <a:pt x="19" y="533"/>
                  </a:lnTo>
                  <a:lnTo>
                    <a:pt x="17" y="532"/>
                  </a:lnTo>
                  <a:lnTo>
                    <a:pt x="17" y="526"/>
                  </a:lnTo>
                  <a:lnTo>
                    <a:pt x="17" y="520"/>
                  </a:lnTo>
                  <a:lnTo>
                    <a:pt x="17" y="511"/>
                  </a:lnTo>
                  <a:lnTo>
                    <a:pt x="18" y="494"/>
                  </a:lnTo>
                  <a:lnTo>
                    <a:pt x="19" y="483"/>
                  </a:lnTo>
                  <a:lnTo>
                    <a:pt x="20" y="461"/>
                  </a:lnTo>
                  <a:lnTo>
                    <a:pt x="23" y="443"/>
                  </a:lnTo>
                  <a:lnTo>
                    <a:pt x="26" y="424"/>
                  </a:lnTo>
                  <a:lnTo>
                    <a:pt x="27" y="406"/>
                  </a:lnTo>
                  <a:lnTo>
                    <a:pt x="26" y="397"/>
                  </a:lnTo>
                  <a:lnTo>
                    <a:pt x="25" y="391"/>
                  </a:lnTo>
                  <a:lnTo>
                    <a:pt x="23" y="386"/>
                  </a:lnTo>
                  <a:lnTo>
                    <a:pt x="20" y="381"/>
                  </a:lnTo>
                  <a:lnTo>
                    <a:pt x="18" y="377"/>
                  </a:lnTo>
                  <a:lnTo>
                    <a:pt x="16" y="371"/>
                  </a:lnTo>
                  <a:lnTo>
                    <a:pt x="15" y="366"/>
                  </a:lnTo>
                  <a:lnTo>
                    <a:pt x="15" y="360"/>
                  </a:lnTo>
                  <a:lnTo>
                    <a:pt x="15" y="350"/>
                  </a:lnTo>
                  <a:lnTo>
                    <a:pt x="16" y="342"/>
                  </a:lnTo>
                  <a:lnTo>
                    <a:pt x="18" y="336"/>
                  </a:lnTo>
                  <a:lnTo>
                    <a:pt x="20" y="329"/>
                  </a:lnTo>
                  <a:lnTo>
                    <a:pt x="23" y="324"/>
                  </a:lnTo>
                  <a:lnTo>
                    <a:pt x="25" y="318"/>
                  </a:lnTo>
                  <a:lnTo>
                    <a:pt x="26" y="312"/>
                  </a:lnTo>
                  <a:lnTo>
                    <a:pt x="27" y="305"/>
                  </a:lnTo>
                  <a:lnTo>
                    <a:pt x="27" y="277"/>
                  </a:lnTo>
                  <a:lnTo>
                    <a:pt x="27" y="255"/>
                  </a:lnTo>
                  <a:lnTo>
                    <a:pt x="27" y="233"/>
                  </a:lnTo>
                  <a:lnTo>
                    <a:pt x="27" y="205"/>
                  </a:lnTo>
                  <a:lnTo>
                    <a:pt x="26" y="195"/>
                  </a:lnTo>
                  <a:lnTo>
                    <a:pt x="23" y="188"/>
                  </a:lnTo>
                  <a:lnTo>
                    <a:pt x="18" y="181"/>
                  </a:lnTo>
                  <a:lnTo>
                    <a:pt x="13" y="173"/>
                  </a:lnTo>
                  <a:lnTo>
                    <a:pt x="8" y="167"/>
                  </a:lnTo>
                  <a:lnTo>
                    <a:pt x="4" y="160"/>
                  </a:lnTo>
                  <a:lnTo>
                    <a:pt x="2" y="156"/>
                  </a:lnTo>
                  <a:lnTo>
                    <a:pt x="1" y="152"/>
                  </a:lnTo>
                  <a:lnTo>
                    <a:pt x="0" y="148"/>
                  </a:lnTo>
                  <a:lnTo>
                    <a:pt x="0" y="143"/>
                  </a:lnTo>
                  <a:lnTo>
                    <a:pt x="0" y="129"/>
                  </a:lnTo>
                  <a:lnTo>
                    <a:pt x="2" y="116"/>
                  </a:lnTo>
                  <a:lnTo>
                    <a:pt x="4" y="102"/>
                  </a:lnTo>
                  <a:lnTo>
                    <a:pt x="8" y="89"/>
                  </a:lnTo>
                  <a:lnTo>
                    <a:pt x="13" y="77"/>
                  </a:lnTo>
                  <a:lnTo>
                    <a:pt x="19" y="69"/>
                  </a:lnTo>
                  <a:lnTo>
                    <a:pt x="23" y="64"/>
                  </a:lnTo>
                  <a:lnTo>
                    <a:pt x="26" y="61"/>
                  </a:lnTo>
                  <a:lnTo>
                    <a:pt x="30" y="59"/>
                  </a:lnTo>
                  <a:lnTo>
                    <a:pt x="34" y="58"/>
                  </a:lnTo>
                  <a:lnTo>
                    <a:pt x="39" y="45"/>
                  </a:lnTo>
                  <a:lnTo>
                    <a:pt x="42" y="35"/>
                  </a:lnTo>
                  <a:lnTo>
                    <a:pt x="42" y="23"/>
                  </a:lnTo>
                  <a:lnTo>
                    <a:pt x="42" y="14"/>
                  </a:lnTo>
                  <a:lnTo>
                    <a:pt x="42" y="8"/>
                  </a:lnTo>
                  <a:lnTo>
                    <a:pt x="42" y="0"/>
                  </a:lnTo>
                  <a:lnTo>
                    <a:pt x="54" y="0"/>
                  </a:lnTo>
                  <a:lnTo>
                    <a:pt x="54" y="11"/>
                  </a:lnTo>
                  <a:lnTo>
                    <a:pt x="56" y="22"/>
                  </a:lnTo>
                  <a:lnTo>
                    <a:pt x="58" y="32"/>
                  </a:lnTo>
                  <a:lnTo>
                    <a:pt x="61" y="41"/>
                  </a:lnTo>
                  <a:lnTo>
                    <a:pt x="68" y="60"/>
                  </a:lnTo>
                  <a:lnTo>
                    <a:pt x="72" y="77"/>
                  </a:lnTo>
                  <a:lnTo>
                    <a:pt x="74" y="86"/>
                  </a:lnTo>
                  <a:lnTo>
                    <a:pt x="75" y="93"/>
                  </a:lnTo>
                  <a:lnTo>
                    <a:pt x="75" y="101"/>
                  </a:lnTo>
                  <a:lnTo>
                    <a:pt x="75" y="109"/>
                  </a:lnTo>
                  <a:lnTo>
                    <a:pt x="75" y="116"/>
                  </a:lnTo>
                  <a:lnTo>
                    <a:pt x="75" y="125"/>
                  </a:lnTo>
                  <a:lnTo>
                    <a:pt x="78" y="133"/>
                  </a:lnTo>
                  <a:lnTo>
                    <a:pt x="81" y="143"/>
                  </a:lnTo>
                  <a:lnTo>
                    <a:pt x="81" y="165"/>
                  </a:lnTo>
                  <a:lnTo>
                    <a:pt x="81" y="177"/>
                  </a:lnTo>
                  <a:lnTo>
                    <a:pt x="81" y="181"/>
                  </a:lnTo>
                  <a:lnTo>
                    <a:pt x="81" y="182"/>
                  </a:lnTo>
                  <a:lnTo>
                    <a:pt x="80" y="189"/>
                  </a:lnTo>
                  <a:lnTo>
                    <a:pt x="80" y="196"/>
                  </a:lnTo>
                  <a:lnTo>
                    <a:pt x="82" y="203"/>
                  </a:lnTo>
                  <a:lnTo>
                    <a:pt x="83" y="209"/>
                  </a:lnTo>
                  <a:lnTo>
                    <a:pt x="88" y="220"/>
                  </a:lnTo>
                  <a:lnTo>
                    <a:pt x="92" y="228"/>
                  </a:lnTo>
                  <a:lnTo>
                    <a:pt x="97" y="244"/>
                  </a:lnTo>
                  <a:lnTo>
                    <a:pt x="102" y="259"/>
                  </a:lnTo>
                  <a:lnTo>
                    <a:pt x="109" y="273"/>
                  </a:lnTo>
                  <a:lnTo>
                    <a:pt x="115" y="288"/>
                  </a:lnTo>
                  <a:lnTo>
                    <a:pt x="122" y="302"/>
                  </a:lnTo>
                  <a:lnTo>
                    <a:pt x="128" y="317"/>
                  </a:lnTo>
                  <a:lnTo>
                    <a:pt x="134" y="333"/>
                  </a:lnTo>
                  <a:lnTo>
                    <a:pt x="138" y="348"/>
                  </a:lnTo>
                  <a:lnTo>
                    <a:pt x="135" y="342"/>
                  </a:lnTo>
                  <a:lnTo>
                    <a:pt x="132" y="338"/>
                  </a:lnTo>
                  <a:lnTo>
                    <a:pt x="127" y="334"/>
                  </a:lnTo>
                  <a:lnTo>
                    <a:pt x="122" y="330"/>
                  </a:lnTo>
                  <a:lnTo>
                    <a:pt x="116" y="328"/>
                  </a:lnTo>
                  <a:lnTo>
                    <a:pt x="111" y="326"/>
                  </a:lnTo>
                  <a:lnTo>
                    <a:pt x="106" y="325"/>
                  </a:lnTo>
                  <a:lnTo>
                    <a:pt x="99" y="32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3" name="Freeform 143"/>
            <p:cNvSpPr>
              <a:spLocks/>
            </p:cNvSpPr>
            <p:nvPr/>
          </p:nvSpPr>
          <p:spPr bwMode="auto">
            <a:xfrm>
              <a:off x="12136438" y="2865438"/>
              <a:ext cx="673100" cy="493713"/>
            </a:xfrm>
            <a:custGeom>
              <a:avLst/>
              <a:gdLst>
                <a:gd name="T0" fmla="*/ 221 w 848"/>
                <a:gd name="T1" fmla="*/ 566 h 621"/>
                <a:gd name="T2" fmla="*/ 199 w 848"/>
                <a:gd name="T3" fmla="*/ 535 h 621"/>
                <a:gd name="T4" fmla="*/ 194 w 848"/>
                <a:gd name="T5" fmla="*/ 494 h 621"/>
                <a:gd name="T6" fmla="*/ 204 w 848"/>
                <a:gd name="T7" fmla="*/ 442 h 621"/>
                <a:gd name="T8" fmla="*/ 249 w 848"/>
                <a:gd name="T9" fmla="*/ 366 h 621"/>
                <a:gd name="T10" fmla="*/ 312 w 848"/>
                <a:gd name="T11" fmla="*/ 303 h 621"/>
                <a:gd name="T12" fmla="*/ 380 w 848"/>
                <a:gd name="T13" fmla="*/ 264 h 621"/>
                <a:gd name="T14" fmla="*/ 425 w 848"/>
                <a:gd name="T15" fmla="*/ 238 h 621"/>
                <a:gd name="T16" fmla="*/ 459 w 848"/>
                <a:gd name="T17" fmla="*/ 215 h 621"/>
                <a:gd name="T18" fmla="*/ 485 w 848"/>
                <a:gd name="T19" fmla="*/ 211 h 621"/>
                <a:gd name="T20" fmla="*/ 499 w 848"/>
                <a:gd name="T21" fmla="*/ 200 h 621"/>
                <a:gd name="T22" fmla="*/ 527 w 848"/>
                <a:gd name="T23" fmla="*/ 169 h 621"/>
                <a:gd name="T24" fmla="*/ 576 w 848"/>
                <a:gd name="T25" fmla="*/ 155 h 621"/>
                <a:gd name="T26" fmla="*/ 643 w 848"/>
                <a:gd name="T27" fmla="*/ 143 h 621"/>
                <a:gd name="T28" fmla="*/ 683 w 848"/>
                <a:gd name="T29" fmla="*/ 126 h 621"/>
                <a:gd name="T30" fmla="*/ 748 w 848"/>
                <a:gd name="T31" fmla="*/ 108 h 621"/>
                <a:gd name="T32" fmla="*/ 816 w 848"/>
                <a:gd name="T33" fmla="*/ 83 h 621"/>
                <a:gd name="T34" fmla="*/ 845 w 848"/>
                <a:gd name="T35" fmla="*/ 57 h 621"/>
                <a:gd name="T36" fmla="*/ 847 w 848"/>
                <a:gd name="T37" fmla="*/ 38 h 621"/>
                <a:gd name="T38" fmla="*/ 832 w 848"/>
                <a:gd name="T39" fmla="*/ 20 h 621"/>
                <a:gd name="T40" fmla="*/ 791 w 848"/>
                <a:gd name="T41" fmla="*/ 1 h 621"/>
                <a:gd name="T42" fmla="*/ 735 w 848"/>
                <a:gd name="T43" fmla="*/ 8 h 621"/>
                <a:gd name="T44" fmla="*/ 640 w 848"/>
                <a:gd name="T45" fmla="*/ 57 h 621"/>
                <a:gd name="T46" fmla="*/ 575 w 848"/>
                <a:gd name="T47" fmla="*/ 87 h 621"/>
                <a:gd name="T48" fmla="*/ 518 w 848"/>
                <a:gd name="T49" fmla="*/ 95 h 621"/>
                <a:gd name="T50" fmla="*/ 493 w 848"/>
                <a:gd name="T51" fmla="*/ 80 h 621"/>
                <a:gd name="T52" fmla="*/ 464 w 848"/>
                <a:gd name="T53" fmla="*/ 73 h 621"/>
                <a:gd name="T54" fmla="*/ 439 w 848"/>
                <a:gd name="T55" fmla="*/ 89 h 621"/>
                <a:gd name="T56" fmla="*/ 409 w 848"/>
                <a:gd name="T57" fmla="*/ 97 h 621"/>
                <a:gd name="T58" fmla="*/ 356 w 848"/>
                <a:gd name="T59" fmla="*/ 122 h 621"/>
                <a:gd name="T60" fmla="*/ 291 w 848"/>
                <a:gd name="T61" fmla="*/ 170 h 621"/>
                <a:gd name="T62" fmla="*/ 257 w 848"/>
                <a:gd name="T63" fmla="*/ 177 h 621"/>
                <a:gd name="T64" fmla="*/ 225 w 848"/>
                <a:gd name="T65" fmla="*/ 185 h 621"/>
                <a:gd name="T66" fmla="*/ 197 w 848"/>
                <a:gd name="T67" fmla="*/ 189 h 621"/>
                <a:gd name="T68" fmla="*/ 183 w 848"/>
                <a:gd name="T69" fmla="*/ 200 h 621"/>
                <a:gd name="T70" fmla="*/ 192 w 848"/>
                <a:gd name="T71" fmla="*/ 244 h 621"/>
                <a:gd name="T72" fmla="*/ 172 w 848"/>
                <a:gd name="T73" fmla="*/ 275 h 621"/>
                <a:gd name="T74" fmla="*/ 132 w 848"/>
                <a:gd name="T75" fmla="*/ 306 h 621"/>
                <a:gd name="T76" fmla="*/ 105 w 848"/>
                <a:gd name="T77" fmla="*/ 333 h 621"/>
                <a:gd name="T78" fmla="*/ 113 w 848"/>
                <a:gd name="T79" fmla="*/ 350 h 621"/>
                <a:gd name="T80" fmla="*/ 129 w 848"/>
                <a:gd name="T81" fmla="*/ 367 h 621"/>
                <a:gd name="T82" fmla="*/ 120 w 848"/>
                <a:gd name="T83" fmla="*/ 380 h 621"/>
                <a:gd name="T84" fmla="*/ 75 w 848"/>
                <a:gd name="T85" fmla="*/ 394 h 621"/>
                <a:gd name="T86" fmla="*/ 56 w 848"/>
                <a:gd name="T87" fmla="*/ 409 h 621"/>
                <a:gd name="T88" fmla="*/ 50 w 848"/>
                <a:gd name="T89" fmla="*/ 444 h 621"/>
                <a:gd name="T90" fmla="*/ 46 w 848"/>
                <a:gd name="T91" fmla="*/ 464 h 621"/>
                <a:gd name="T92" fmla="*/ 17 w 848"/>
                <a:gd name="T93" fmla="*/ 486 h 621"/>
                <a:gd name="T94" fmla="*/ 0 w 848"/>
                <a:gd name="T95" fmla="*/ 509 h 621"/>
                <a:gd name="T96" fmla="*/ 4 w 848"/>
                <a:gd name="T97" fmla="*/ 527 h 621"/>
                <a:gd name="T98" fmla="*/ 26 w 848"/>
                <a:gd name="T99" fmla="*/ 548 h 621"/>
                <a:gd name="T100" fmla="*/ 89 w 848"/>
                <a:gd name="T101" fmla="*/ 555 h 621"/>
                <a:gd name="T102" fmla="*/ 99 w 848"/>
                <a:gd name="T103" fmla="*/ 574 h 621"/>
                <a:gd name="T104" fmla="*/ 104 w 848"/>
                <a:gd name="T105" fmla="*/ 609 h 621"/>
                <a:gd name="T106" fmla="*/ 111 w 848"/>
                <a:gd name="T107" fmla="*/ 614 h 621"/>
                <a:gd name="T108" fmla="*/ 151 w 848"/>
                <a:gd name="T109" fmla="*/ 609 h 621"/>
                <a:gd name="T110" fmla="*/ 291 w 848"/>
                <a:gd name="T111" fmla="*/ 621 h 621"/>
                <a:gd name="T112" fmla="*/ 293 w 848"/>
                <a:gd name="T113"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8" h="621">
                  <a:moveTo>
                    <a:pt x="293" y="621"/>
                  </a:moveTo>
                  <a:lnTo>
                    <a:pt x="261" y="595"/>
                  </a:lnTo>
                  <a:lnTo>
                    <a:pt x="228" y="571"/>
                  </a:lnTo>
                  <a:lnTo>
                    <a:pt x="221" y="566"/>
                  </a:lnTo>
                  <a:lnTo>
                    <a:pt x="214" y="558"/>
                  </a:lnTo>
                  <a:lnTo>
                    <a:pt x="209" y="552"/>
                  </a:lnTo>
                  <a:lnTo>
                    <a:pt x="203" y="544"/>
                  </a:lnTo>
                  <a:lnTo>
                    <a:pt x="199" y="535"/>
                  </a:lnTo>
                  <a:lnTo>
                    <a:pt x="196" y="526"/>
                  </a:lnTo>
                  <a:lnTo>
                    <a:pt x="194" y="516"/>
                  </a:lnTo>
                  <a:lnTo>
                    <a:pt x="193" y="505"/>
                  </a:lnTo>
                  <a:lnTo>
                    <a:pt x="194" y="494"/>
                  </a:lnTo>
                  <a:lnTo>
                    <a:pt x="194" y="485"/>
                  </a:lnTo>
                  <a:lnTo>
                    <a:pt x="196" y="474"/>
                  </a:lnTo>
                  <a:lnTo>
                    <a:pt x="198" y="463"/>
                  </a:lnTo>
                  <a:lnTo>
                    <a:pt x="204" y="442"/>
                  </a:lnTo>
                  <a:lnTo>
                    <a:pt x="213" y="423"/>
                  </a:lnTo>
                  <a:lnTo>
                    <a:pt x="223" y="402"/>
                  </a:lnTo>
                  <a:lnTo>
                    <a:pt x="235" y="384"/>
                  </a:lnTo>
                  <a:lnTo>
                    <a:pt x="249" y="366"/>
                  </a:lnTo>
                  <a:lnTo>
                    <a:pt x="263" y="348"/>
                  </a:lnTo>
                  <a:lnTo>
                    <a:pt x="279" y="332"/>
                  </a:lnTo>
                  <a:lnTo>
                    <a:pt x="295" y="317"/>
                  </a:lnTo>
                  <a:lnTo>
                    <a:pt x="312" y="303"/>
                  </a:lnTo>
                  <a:lnTo>
                    <a:pt x="330" y="291"/>
                  </a:lnTo>
                  <a:lnTo>
                    <a:pt x="347" y="280"/>
                  </a:lnTo>
                  <a:lnTo>
                    <a:pt x="364" y="270"/>
                  </a:lnTo>
                  <a:lnTo>
                    <a:pt x="380" y="264"/>
                  </a:lnTo>
                  <a:lnTo>
                    <a:pt x="397" y="258"/>
                  </a:lnTo>
                  <a:lnTo>
                    <a:pt x="407" y="253"/>
                  </a:lnTo>
                  <a:lnTo>
                    <a:pt x="417" y="245"/>
                  </a:lnTo>
                  <a:lnTo>
                    <a:pt x="425" y="238"/>
                  </a:lnTo>
                  <a:lnTo>
                    <a:pt x="433" y="230"/>
                  </a:lnTo>
                  <a:lnTo>
                    <a:pt x="443" y="224"/>
                  </a:lnTo>
                  <a:lnTo>
                    <a:pt x="453" y="217"/>
                  </a:lnTo>
                  <a:lnTo>
                    <a:pt x="459" y="215"/>
                  </a:lnTo>
                  <a:lnTo>
                    <a:pt x="466" y="213"/>
                  </a:lnTo>
                  <a:lnTo>
                    <a:pt x="473" y="212"/>
                  </a:lnTo>
                  <a:lnTo>
                    <a:pt x="482" y="212"/>
                  </a:lnTo>
                  <a:lnTo>
                    <a:pt x="485" y="211"/>
                  </a:lnTo>
                  <a:lnTo>
                    <a:pt x="488" y="210"/>
                  </a:lnTo>
                  <a:lnTo>
                    <a:pt x="492" y="209"/>
                  </a:lnTo>
                  <a:lnTo>
                    <a:pt x="494" y="206"/>
                  </a:lnTo>
                  <a:lnTo>
                    <a:pt x="499" y="200"/>
                  </a:lnTo>
                  <a:lnTo>
                    <a:pt x="504" y="193"/>
                  </a:lnTo>
                  <a:lnTo>
                    <a:pt x="510" y="181"/>
                  </a:lnTo>
                  <a:lnTo>
                    <a:pt x="517" y="173"/>
                  </a:lnTo>
                  <a:lnTo>
                    <a:pt x="527" y="169"/>
                  </a:lnTo>
                  <a:lnTo>
                    <a:pt x="537" y="164"/>
                  </a:lnTo>
                  <a:lnTo>
                    <a:pt x="548" y="161"/>
                  </a:lnTo>
                  <a:lnTo>
                    <a:pt x="558" y="159"/>
                  </a:lnTo>
                  <a:lnTo>
                    <a:pt x="576" y="155"/>
                  </a:lnTo>
                  <a:lnTo>
                    <a:pt x="595" y="151"/>
                  </a:lnTo>
                  <a:lnTo>
                    <a:pt x="614" y="149"/>
                  </a:lnTo>
                  <a:lnTo>
                    <a:pt x="633" y="145"/>
                  </a:lnTo>
                  <a:lnTo>
                    <a:pt x="643" y="143"/>
                  </a:lnTo>
                  <a:lnTo>
                    <a:pt x="654" y="139"/>
                  </a:lnTo>
                  <a:lnTo>
                    <a:pt x="663" y="135"/>
                  </a:lnTo>
                  <a:lnTo>
                    <a:pt x="674" y="131"/>
                  </a:lnTo>
                  <a:lnTo>
                    <a:pt x="683" y="126"/>
                  </a:lnTo>
                  <a:lnTo>
                    <a:pt x="694" y="122"/>
                  </a:lnTo>
                  <a:lnTo>
                    <a:pt x="705" y="119"/>
                  </a:lnTo>
                  <a:lnTo>
                    <a:pt x="719" y="116"/>
                  </a:lnTo>
                  <a:lnTo>
                    <a:pt x="748" y="108"/>
                  </a:lnTo>
                  <a:lnTo>
                    <a:pt x="777" y="99"/>
                  </a:lnTo>
                  <a:lnTo>
                    <a:pt x="791" y="95"/>
                  </a:lnTo>
                  <a:lnTo>
                    <a:pt x="804" y="90"/>
                  </a:lnTo>
                  <a:lnTo>
                    <a:pt x="816" y="83"/>
                  </a:lnTo>
                  <a:lnTo>
                    <a:pt x="826" y="77"/>
                  </a:lnTo>
                  <a:lnTo>
                    <a:pt x="835" y="69"/>
                  </a:lnTo>
                  <a:lnTo>
                    <a:pt x="841" y="61"/>
                  </a:lnTo>
                  <a:lnTo>
                    <a:pt x="845" y="57"/>
                  </a:lnTo>
                  <a:lnTo>
                    <a:pt x="846" y="52"/>
                  </a:lnTo>
                  <a:lnTo>
                    <a:pt x="847" y="47"/>
                  </a:lnTo>
                  <a:lnTo>
                    <a:pt x="848" y="42"/>
                  </a:lnTo>
                  <a:lnTo>
                    <a:pt x="847" y="38"/>
                  </a:lnTo>
                  <a:lnTo>
                    <a:pt x="846" y="34"/>
                  </a:lnTo>
                  <a:lnTo>
                    <a:pt x="843" y="31"/>
                  </a:lnTo>
                  <a:lnTo>
                    <a:pt x="840" y="27"/>
                  </a:lnTo>
                  <a:lnTo>
                    <a:pt x="832" y="20"/>
                  </a:lnTo>
                  <a:lnTo>
                    <a:pt x="822" y="14"/>
                  </a:lnTo>
                  <a:lnTo>
                    <a:pt x="811" y="7"/>
                  </a:lnTo>
                  <a:lnTo>
                    <a:pt x="800" y="3"/>
                  </a:lnTo>
                  <a:lnTo>
                    <a:pt x="791" y="1"/>
                  </a:lnTo>
                  <a:lnTo>
                    <a:pt x="782" y="0"/>
                  </a:lnTo>
                  <a:lnTo>
                    <a:pt x="766" y="1"/>
                  </a:lnTo>
                  <a:lnTo>
                    <a:pt x="751" y="3"/>
                  </a:lnTo>
                  <a:lnTo>
                    <a:pt x="735" y="8"/>
                  </a:lnTo>
                  <a:lnTo>
                    <a:pt x="719" y="15"/>
                  </a:lnTo>
                  <a:lnTo>
                    <a:pt x="687" y="30"/>
                  </a:lnTo>
                  <a:lnTo>
                    <a:pt x="656" y="47"/>
                  </a:lnTo>
                  <a:lnTo>
                    <a:pt x="640" y="57"/>
                  </a:lnTo>
                  <a:lnTo>
                    <a:pt x="623" y="66"/>
                  </a:lnTo>
                  <a:lnTo>
                    <a:pt x="607" y="73"/>
                  </a:lnTo>
                  <a:lnTo>
                    <a:pt x="591" y="81"/>
                  </a:lnTo>
                  <a:lnTo>
                    <a:pt x="575" y="87"/>
                  </a:lnTo>
                  <a:lnTo>
                    <a:pt x="559" y="92"/>
                  </a:lnTo>
                  <a:lnTo>
                    <a:pt x="541" y="95"/>
                  </a:lnTo>
                  <a:lnTo>
                    <a:pt x="524" y="96"/>
                  </a:lnTo>
                  <a:lnTo>
                    <a:pt x="518" y="95"/>
                  </a:lnTo>
                  <a:lnTo>
                    <a:pt x="511" y="92"/>
                  </a:lnTo>
                  <a:lnTo>
                    <a:pt x="505" y="89"/>
                  </a:lnTo>
                  <a:lnTo>
                    <a:pt x="499" y="84"/>
                  </a:lnTo>
                  <a:lnTo>
                    <a:pt x="493" y="80"/>
                  </a:lnTo>
                  <a:lnTo>
                    <a:pt x="487" y="77"/>
                  </a:lnTo>
                  <a:lnTo>
                    <a:pt x="481" y="73"/>
                  </a:lnTo>
                  <a:lnTo>
                    <a:pt x="474" y="72"/>
                  </a:lnTo>
                  <a:lnTo>
                    <a:pt x="464" y="73"/>
                  </a:lnTo>
                  <a:lnTo>
                    <a:pt x="456" y="77"/>
                  </a:lnTo>
                  <a:lnTo>
                    <a:pt x="450" y="80"/>
                  </a:lnTo>
                  <a:lnTo>
                    <a:pt x="444" y="84"/>
                  </a:lnTo>
                  <a:lnTo>
                    <a:pt x="439" y="89"/>
                  </a:lnTo>
                  <a:lnTo>
                    <a:pt x="433" y="92"/>
                  </a:lnTo>
                  <a:lnTo>
                    <a:pt x="428" y="95"/>
                  </a:lnTo>
                  <a:lnTo>
                    <a:pt x="420" y="96"/>
                  </a:lnTo>
                  <a:lnTo>
                    <a:pt x="409" y="97"/>
                  </a:lnTo>
                  <a:lnTo>
                    <a:pt x="398" y="99"/>
                  </a:lnTo>
                  <a:lnTo>
                    <a:pt x="387" y="104"/>
                  </a:lnTo>
                  <a:lnTo>
                    <a:pt x="376" y="109"/>
                  </a:lnTo>
                  <a:lnTo>
                    <a:pt x="356" y="122"/>
                  </a:lnTo>
                  <a:lnTo>
                    <a:pt x="336" y="136"/>
                  </a:lnTo>
                  <a:lnTo>
                    <a:pt x="317" y="151"/>
                  </a:lnTo>
                  <a:lnTo>
                    <a:pt x="300" y="164"/>
                  </a:lnTo>
                  <a:lnTo>
                    <a:pt x="291" y="170"/>
                  </a:lnTo>
                  <a:lnTo>
                    <a:pt x="282" y="173"/>
                  </a:lnTo>
                  <a:lnTo>
                    <a:pt x="274" y="176"/>
                  </a:lnTo>
                  <a:lnTo>
                    <a:pt x="266" y="177"/>
                  </a:lnTo>
                  <a:lnTo>
                    <a:pt x="257" y="177"/>
                  </a:lnTo>
                  <a:lnTo>
                    <a:pt x="250" y="178"/>
                  </a:lnTo>
                  <a:lnTo>
                    <a:pt x="241" y="181"/>
                  </a:lnTo>
                  <a:lnTo>
                    <a:pt x="234" y="183"/>
                  </a:lnTo>
                  <a:lnTo>
                    <a:pt x="225" y="185"/>
                  </a:lnTo>
                  <a:lnTo>
                    <a:pt x="217" y="187"/>
                  </a:lnTo>
                  <a:lnTo>
                    <a:pt x="209" y="188"/>
                  </a:lnTo>
                  <a:lnTo>
                    <a:pt x="200" y="188"/>
                  </a:lnTo>
                  <a:lnTo>
                    <a:pt x="197" y="189"/>
                  </a:lnTo>
                  <a:lnTo>
                    <a:pt x="193" y="190"/>
                  </a:lnTo>
                  <a:lnTo>
                    <a:pt x="189" y="192"/>
                  </a:lnTo>
                  <a:lnTo>
                    <a:pt x="186" y="195"/>
                  </a:lnTo>
                  <a:lnTo>
                    <a:pt x="183" y="200"/>
                  </a:lnTo>
                  <a:lnTo>
                    <a:pt x="182" y="204"/>
                  </a:lnTo>
                  <a:lnTo>
                    <a:pt x="187" y="219"/>
                  </a:lnTo>
                  <a:lnTo>
                    <a:pt x="193" y="235"/>
                  </a:lnTo>
                  <a:lnTo>
                    <a:pt x="192" y="244"/>
                  </a:lnTo>
                  <a:lnTo>
                    <a:pt x="189" y="253"/>
                  </a:lnTo>
                  <a:lnTo>
                    <a:pt x="185" y="261"/>
                  </a:lnTo>
                  <a:lnTo>
                    <a:pt x="179" y="268"/>
                  </a:lnTo>
                  <a:lnTo>
                    <a:pt x="172" y="275"/>
                  </a:lnTo>
                  <a:lnTo>
                    <a:pt x="165" y="282"/>
                  </a:lnTo>
                  <a:lnTo>
                    <a:pt x="157" y="288"/>
                  </a:lnTo>
                  <a:lnTo>
                    <a:pt x="148" y="294"/>
                  </a:lnTo>
                  <a:lnTo>
                    <a:pt x="132" y="306"/>
                  </a:lnTo>
                  <a:lnTo>
                    <a:pt x="118" y="317"/>
                  </a:lnTo>
                  <a:lnTo>
                    <a:pt x="113" y="322"/>
                  </a:lnTo>
                  <a:lnTo>
                    <a:pt x="108" y="328"/>
                  </a:lnTo>
                  <a:lnTo>
                    <a:pt x="105" y="333"/>
                  </a:lnTo>
                  <a:lnTo>
                    <a:pt x="104" y="340"/>
                  </a:lnTo>
                  <a:lnTo>
                    <a:pt x="105" y="343"/>
                  </a:lnTo>
                  <a:lnTo>
                    <a:pt x="108" y="347"/>
                  </a:lnTo>
                  <a:lnTo>
                    <a:pt x="113" y="350"/>
                  </a:lnTo>
                  <a:lnTo>
                    <a:pt x="118" y="354"/>
                  </a:lnTo>
                  <a:lnTo>
                    <a:pt x="122" y="358"/>
                  </a:lnTo>
                  <a:lnTo>
                    <a:pt x="127" y="363"/>
                  </a:lnTo>
                  <a:lnTo>
                    <a:pt x="129" y="367"/>
                  </a:lnTo>
                  <a:lnTo>
                    <a:pt x="130" y="370"/>
                  </a:lnTo>
                  <a:lnTo>
                    <a:pt x="131" y="373"/>
                  </a:lnTo>
                  <a:lnTo>
                    <a:pt x="131" y="377"/>
                  </a:lnTo>
                  <a:lnTo>
                    <a:pt x="120" y="380"/>
                  </a:lnTo>
                  <a:lnTo>
                    <a:pt x="107" y="382"/>
                  </a:lnTo>
                  <a:lnTo>
                    <a:pt x="94" y="386"/>
                  </a:lnTo>
                  <a:lnTo>
                    <a:pt x="80" y="390"/>
                  </a:lnTo>
                  <a:lnTo>
                    <a:pt x="75" y="394"/>
                  </a:lnTo>
                  <a:lnTo>
                    <a:pt x="68" y="397"/>
                  </a:lnTo>
                  <a:lnTo>
                    <a:pt x="64" y="400"/>
                  </a:lnTo>
                  <a:lnTo>
                    <a:pt x="60" y="404"/>
                  </a:lnTo>
                  <a:lnTo>
                    <a:pt x="56" y="409"/>
                  </a:lnTo>
                  <a:lnTo>
                    <a:pt x="53" y="413"/>
                  </a:lnTo>
                  <a:lnTo>
                    <a:pt x="51" y="419"/>
                  </a:lnTo>
                  <a:lnTo>
                    <a:pt x="50" y="424"/>
                  </a:lnTo>
                  <a:lnTo>
                    <a:pt x="50" y="444"/>
                  </a:lnTo>
                  <a:lnTo>
                    <a:pt x="50" y="451"/>
                  </a:lnTo>
                  <a:lnTo>
                    <a:pt x="50" y="455"/>
                  </a:lnTo>
                  <a:lnTo>
                    <a:pt x="48" y="460"/>
                  </a:lnTo>
                  <a:lnTo>
                    <a:pt x="46" y="464"/>
                  </a:lnTo>
                  <a:lnTo>
                    <a:pt x="43" y="467"/>
                  </a:lnTo>
                  <a:lnTo>
                    <a:pt x="35" y="474"/>
                  </a:lnTo>
                  <a:lnTo>
                    <a:pt x="25" y="479"/>
                  </a:lnTo>
                  <a:lnTo>
                    <a:pt x="17" y="486"/>
                  </a:lnTo>
                  <a:lnTo>
                    <a:pt x="8" y="494"/>
                  </a:lnTo>
                  <a:lnTo>
                    <a:pt x="5" y="499"/>
                  </a:lnTo>
                  <a:lnTo>
                    <a:pt x="3" y="504"/>
                  </a:lnTo>
                  <a:lnTo>
                    <a:pt x="0" y="509"/>
                  </a:lnTo>
                  <a:lnTo>
                    <a:pt x="0" y="517"/>
                  </a:lnTo>
                  <a:lnTo>
                    <a:pt x="0" y="520"/>
                  </a:lnTo>
                  <a:lnTo>
                    <a:pt x="2" y="523"/>
                  </a:lnTo>
                  <a:lnTo>
                    <a:pt x="4" y="527"/>
                  </a:lnTo>
                  <a:lnTo>
                    <a:pt x="5" y="530"/>
                  </a:lnTo>
                  <a:lnTo>
                    <a:pt x="10" y="536"/>
                  </a:lnTo>
                  <a:lnTo>
                    <a:pt x="16" y="541"/>
                  </a:lnTo>
                  <a:lnTo>
                    <a:pt x="26" y="548"/>
                  </a:lnTo>
                  <a:lnTo>
                    <a:pt x="31" y="552"/>
                  </a:lnTo>
                  <a:lnTo>
                    <a:pt x="81" y="552"/>
                  </a:lnTo>
                  <a:lnTo>
                    <a:pt x="86" y="553"/>
                  </a:lnTo>
                  <a:lnTo>
                    <a:pt x="89" y="555"/>
                  </a:lnTo>
                  <a:lnTo>
                    <a:pt x="92" y="557"/>
                  </a:lnTo>
                  <a:lnTo>
                    <a:pt x="94" y="560"/>
                  </a:lnTo>
                  <a:lnTo>
                    <a:pt x="98" y="567"/>
                  </a:lnTo>
                  <a:lnTo>
                    <a:pt x="99" y="574"/>
                  </a:lnTo>
                  <a:lnTo>
                    <a:pt x="99" y="583"/>
                  </a:lnTo>
                  <a:lnTo>
                    <a:pt x="100" y="592"/>
                  </a:lnTo>
                  <a:lnTo>
                    <a:pt x="101" y="600"/>
                  </a:lnTo>
                  <a:lnTo>
                    <a:pt x="104" y="609"/>
                  </a:lnTo>
                  <a:lnTo>
                    <a:pt x="105" y="611"/>
                  </a:lnTo>
                  <a:lnTo>
                    <a:pt x="106" y="612"/>
                  </a:lnTo>
                  <a:lnTo>
                    <a:pt x="108" y="613"/>
                  </a:lnTo>
                  <a:lnTo>
                    <a:pt x="111" y="614"/>
                  </a:lnTo>
                  <a:lnTo>
                    <a:pt x="117" y="614"/>
                  </a:lnTo>
                  <a:lnTo>
                    <a:pt x="124" y="613"/>
                  </a:lnTo>
                  <a:lnTo>
                    <a:pt x="138" y="611"/>
                  </a:lnTo>
                  <a:lnTo>
                    <a:pt x="151" y="609"/>
                  </a:lnTo>
                  <a:lnTo>
                    <a:pt x="162" y="621"/>
                  </a:lnTo>
                  <a:lnTo>
                    <a:pt x="238" y="621"/>
                  </a:lnTo>
                  <a:lnTo>
                    <a:pt x="277" y="621"/>
                  </a:lnTo>
                  <a:lnTo>
                    <a:pt x="291" y="621"/>
                  </a:lnTo>
                  <a:lnTo>
                    <a:pt x="293" y="621"/>
                  </a:lnTo>
                  <a:lnTo>
                    <a:pt x="285" y="610"/>
                  </a:lnTo>
                  <a:lnTo>
                    <a:pt x="278" y="601"/>
                  </a:lnTo>
                  <a:lnTo>
                    <a:pt x="293" y="62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4" name="Freeform 144"/>
            <p:cNvSpPr>
              <a:spLocks/>
            </p:cNvSpPr>
            <p:nvPr/>
          </p:nvSpPr>
          <p:spPr bwMode="auto">
            <a:xfrm>
              <a:off x="10923588" y="2814638"/>
              <a:ext cx="6535737" cy="2433638"/>
            </a:xfrm>
            <a:custGeom>
              <a:avLst/>
              <a:gdLst>
                <a:gd name="T0" fmla="*/ 5836 w 8234"/>
                <a:gd name="T1" fmla="*/ 2191 h 3066"/>
                <a:gd name="T2" fmla="*/ 5712 w 8234"/>
                <a:gd name="T3" fmla="*/ 1948 h 3066"/>
                <a:gd name="T4" fmla="*/ 6010 w 8234"/>
                <a:gd name="T5" fmla="*/ 1561 h 3066"/>
                <a:gd name="T6" fmla="*/ 6677 w 8234"/>
                <a:gd name="T7" fmla="*/ 1397 h 3066"/>
                <a:gd name="T8" fmla="*/ 6979 w 8234"/>
                <a:gd name="T9" fmla="*/ 1350 h 3066"/>
                <a:gd name="T10" fmla="*/ 6662 w 8234"/>
                <a:gd name="T11" fmla="*/ 1668 h 3066"/>
                <a:gd name="T12" fmla="*/ 6750 w 8234"/>
                <a:gd name="T13" fmla="*/ 1949 h 3066"/>
                <a:gd name="T14" fmla="*/ 6899 w 8234"/>
                <a:gd name="T15" fmla="*/ 1673 h 3066"/>
                <a:gd name="T16" fmla="*/ 7322 w 8234"/>
                <a:gd name="T17" fmla="*/ 1500 h 3066"/>
                <a:gd name="T18" fmla="*/ 7674 w 8234"/>
                <a:gd name="T19" fmla="*/ 1229 h 3066"/>
                <a:gd name="T20" fmla="*/ 7839 w 8234"/>
                <a:gd name="T21" fmla="*/ 1052 h 3066"/>
                <a:gd name="T22" fmla="*/ 8186 w 8234"/>
                <a:gd name="T23" fmla="*/ 1018 h 3066"/>
                <a:gd name="T24" fmla="*/ 7284 w 8234"/>
                <a:gd name="T25" fmla="*/ 749 h 3066"/>
                <a:gd name="T26" fmla="*/ 6706 w 8234"/>
                <a:gd name="T27" fmla="*/ 640 h 3066"/>
                <a:gd name="T28" fmla="*/ 6008 w 8234"/>
                <a:gd name="T29" fmla="*/ 467 h 3066"/>
                <a:gd name="T30" fmla="*/ 5410 w 8234"/>
                <a:gd name="T31" fmla="*/ 585 h 3066"/>
                <a:gd name="T32" fmla="*/ 5263 w 8234"/>
                <a:gd name="T33" fmla="*/ 415 h 3066"/>
                <a:gd name="T34" fmla="*/ 4666 w 8234"/>
                <a:gd name="T35" fmla="*/ 418 h 3066"/>
                <a:gd name="T36" fmla="*/ 4423 w 8234"/>
                <a:gd name="T37" fmla="*/ 302 h 3066"/>
                <a:gd name="T38" fmla="*/ 4139 w 8234"/>
                <a:gd name="T39" fmla="*/ 12 h 3066"/>
                <a:gd name="T40" fmla="*/ 3679 w 8234"/>
                <a:gd name="T41" fmla="*/ 148 h 3066"/>
                <a:gd name="T42" fmla="*/ 3054 w 8234"/>
                <a:gd name="T43" fmla="*/ 374 h 3066"/>
                <a:gd name="T44" fmla="*/ 2730 w 8234"/>
                <a:gd name="T45" fmla="*/ 568 h 3066"/>
                <a:gd name="T46" fmla="*/ 2617 w 8234"/>
                <a:gd name="T47" fmla="*/ 653 h 3066"/>
                <a:gd name="T48" fmla="*/ 2584 w 8234"/>
                <a:gd name="T49" fmla="*/ 863 h 3066"/>
                <a:gd name="T50" fmla="*/ 2363 w 8234"/>
                <a:gd name="T51" fmla="*/ 512 h 3066"/>
                <a:gd name="T52" fmla="*/ 2300 w 8234"/>
                <a:gd name="T53" fmla="*/ 852 h 3066"/>
                <a:gd name="T54" fmla="*/ 1916 w 8234"/>
                <a:gd name="T55" fmla="*/ 851 h 3066"/>
                <a:gd name="T56" fmla="*/ 1358 w 8234"/>
                <a:gd name="T57" fmla="*/ 953 h 3066"/>
                <a:gd name="T58" fmla="*/ 1186 w 8234"/>
                <a:gd name="T59" fmla="*/ 881 h 3066"/>
                <a:gd name="T60" fmla="*/ 1029 w 8234"/>
                <a:gd name="T61" fmla="*/ 1057 h 3066"/>
                <a:gd name="T62" fmla="*/ 747 w 8234"/>
                <a:gd name="T63" fmla="*/ 1154 h 3066"/>
                <a:gd name="T64" fmla="*/ 1030 w 8234"/>
                <a:gd name="T65" fmla="*/ 965 h 3066"/>
                <a:gd name="T66" fmla="*/ 433 w 8234"/>
                <a:gd name="T67" fmla="*/ 859 h 3066"/>
                <a:gd name="T68" fmla="*/ 483 w 8234"/>
                <a:gd name="T69" fmla="*/ 1094 h 3066"/>
                <a:gd name="T70" fmla="*/ 547 w 8234"/>
                <a:gd name="T71" fmla="*/ 1328 h 3066"/>
                <a:gd name="T72" fmla="*/ 183 w 8234"/>
                <a:gd name="T73" fmla="*/ 1578 h 3066"/>
                <a:gd name="T74" fmla="*/ 122 w 8234"/>
                <a:gd name="T75" fmla="*/ 1678 h 3066"/>
                <a:gd name="T76" fmla="*/ 163 w 8234"/>
                <a:gd name="T77" fmla="*/ 1907 h 3066"/>
                <a:gd name="T78" fmla="*/ 179 w 8234"/>
                <a:gd name="T79" fmla="*/ 2182 h 3066"/>
                <a:gd name="T80" fmla="*/ 392 w 8234"/>
                <a:gd name="T81" fmla="*/ 2377 h 3066"/>
                <a:gd name="T82" fmla="*/ 638 w 8234"/>
                <a:gd name="T83" fmla="*/ 2504 h 3066"/>
                <a:gd name="T84" fmla="*/ 875 w 8234"/>
                <a:gd name="T85" fmla="*/ 2433 h 3066"/>
                <a:gd name="T86" fmla="*/ 1051 w 8234"/>
                <a:gd name="T87" fmla="*/ 2715 h 3066"/>
                <a:gd name="T88" fmla="*/ 1296 w 8234"/>
                <a:gd name="T89" fmla="*/ 2862 h 3066"/>
                <a:gd name="T90" fmla="*/ 1408 w 8234"/>
                <a:gd name="T91" fmla="*/ 2737 h 3066"/>
                <a:gd name="T92" fmla="*/ 1498 w 8234"/>
                <a:gd name="T93" fmla="*/ 2393 h 3066"/>
                <a:gd name="T94" fmla="*/ 1479 w 8234"/>
                <a:gd name="T95" fmla="*/ 2555 h 3066"/>
                <a:gd name="T96" fmla="*/ 1599 w 8234"/>
                <a:gd name="T97" fmla="*/ 2776 h 3066"/>
                <a:gd name="T98" fmla="*/ 1674 w 8234"/>
                <a:gd name="T99" fmla="*/ 2937 h 3066"/>
                <a:gd name="T100" fmla="*/ 1996 w 8234"/>
                <a:gd name="T101" fmla="*/ 2983 h 3066"/>
                <a:gd name="T102" fmla="*/ 2178 w 8234"/>
                <a:gd name="T103" fmla="*/ 2975 h 3066"/>
                <a:gd name="T104" fmla="*/ 2428 w 8234"/>
                <a:gd name="T105" fmla="*/ 2926 h 3066"/>
                <a:gd name="T106" fmla="*/ 2594 w 8234"/>
                <a:gd name="T107" fmla="*/ 2948 h 3066"/>
                <a:gd name="T108" fmla="*/ 2814 w 8234"/>
                <a:gd name="T109" fmla="*/ 2743 h 3066"/>
                <a:gd name="T110" fmla="*/ 3071 w 8234"/>
                <a:gd name="T111" fmla="*/ 2391 h 3066"/>
                <a:gd name="T112" fmla="*/ 3484 w 8234"/>
                <a:gd name="T113" fmla="*/ 2147 h 3066"/>
                <a:gd name="T114" fmla="*/ 3827 w 8234"/>
                <a:gd name="T115" fmla="*/ 2060 h 3066"/>
                <a:gd name="T116" fmla="*/ 4234 w 8234"/>
                <a:gd name="T117" fmla="*/ 2186 h 3066"/>
                <a:gd name="T118" fmla="*/ 4808 w 8234"/>
                <a:gd name="T119" fmla="*/ 2172 h 3066"/>
                <a:gd name="T120" fmla="*/ 5185 w 8234"/>
                <a:gd name="T121" fmla="*/ 2132 h 3066"/>
                <a:gd name="T122" fmla="*/ 5542 w 8234"/>
                <a:gd name="T123" fmla="*/ 2289 h 3066"/>
                <a:gd name="T124" fmla="*/ 5410 w 8234"/>
                <a:gd name="T125" fmla="*/ 2588 h 3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34" h="3066">
                  <a:moveTo>
                    <a:pt x="5382" y="2638"/>
                  </a:moveTo>
                  <a:lnTo>
                    <a:pt x="5392" y="2640"/>
                  </a:lnTo>
                  <a:lnTo>
                    <a:pt x="5422" y="2645"/>
                  </a:lnTo>
                  <a:lnTo>
                    <a:pt x="5440" y="2648"/>
                  </a:lnTo>
                  <a:lnTo>
                    <a:pt x="5459" y="2651"/>
                  </a:lnTo>
                  <a:lnTo>
                    <a:pt x="5480" y="2653"/>
                  </a:lnTo>
                  <a:lnTo>
                    <a:pt x="5501" y="2654"/>
                  </a:lnTo>
                  <a:lnTo>
                    <a:pt x="5510" y="2653"/>
                  </a:lnTo>
                  <a:lnTo>
                    <a:pt x="5519" y="2651"/>
                  </a:lnTo>
                  <a:lnTo>
                    <a:pt x="5528" y="2648"/>
                  </a:lnTo>
                  <a:lnTo>
                    <a:pt x="5537" y="2644"/>
                  </a:lnTo>
                  <a:lnTo>
                    <a:pt x="5546" y="2640"/>
                  </a:lnTo>
                  <a:lnTo>
                    <a:pt x="5554" y="2634"/>
                  </a:lnTo>
                  <a:lnTo>
                    <a:pt x="5563" y="2628"/>
                  </a:lnTo>
                  <a:lnTo>
                    <a:pt x="5572" y="2620"/>
                  </a:lnTo>
                  <a:lnTo>
                    <a:pt x="5589" y="2604"/>
                  </a:lnTo>
                  <a:lnTo>
                    <a:pt x="5606" y="2586"/>
                  </a:lnTo>
                  <a:lnTo>
                    <a:pt x="5623" y="2565"/>
                  </a:lnTo>
                  <a:lnTo>
                    <a:pt x="5640" y="2542"/>
                  </a:lnTo>
                  <a:lnTo>
                    <a:pt x="5671" y="2498"/>
                  </a:lnTo>
                  <a:lnTo>
                    <a:pt x="5701" y="2454"/>
                  </a:lnTo>
                  <a:lnTo>
                    <a:pt x="5715" y="2432"/>
                  </a:lnTo>
                  <a:lnTo>
                    <a:pt x="5729" y="2414"/>
                  </a:lnTo>
                  <a:lnTo>
                    <a:pt x="5742" y="2397"/>
                  </a:lnTo>
                  <a:lnTo>
                    <a:pt x="5755" y="2383"/>
                  </a:lnTo>
                  <a:lnTo>
                    <a:pt x="5766" y="2370"/>
                  </a:lnTo>
                  <a:lnTo>
                    <a:pt x="5777" y="2356"/>
                  </a:lnTo>
                  <a:lnTo>
                    <a:pt x="5789" y="2341"/>
                  </a:lnTo>
                  <a:lnTo>
                    <a:pt x="5799" y="2324"/>
                  </a:lnTo>
                  <a:lnTo>
                    <a:pt x="5809" y="2307"/>
                  </a:lnTo>
                  <a:lnTo>
                    <a:pt x="5819" y="2289"/>
                  </a:lnTo>
                  <a:lnTo>
                    <a:pt x="5826" y="2272"/>
                  </a:lnTo>
                  <a:lnTo>
                    <a:pt x="5832" y="2256"/>
                  </a:lnTo>
                  <a:lnTo>
                    <a:pt x="5835" y="2238"/>
                  </a:lnTo>
                  <a:lnTo>
                    <a:pt x="5836" y="2221"/>
                  </a:lnTo>
                  <a:lnTo>
                    <a:pt x="5836" y="2206"/>
                  </a:lnTo>
                  <a:lnTo>
                    <a:pt x="5836" y="2191"/>
                  </a:lnTo>
                  <a:lnTo>
                    <a:pt x="5836" y="2176"/>
                  </a:lnTo>
                  <a:lnTo>
                    <a:pt x="5838" y="2159"/>
                  </a:lnTo>
                  <a:lnTo>
                    <a:pt x="5840" y="2152"/>
                  </a:lnTo>
                  <a:lnTo>
                    <a:pt x="5844" y="2143"/>
                  </a:lnTo>
                  <a:lnTo>
                    <a:pt x="5847" y="2134"/>
                  </a:lnTo>
                  <a:lnTo>
                    <a:pt x="5851" y="2125"/>
                  </a:lnTo>
                  <a:lnTo>
                    <a:pt x="5859" y="2110"/>
                  </a:lnTo>
                  <a:lnTo>
                    <a:pt x="5867" y="2087"/>
                  </a:lnTo>
                  <a:lnTo>
                    <a:pt x="5872" y="2075"/>
                  </a:lnTo>
                  <a:lnTo>
                    <a:pt x="5875" y="2061"/>
                  </a:lnTo>
                  <a:lnTo>
                    <a:pt x="5877" y="2047"/>
                  </a:lnTo>
                  <a:lnTo>
                    <a:pt x="5878" y="2033"/>
                  </a:lnTo>
                  <a:lnTo>
                    <a:pt x="5877" y="2023"/>
                  </a:lnTo>
                  <a:lnTo>
                    <a:pt x="5875" y="2013"/>
                  </a:lnTo>
                  <a:lnTo>
                    <a:pt x="5872" y="2002"/>
                  </a:lnTo>
                  <a:lnTo>
                    <a:pt x="5866" y="1992"/>
                  </a:lnTo>
                  <a:lnTo>
                    <a:pt x="5860" y="1981"/>
                  </a:lnTo>
                  <a:lnTo>
                    <a:pt x="5853" y="1971"/>
                  </a:lnTo>
                  <a:lnTo>
                    <a:pt x="5846" y="1960"/>
                  </a:lnTo>
                  <a:lnTo>
                    <a:pt x="5837" y="1951"/>
                  </a:lnTo>
                  <a:lnTo>
                    <a:pt x="5829" y="1942"/>
                  </a:lnTo>
                  <a:lnTo>
                    <a:pt x="5820" y="1934"/>
                  </a:lnTo>
                  <a:lnTo>
                    <a:pt x="5811" y="1928"/>
                  </a:lnTo>
                  <a:lnTo>
                    <a:pt x="5802" y="1924"/>
                  </a:lnTo>
                  <a:lnTo>
                    <a:pt x="5793" y="1920"/>
                  </a:lnTo>
                  <a:lnTo>
                    <a:pt x="5785" y="1919"/>
                  </a:lnTo>
                  <a:lnTo>
                    <a:pt x="5781" y="1919"/>
                  </a:lnTo>
                  <a:lnTo>
                    <a:pt x="5778" y="1920"/>
                  </a:lnTo>
                  <a:lnTo>
                    <a:pt x="5774" y="1922"/>
                  </a:lnTo>
                  <a:lnTo>
                    <a:pt x="5770" y="1925"/>
                  </a:lnTo>
                  <a:lnTo>
                    <a:pt x="5762" y="1931"/>
                  </a:lnTo>
                  <a:lnTo>
                    <a:pt x="5752" y="1935"/>
                  </a:lnTo>
                  <a:lnTo>
                    <a:pt x="5743" y="1940"/>
                  </a:lnTo>
                  <a:lnTo>
                    <a:pt x="5736" y="1944"/>
                  </a:lnTo>
                  <a:lnTo>
                    <a:pt x="5727" y="1946"/>
                  </a:lnTo>
                  <a:lnTo>
                    <a:pt x="5720" y="1947"/>
                  </a:lnTo>
                  <a:lnTo>
                    <a:pt x="5712" y="1948"/>
                  </a:lnTo>
                  <a:lnTo>
                    <a:pt x="5704" y="1948"/>
                  </a:lnTo>
                  <a:lnTo>
                    <a:pt x="5698" y="1948"/>
                  </a:lnTo>
                  <a:lnTo>
                    <a:pt x="5691" y="1946"/>
                  </a:lnTo>
                  <a:lnTo>
                    <a:pt x="5685" y="1945"/>
                  </a:lnTo>
                  <a:lnTo>
                    <a:pt x="5679" y="1943"/>
                  </a:lnTo>
                  <a:lnTo>
                    <a:pt x="5668" y="1936"/>
                  </a:lnTo>
                  <a:lnTo>
                    <a:pt x="5658" y="1929"/>
                  </a:lnTo>
                  <a:lnTo>
                    <a:pt x="5649" y="1920"/>
                  </a:lnTo>
                  <a:lnTo>
                    <a:pt x="5642" y="1912"/>
                  </a:lnTo>
                  <a:lnTo>
                    <a:pt x="5635" y="1903"/>
                  </a:lnTo>
                  <a:lnTo>
                    <a:pt x="5630" y="1894"/>
                  </a:lnTo>
                  <a:lnTo>
                    <a:pt x="5622" y="1879"/>
                  </a:lnTo>
                  <a:lnTo>
                    <a:pt x="5620" y="1871"/>
                  </a:lnTo>
                  <a:lnTo>
                    <a:pt x="5621" y="1862"/>
                  </a:lnTo>
                  <a:lnTo>
                    <a:pt x="5625" y="1853"/>
                  </a:lnTo>
                  <a:lnTo>
                    <a:pt x="5629" y="1843"/>
                  </a:lnTo>
                  <a:lnTo>
                    <a:pt x="5634" y="1835"/>
                  </a:lnTo>
                  <a:lnTo>
                    <a:pt x="5642" y="1825"/>
                  </a:lnTo>
                  <a:lnTo>
                    <a:pt x="5650" y="1816"/>
                  </a:lnTo>
                  <a:lnTo>
                    <a:pt x="5659" y="1808"/>
                  </a:lnTo>
                  <a:lnTo>
                    <a:pt x="5670" y="1798"/>
                  </a:lnTo>
                  <a:lnTo>
                    <a:pt x="5711" y="1764"/>
                  </a:lnTo>
                  <a:lnTo>
                    <a:pt x="5748" y="1735"/>
                  </a:lnTo>
                  <a:lnTo>
                    <a:pt x="5767" y="1714"/>
                  </a:lnTo>
                  <a:lnTo>
                    <a:pt x="5789" y="1690"/>
                  </a:lnTo>
                  <a:lnTo>
                    <a:pt x="5811" y="1666"/>
                  </a:lnTo>
                  <a:lnTo>
                    <a:pt x="5835" y="1641"/>
                  </a:lnTo>
                  <a:lnTo>
                    <a:pt x="5847" y="1630"/>
                  </a:lnTo>
                  <a:lnTo>
                    <a:pt x="5860" y="1618"/>
                  </a:lnTo>
                  <a:lnTo>
                    <a:pt x="5873" y="1609"/>
                  </a:lnTo>
                  <a:lnTo>
                    <a:pt x="5886" y="1599"/>
                  </a:lnTo>
                  <a:lnTo>
                    <a:pt x="5899" y="1591"/>
                  </a:lnTo>
                  <a:lnTo>
                    <a:pt x="5913" y="1584"/>
                  </a:lnTo>
                  <a:lnTo>
                    <a:pt x="5926" y="1577"/>
                  </a:lnTo>
                  <a:lnTo>
                    <a:pt x="5940" y="1573"/>
                  </a:lnTo>
                  <a:lnTo>
                    <a:pt x="5970" y="1568"/>
                  </a:lnTo>
                  <a:lnTo>
                    <a:pt x="6010" y="1561"/>
                  </a:lnTo>
                  <a:lnTo>
                    <a:pt x="6056" y="1556"/>
                  </a:lnTo>
                  <a:lnTo>
                    <a:pt x="6106" y="1550"/>
                  </a:lnTo>
                  <a:lnTo>
                    <a:pt x="6155" y="1546"/>
                  </a:lnTo>
                  <a:lnTo>
                    <a:pt x="6199" y="1542"/>
                  </a:lnTo>
                  <a:lnTo>
                    <a:pt x="6237" y="1539"/>
                  </a:lnTo>
                  <a:lnTo>
                    <a:pt x="6263" y="1538"/>
                  </a:lnTo>
                  <a:lnTo>
                    <a:pt x="6276" y="1539"/>
                  </a:lnTo>
                  <a:lnTo>
                    <a:pt x="6287" y="1541"/>
                  </a:lnTo>
                  <a:lnTo>
                    <a:pt x="6298" y="1542"/>
                  </a:lnTo>
                  <a:lnTo>
                    <a:pt x="6309" y="1544"/>
                  </a:lnTo>
                  <a:lnTo>
                    <a:pt x="6328" y="1549"/>
                  </a:lnTo>
                  <a:lnTo>
                    <a:pt x="6347" y="1556"/>
                  </a:lnTo>
                  <a:lnTo>
                    <a:pt x="6363" y="1562"/>
                  </a:lnTo>
                  <a:lnTo>
                    <a:pt x="6378" y="1568"/>
                  </a:lnTo>
                  <a:lnTo>
                    <a:pt x="6386" y="1570"/>
                  </a:lnTo>
                  <a:lnTo>
                    <a:pt x="6394" y="1572"/>
                  </a:lnTo>
                  <a:lnTo>
                    <a:pt x="6402" y="1573"/>
                  </a:lnTo>
                  <a:lnTo>
                    <a:pt x="6409" y="1573"/>
                  </a:lnTo>
                  <a:lnTo>
                    <a:pt x="6426" y="1573"/>
                  </a:lnTo>
                  <a:lnTo>
                    <a:pt x="6444" y="1573"/>
                  </a:lnTo>
                  <a:lnTo>
                    <a:pt x="6468" y="1573"/>
                  </a:lnTo>
                  <a:lnTo>
                    <a:pt x="6502" y="1573"/>
                  </a:lnTo>
                  <a:lnTo>
                    <a:pt x="6508" y="1552"/>
                  </a:lnTo>
                  <a:lnTo>
                    <a:pt x="6513" y="1534"/>
                  </a:lnTo>
                  <a:lnTo>
                    <a:pt x="6520" y="1516"/>
                  </a:lnTo>
                  <a:lnTo>
                    <a:pt x="6527" y="1498"/>
                  </a:lnTo>
                  <a:lnTo>
                    <a:pt x="6536" y="1483"/>
                  </a:lnTo>
                  <a:lnTo>
                    <a:pt x="6544" y="1468"/>
                  </a:lnTo>
                  <a:lnTo>
                    <a:pt x="6554" y="1455"/>
                  </a:lnTo>
                  <a:lnTo>
                    <a:pt x="6565" y="1443"/>
                  </a:lnTo>
                  <a:lnTo>
                    <a:pt x="6578" y="1432"/>
                  </a:lnTo>
                  <a:lnTo>
                    <a:pt x="6591" y="1423"/>
                  </a:lnTo>
                  <a:lnTo>
                    <a:pt x="6605" y="1415"/>
                  </a:lnTo>
                  <a:lnTo>
                    <a:pt x="6621" y="1407"/>
                  </a:lnTo>
                  <a:lnTo>
                    <a:pt x="6638" y="1403"/>
                  </a:lnTo>
                  <a:lnTo>
                    <a:pt x="6657" y="1399"/>
                  </a:lnTo>
                  <a:lnTo>
                    <a:pt x="6677" y="1397"/>
                  </a:lnTo>
                  <a:lnTo>
                    <a:pt x="6699" y="1396"/>
                  </a:lnTo>
                  <a:lnTo>
                    <a:pt x="6718" y="1394"/>
                  </a:lnTo>
                  <a:lnTo>
                    <a:pt x="6738" y="1393"/>
                  </a:lnTo>
                  <a:lnTo>
                    <a:pt x="6750" y="1392"/>
                  </a:lnTo>
                  <a:lnTo>
                    <a:pt x="6762" y="1392"/>
                  </a:lnTo>
                  <a:lnTo>
                    <a:pt x="6779" y="1393"/>
                  </a:lnTo>
                  <a:lnTo>
                    <a:pt x="6798" y="1396"/>
                  </a:lnTo>
                  <a:lnTo>
                    <a:pt x="6794" y="1402"/>
                  </a:lnTo>
                  <a:lnTo>
                    <a:pt x="6789" y="1410"/>
                  </a:lnTo>
                  <a:lnTo>
                    <a:pt x="6786" y="1418"/>
                  </a:lnTo>
                  <a:lnTo>
                    <a:pt x="6784" y="1429"/>
                  </a:lnTo>
                  <a:lnTo>
                    <a:pt x="6783" y="1439"/>
                  </a:lnTo>
                  <a:lnTo>
                    <a:pt x="6784" y="1447"/>
                  </a:lnTo>
                  <a:lnTo>
                    <a:pt x="6785" y="1452"/>
                  </a:lnTo>
                  <a:lnTo>
                    <a:pt x="6787" y="1455"/>
                  </a:lnTo>
                  <a:lnTo>
                    <a:pt x="6789" y="1458"/>
                  </a:lnTo>
                  <a:lnTo>
                    <a:pt x="6792" y="1460"/>
                  </a:lnTo>
                  <a:lnTo>
                    <a:pt x="6795" y="1463"/>
                  </a:lnTo>
                  <a:lnTo>
                    <a:pt x="6799" y="1463"/>
                  </a:lnTo>
                  <a:lnTo>
                    <a:pt x="6805" y="1463"/>
                  </a:lnTo>
                  <a:lnTo>
                    <a:pt x="6810" y="1462"/>
                  </a:lnTo>
                  <a:lnTo>
                    <a:pt x="6816" y="1459"/>
                  </a:lnTo>
                  <a:lnTo>
                    <a:pt x="6823" y="1456"/>
                  </a:lnTo>
                  <a:lnTo>
                    <a:pt x="6832" y="1451"/>
                  </a:lnTo>
                  <a:lnTo>
                    <a:pt x="6840" y="1445"/>
                  </a:lnTo>
                  <a:lnTo>
                    <a:pt x="6850" y="1437"/>
                  </a:lnTo>
                  <a:lnTo>
                    <a:pt x="6860" y="1428"/>
                  </a:lnTo>
                  <a:lnTo>
                    <a:pt x="6872" y="1417"/>
                  </a:lnTo>
                  <a:lnTo>
                    <a:pt x="6884" y="1404"/>
                  </a:lnTo>
                  <a:lnTo>
                    <a:pt x="6913" y="1374"/>
                  </a:lnTo>
                  <a:lnTo>
                    <a:pt x="6945" y="1334"/>
                  </a:lnTo>
                  <a:lnTo>
                    <a:pt x="6949" y="1335"/>
                  </a:lnTo>
                  <a:lnTo>
                    <a:pt x="6955" y="1336"/>
                  </a:lnTo>
                  <a:lnTo>
                    <a:pt x="6961" y="1338"/>
                  </a:lnTo>
                  <a:lnTo>
                    <a:pt x="6968" y="1341"/>
                  </a:lnTo>
                  <a:lnTo>
                    <a:pt x="6974" y="1345"/>
                  </a:lnTo>
                  <a:lnTo>
                    <a:pt x="6979" y="1350"/>
                  </a:lnTo>
                  <a:lnTo>
                    <a:pt x="6985" y="1356"/>
                  </a:lnTo>
                  <a:lnTo>
                    <a:pt x="6989" y="1362"/>
                  </a:lnTo>
                  <a:lnTo>
                    <a:pt x="6990" y="1366"/>
                  </a:lnTo>
                  <a:lnTo>
                    <a:pt x="6990" y="1370"/>
                  </a:lnTo>
                  <a:lnTo>
                    <a:pt x="6990" y="1374"/>
                  </a:lnTo>
                  <a:lnTo>
                    <a:pt x="6990" y="1378"/>
                  </a:lnTo>
                  <a:lnTo>
                    <a:pt x="6989" y="1384"/>
                  </a:lnTo>
                  <a:lnTo>
                    <a:pt x="6987" y="1389"/>
                  </a:lnTo>
                  <a:lnTo>
                    <a:pt x="6985" y="1393"/>
                  </a:lnTo>
                  <a:lnTo>
                    <a:pt x="6982" y="1400"/>
                  </a:lnTo>
                  <a:lnTo>
                    <a:pt x="6977" y="1405"/>
                  </a:lnTo>
                  <a:lnTo>
                    <a:pt x="6972" y="1412"/>
                  </a:lnTo>
                  <a:lnTo>
                    <a:pt x="6965" y="1417"/>
                  </a:lnTo>
                  <a:lnTo>
                    <a:pt x="6958" y="1425"/>
                  </a:lnTo>
                  <a:lnTo>
                    <a:pt x="6941" y="1439"/>
                  </a:lnTo>
                  <a:lnTo>
                    <a:pt x="6918" y="1454"/>
                  </a:lnTo>
                  <a:lnTo>
                    <a:pt x="6909" y="1459"/>
                  </a:lnTo>
                  <a:lnTo>
                    <a:pt x="6901" y="1464"/>
                  </a:lnTo>
                  <a:lnTo>
                    <a:pt x="6892" y="1467"/>
                  </a:lnTo>
                  <a:lnTo>
                    <a:pt x="6883" y="1470"/>
                  </a:lnTo>
                  <a:lnTo>
                    <a:pt x="6867" y="1475"/>
                  </a:lnTo>
                  <a:lnTo>
                    <a:pt x="6852" y="1479"/>
                  </a:lnTo>
                  <a:lnTo>
                    <a:pt x="6837" y="1484"/>
                  </a:lnTo>
                  <a:lnTo>
                    <a:pt x="6823" y="1491"/>
                  </a:lnTo>
                  <a:lnTo>
                    <a:pt x="6816" y="1495"/>
                  </a:lnTo>
                  <a:lnTo>
                    <a:pt x="6810" y="1500"/>
                  </a:lnTo>
                  <a:lnTo>
                    <a:pt x="6805" y="1508"/>
                  </a:lnTo>
                  <a:lnTo>
                    <a:pt x="6798" y="1516"/>
                  </a:lnTo>
                  <a:lnTo>
                    <a:pt x="6772" y="1556"/>
                  </a:lnTo>
                  <a:lnTo>
                    <a:pt x="6745" y="1596"/>
                  </a:lnTo>
                  <a:lnTo>
                    <a:pt x="6731" y="1614"/>
                  </a:lnTo>
                  <a:lnTo>
                    <a:pt x="6715" y="1631"/>
                  </a:lnTo>
                  <a:lnTo>
                    <a:pt x="6707" y="1639"/>
                  </a:lnTo>
                  <a:lnTo>
                    <a:pt x="6698" y="1647"/>
                  </a:lnTo>
                  <a:lnTo>
                    <a:pt x="6689" y="1653"/>
                  </a:lnTo>
                  <a:lnTo>
                    <a:pt x="6679" y="1658"/>
                  </a:lnTo>
                  <a:lnTo>
                    <a:pt x="6662" y="1668"/>
                  </a:lnTo>
                  <a:lnTo>
                    <a:pt x="6646" y="1679"/>
                  </a:lnTo>
                  <a:lnTo>
                    <a:pt x="6637" y="1686"/>
                  </a:lnTo>
                  <a:lnTo>
                    <a:pt x="6629" y="1693"/>
                  </a:lnTo>
                  <a:lnTo>
                    <a:pt x="6621" y="1701"/>
                  </a:lnTo>
                  <a:lnTo>
                    <a:pt x="6612" y="1708"/>
                  </a:lnTo>
                  <a:lnTo>
                    <a:pt x="6606" y="1717"/>
                  </a:lnTo>
                  <a:lnTo>
                    <a:pt x="6599" y="1727"/>
                  </a:lnTo>
                  <a:lnTo>
                    <a:pt x="6593" y="1736"/>
                  </a:lnTo>
                  <a:lnTo>
                    <a:pt x="6589" y="1746"/>
                  </a:lnTo>
                  <a:lnTo>
                    <a:pt x="6584" y="1757"/>
                  </a:lnTo>
                  <a:lnTo>
                    <a:pt x="6581" y="1769"/>
                  </a:lnTo>
                  <a:lnTo>
                    <a:pt x="6579" y="1781"/>
                  </a:lnTo>
                  <a:lnTo>
                    <a:pt x="6579" y="1794"/>
                  </a:lnTo>
                  <a:lnTo>
                    <a:pt x="6580" y="1824"/>
                  </a:lnTo>
                  <a:lnTo>
                    <a:pt x="6582" y="1864"/>
                  </a:lnTo>
                  <a:lnTo>
                    <a:pt x="6588" y="1909"/>
                  </a:lnTo>
                  <a:lnTo>
                    <a:pt x="6594" y="1957"/>
                  </a:lnTo>
                  <a:lnTo>
                    <a:pt x="6598" y="1982"/>
                  </a:lnTo>
                  <a:lnTo>
                    <a:pt x="6604" y="2005"/>
                  </a:lnTo>
                  <a:lnTo>
                    <a:pt x="6609" y="2026"/>
                  </a:lnTo>
                  <a:lnTo>
                    <a:pt x="6615" y="2047"/>
                  </a:lnTo>
                  <a:lnTo>
                    <a:pt x="6621" y="2064"/>
                  </a:lnTo>
                  <a:lnTo>
                    <a:pt x="6629" y="2080"/>
                  </a:lnTo>
                  <a:lnTo>
                    <a:pt x="6632" y="2087"/>
                  </a:lnTo>
                  <a:lnTo>
                    <a:pt x="6636" y="2092"/>
                  </a:lnTo>
                  <a:lnTo>
                    <a:pt x="6640" y="2098"/>
                  </a:lnTo>
                  <a:lnTo>
                    <a:pt x="6645" y="2102"/>
                  </a:lnTo>
                  <a:lnTo>
                    <a:pt x="6657" y="2081"/>
                  </a:lnTo>
                  <a:lnTo>
                    <a:pt x="6670" y="2058"/>
                  </a:lnTo>
                  <a:lnTo>
                    <a:pt x="6681" y="2033"/>
                  </a:lnTo>
                  <a:lnTo>
                    <a:pt x="6696" y="2008"/>
                  </a:lnTo>
                  <a:lnTo>
                    <a:pt x="6703" y="1996"/>
                  </a:lnTo>
                  <a:lnTo>
                    <a:pt x="6711" y="1984"/>
                  </a:lnTo>
                  <a:lnTo>
                    <a:pt x="6719" y="1974"/>
                  </a:lnTo>
                  <a:lnTo>
                    <a:pt x="6729" y="1965"/>
                  </a:lnTo>
                  <a:lnTo>
                    <a:pt x="6739" y="1956"/>
                  </a:lnTo>
                  <a:lnTo>
                    <a:pt x="6750" y="1949"/>
                  </a:lnTo>
                  <a:lnTo>
                    <a:pt x="6761" y="1944"/>
                  </a:lnTo>
                  <a:lnTo>
                    <a:pt x="6775" y="1940"/>
                  </a:lnTo>
                  <a:lnTo>
                    <a:pt x="6774" y="1931"/>
                  </a:lnTo>
                  <a:lnTo>
                    <a:pt x="6774" y="1924"/>
                  </a:lnTo>
                  <a:lnTo>
                    <a:pt x="6777" y="1917"/>
                  </a:lnTo>
                  <a:lnTo>
                    <a:pt x="6781" y="1911"/>
                  </a:lnTo>
                  <a:lnTo>
                    <a:pt x="6785" y="1905"/>
                  </a:lnTo>
                  <a:lnTo>
                    <a:pt x="6791" y="1900"/>
                  </a:lnTo>
                  <a:lnTo>
                    <a:pt x="6797" y="1894"/>
                  </a:lnTo>
                  <a:lnTo>
                    <a:pt x="6803" y="1889"/>
                  </a:lnTo>
                  <a:lnTo>
                    <a:pt x="6816" y="1879"/>
                  </a:lnTo>
                  <a:lnTo>
                    <a:pt x="6828" y="1869"/>
                  </a:lnTo>
                  <a:lnTo>
                    <a:pt x="6834" y="1865"/>
                  </a:lnTo>
                  <a:lnTo>
                    <a:pt x="6837" y="1860"/>
                  </a:lnTo>
                  <a:lnTo>
                    <a:pt x="6839" y="1853"/>
                  </a:lnTo>
                  <a:lnTo>
                    <a:pt x="6840" y="1847"/>
                  </a:lnTo>
                  <a:lnTo>
                    <a:pt x="6841" y="1837"/>
                  </a:lnTo>
                  <a:lnTo>
                    <a:pt x="6843" y="1827"/>
                  </a:lnTo>
                  <a:lnTo>
                    <a:pt x="6846" y="1819"/>
                  </a:lnTo>
                  <a:lnTo>
                    <a:pt x="6850" y="1811"/>
                  </a:lnTo>
                  <a:lnTo>
                    <a:pt x="6854" y="1803"/>
                  </a:lnTo>
                  <a:lnTo>
                    <a:pt x="6860" y="1797"/>
                  </a:lnTo>
                  <a:lnTo>
                    <a:pt x="6865" y="1790"/>
                  </a:lnTo>
                  <a:lnTo>
                    <a:pt x="6872" y="1785"/>
                  </a:lnTo>
                  <a:lnTo>
                    <a:pt x="6882" y="1774"/>
                  </a:lnTo>
                  <a:lnTo>
                    <a:pt x="6892" y="1764"/>
                  </a:lnTo>
                  <a:lnTo>
                    <a:pt x="6896" y="1759"/>
                  </a:lnTo>
                  <a:lnTo>
                    <a:pt x="6900" y="1754"/>
                  </a:lnTo>
                  <a:lnTo>
                    <a:pt x="6902" y="1748"/>
                  </a:lnTo>
                  <a:lnTo>
                    <a:pt x="6902" y="1743"/>
                  </a:lnTo>
                  <a:lnTo>
                    <a:pt x="6900" y="1729"/>
                  </a:lnTo>
                  <a:lnTo>
                    <a:pt x="6895" y="1711"/>
                  </a:lnTo>
                  <a:lnTo>
                    <a:pt x="6893" y="1702"/>
                  </a:lnTo>
                  <a:lnTo>
                    <a:pt x="6894" y="1692"/>
                  </a:lnTo>
                  <a:lnTo>
                    <a:pt x="6895" y="1686"/>
                  </a:lnTo>
                  <a:lnTo>
                    <a:pt x="6896" y="1679"/>
                  </a:lnTo>
                  <a:lnTo>
                    <a:pt x="6899" y="1673"/>
                  </a:lnTo>
                  <a:lnTo>
                    <a:pt x="6902" y="1666"/>
                  </a:lnTo>
                  <a:lnTo>
                    <a:pt x="6915" y="1640"/>
                  </a:lnTo>
                  <a:lnTo>
                    <a:pt x="6928" y="1616"/>
                  </a:lnTo>
                  <a:lnTo>
                    <a:pt x="6940" y="1595"/>
                  </a:lnTo>
                  <a:lnTo>
                    <a:pt x="6952" y="1576"/>
                  </a:lnTo>
                  <a:lnTo>
                    <a:pt x="6964" y="1559"/>
                  </a:lnTo>
                  <a:lnTo>
                    <a:pt x="6976" y="1545"/>
                  </a:lnTo>
                  <a:lnTo>
                    <a:pt x="6988" y="1532"/>
                  </a:lnTo>
                  <a:lnTo>
                    <a:pt x="7000" y="1521"/>
                  </a:lnTo>
                  <a:lnTo>
                    <a:pt x="7012" y="1512"/>
                  </a:lnTo>
                  <a:lnTo>
                    <a:pt x="7024" y="1505"/>
                  </a:lnTo>
                  <a:lnTo>
                    <a:pt x="7036" y="1499"/>
                  </a:lnTo>
                  <a:lnTo>
                    <a:pt x="7046" y="1494"/>
                  </a:lnTo>
                  <a:lnTo>
                    <a:pt x="7057" y="1491"/>
                  </a:lnTo>
                  <a:lnTo>
                    <a:pt x="7069" y="1490"/>
                  </a:lnTo>
                  <a:lnTo>
                    <a:pt x="7079" y="1489"/>
                  </a:lnTo>
                  <a:lnTo>
                    <a:pt x="7090" y="1489"/>
                  </a:lnTo>
                  <a:lnTo>
                    <a:pt x="7099" y="1490"/>
                  </a:lnTo>
                  <a:lnTo>
                    <a:pt x="7110" y="1491"/>
                  </a:lnTo>
                  <a:lnTo>
                    <a:pt x="7120" y="1494"/>
                  </a:lnTo>
                  <a:lnTo>
                    <a:pt x="7128" y="1496"/>
                  </a:lnTo>
                  <a:lnTo>
                    <a:pt x="7147" y="1504"/>
                  </a:lnTo>
                  <a:lnTo>
                    <a:pt x="7163" y="1511"/>
                  </a:lnTo>
                  <a:lnTo>
                    <a:pt x="7178" y="1518"/>
                  </a:lnTo>
                  <a:lnTo>
                    <a:pt x="7192" y="1524"/>
                  </a:lnTo>
                  <a:lnTo>
                    <a:pt x="7198" y="1528"/>
                  </a:lnTo>
                  <a:lnTo>
                    <a:pt x="7204" y="1530"/>
                  </a:lnTo>
                  <a:lnTo>
                    <a:pt x="7209" y="1531"/>
                  </a:lnTo>
                  <a:lnTo>
                    <a:pt x="7214" y="1531"/>
                  </a:lnTo>
                  <a:lnTo>
                    <a:pt x="7228" y="1531"/>
                  </a:lnTo>
                  <a:lnTo>
                    <a:pt x="7242" y="1529"/>
                  </a:lnTo>
                  <a:lnTo>
                    <a:pt x="7256" y="1526"/>
                  </a:lnTo>
                  <a:lnTo>
                    <a:pt x="7270" y="1523"/>
                  </a:lnTo>
                  <a:lnTo>
                    <a:pt x="7283" y="1518"/>
                  </a:lnTo>
                  <a:lnTo>
                    <a:pt x="7296" y="1513"/>
                  </a:lnTo>
                  <a:lnTo>
                    <a:pt x="7309" y="1507"/>
                  </a:lnTo>
                  <a:lnTo>
                    <a:pt x="7322" y="1500"/>
                  </a:lnTo>
                  <a:lnTo>
                    <a:pt x="7347" y="1486"/>
                  </a:lnTo>
                  <a:lnTo>
                    <a:pt x="7370" y="1470"/>
                  </a:lnTo>
                  <a:lnTo>
                    <a:pt x="7394" y="1452"/>
                  </a:lnTo>
                  <a:lnTo>
                    <a:pt x="7418" y="1435"/>
                  </a:lnTo>
                  <a:lnTo>
                    <a:pt x="7440" y="1416"/>
                  </a:lnTo>
                  <a:lnTo>
                    <a:pt x="7463" y="1398"/>
                  </a:lnTo>
                  <a:lnTo>
                    <a:pt x="7487" y="1381"/>
                  </a:lnTo>
                  <a:lnTo>
                    <a:pt x="7510" y="1366"/>
                  </a:lnTo>
                  <a:lnTo>
                    <a:pt x="7521" y="1360"/>
                  </a:lnTo>
                  <a:lnTo>
                    <a:pt x="7533" y="1354"/>
                  </a:lnTo>
                  <a:lnTo>
                    <a:pt x="7545" y="1349"/>
                  </a:lnTo>
                  <a:lnTo>
                    <a:pt x="7557" y="1344"/>
                  </a:lnTo>
                  <a:lnTo>
                    <a:pt x="7569" y="1340"/>
                  </a:lnTo>
                  <a:lnTo>
                    <a:pt x="7582" y="1337"/>
                  </a:lnTo>
                  <a:lnTo>
                    <a:pt x="7594" y="1335"/>
                  </a:lnTo>
                  <a:lnTo>
                    <a:pt x="7607" y="1334"/>
                  </a:lnTo>
                  <a:lnTo>
                    <a:pt x="7628" y="1334"/>
                  </a:lnTo>
                  <a:lnTo>
                    <a:pt x="7648" y="1333"/>
                  </a:lnTo>
                  <a:lnTo>
                    <a:pt x="7665" y="1331"/>
                  </a:lnTo>
                  <a:lnTo>
                    <a:pt x="7680" y="1328"/>
                  </a:lnTo>
                  <a:lnTo>
                    <a:pt x="7693" y="1326"/>
                  </a:lnTo>
                  <a:lnTo>
                    <a:pt x="7704" y="1323"/>
                  </a:lnTo>
                  <a:lnTo>
                    <a:pt x="7713" y="1320"/>
                  </a:lnTo>
                  <a:lnTo>
                    <a:pt x="7720" y="1317"/>
                  </a:lnTo>
                  <a:lnTo>
                    <a:pt x="7725" y="1312"/>
                  </a:lnTo>
                  <a:lnTo>
                    <a:pt x="7729" y="1309"/>
                  </a:lnTo>
                  <a:lnTo>
                    <a:pt x="7731" y="1304"/>
                  </a:lnTo>
                  <a:lnTo>
                    <a:pt x="7732" y="1299"/>
                  </a:lnTo>
                  <a:lnTo>
                    <a:pt x="7732" y="1295"/>
                  </a:lnTo>
                  <a:lnTo>
                    <a:pt x="7731" y="1290"/>
                  </a:lnTo>
                  <a:lnTo>
                    <a:pt x="7729" y="1284"/>
                  </a:lnTo>
                  <a:lnTo>
                    <a:pt x="7725" y="1280"/>
                  </a:lnTo>
                  <a:lnTo>
                    <a:pt x="7717" y="1269"/>
                  </a:lnTo>
                  <a:lnTo>
                    <a:pt x="7707" y="1258"/>
                  </a:lnTo>
                  <a:lnTo>
                    <a:pt x="7695" y="1247"/>
                  </a:lnTo>
                  <a:lnTo>
                    <a:pt x="7684" y="1238"/>
                  </a:lnTo>
                  <a:lnTo>
                    <a:pt x="7674" y="1229"/>
                  </a:lnTo>
                  <a:lnTo>
                    <a:pt x="7665" y="1220"/>
                  </a:lnTo>
                  <a:lnTo>
                    <a:pt x="7662" y="1216"/>
                  </a:lnTo>
                  <a:lnTo>
                    <a:pt x="7659" y="1213"/>
                  </a:lnTo>
                  <a:lnTo>
                    <a:pt x="7657" y="1209"/>
                  </a:lnTo>
                  <a:lnTo>
                    <a:pt x="7656" y="1207"/>
                  </a:lnTo>
                  <a:lnTo>
                    <a:pt x="7656" y="1201"/>
                  </a:lnTo>
                  <a:lnTo>
                    <a:pt x="7657" y="1194"/>
                  </a:lnTo>
                  <a:lnTo>
                    <a:pt x="7659" y="1189"/>
                  </a:lnTo>
                  <a:lnTo>
                    <a:pt x="7661" y="1184"/>
                  </a:lnTo>
                  <a:lnTo>
                    <a:pt x="7666" y="1174"/>
                  </a:lnTo>
                  <a:lnTo>
                    <a:pt x="7673" y="1166"/>
                  </a:lnTo>
                  <a:lnTo>
                    <a:pt x="7680" y="1159"/>
                  </a:lnTo>
                  <a:lnTo>
                    <a:pt x="7689" y="1153"/>
                  </a:lnTo>
                  <a:lnTo>
                    <a:pt x="7699" y="1148"/>
                  </a:lnTo>
                  <a:lnTo>
                    <a:pt x="7709" y="1143"/>
                  </a:lnTo>
                  <a:lnTo>
                    <a:pt x="7730" y="1136"/>
                  </a:lnTo>
                  <a:lnTo>
                    <a:pt x="7749" y="1128"/>
                  </a:lnTo>
                  <a:lnTo>
                    <a:pt x="7758" y="1124"/>
                  </a:lnTo>
                  <a:lnTo>
                    <a:pt x="7765" y="1119"/>
                  </a:lnTo>
                  <a:lnTo>
                    <a:pt x="7771" y="1113"/>
                  </a:lnTo>
                  <a:lnTo>
                    <a:pt x="7776" y="1107"/>
                  </a:lnTo>
                  <a:lnTo>
                    <a:pt x="7777" y="1098"/>
                  </a:lnTo>
                  <a:lnTo>
                    <a:pt x="7778" y="1089"/>
                  </a:lnTo>
                  <a:lnTo>
                    <a:pt x="7778" y="1079"/>
                  </a:lnTo>
                  <a:lnTo>
                    <a:pt x="7778" y="1069"/>
                  </a:lnTo>
                  <a:lnTo>
                    <a:pt x="7779" y="1063"/>
                  </a:lnTo>
                  <a:lnTo>
                    <a:pt x="7781" y="1059"/>
                  </a:lnTo>
                  <a:lnTo>
                    <a:pt x="7782" y="1056"/>
                  </a:lnTo>
                  <a:lnTo>
                    <a:pt x="7784" y="1052"/>
                  </a:lnTo>
                  <a:lnTo>
                    <a:pt x="7786" y="1049"/>
                  </a:lnTo>
                  <a:lnTo>
                    <a:pt x="7789" y="1047"/>
                  </a:lnTo>
                  <a:lnTo>
                    <a:pt x="7794" y="1045"/>
                  </a:lnTo>
                  <a:lnTo>
                    <a:pt x="7799" y="1045"/>
                  </a:lnTo>
                  <a:lnTo>
                    <a:pt x="7810" y="1045"/>
                  </a:lnTo>
                  <a:lnTo>
                    <a:pt x="7819" y="1047"/>
                  </a:lnTo>
                  <a:lnTo>
                    <a:pt x="7829" y="1048"/>
                  </a:lnTo>
                  <a:lnTo>
                    <a:pt x="7839" y="1052"/>
                  </a:lnTo>
                  <a:lnTo>
                    <a:pt x="7858" y="1059"/>
                  </a:lnTo>
                  <a:lnTo>
                    <a:pt x="7877" y="1068"/>
                  </a:lnTo>
                  <a:lnTo>
                    <a:pt x="7895" y="1079"/>
                  </a:lnTo>
                  <a:lnTo>
                    <a:pt x="7912" y="1092"/>
                  </a:lnTo>
                  <a:lnTo>
                    <a:pt x="7931" y="1105"/>
                  </a:lnTo>
                  <a:lnTo>
                    <a:pt x="7948" y="1119"/>
                  </a:lnTo>
                  <a:lnTo>
                    <a:pt x="7980" y="1146"/>
                  </a:lnTo>
                  <a:lnTo>
                    <a:pt x="8013" y="1168"/>
                  </a:lnTo>
                  <a:lnTo>
                    <a:pt x="8028" y="1178"/>
                  </a:lnTo>
                  <a:lnTo>
                    <a:pt x="8043" y="1186"/>
                  </a:lnTo>
                  <a:lnTo>
                    <a:pt x="8050" y="1188"/>
                  </a:lnTo>
                  <a:lnTo>
                    <a:pt x="8058" y="1190"/>
                  </a:lnTo>
                  <a:lnTo>
                    <a:pt x="8066" y="1191"/>
                  </a:lnTo>
                  <a:lnTo>
                    <a:pt x="8072" y="1191"/>
                  </a:lnTo>
                  <a:lnTo>
                    <a:pt x="8079" y="1191"/>
                  </a:lnTo>
                  <a:lnTo>
                    <a:pt x="8084" y="1189"/>
                  </a:lnTo>
                  <a:lnTo>
                    <a:pt x="8089" y="1186"/>
                  </a:lnTo>
                  <a:lnTo>
                    <a:pt x="8094" y="1181"/>
                  </a:lnTo>
                  <a:lnTo>
                    <a:pt x="8098" y="1177"/>
                  </a:lnTo>
                  <a:lnTo>
                    <a:pt x="8102" y="1171"/>
                  </a:lnTo>
                  <a:lnTo>
                    <a:pt x="8106" y="1165"/>
                  </a:lnTo>
                  <a:lnTo>
                    <a:pt x="8109" y="1158"/>
                  </a:lnTo>
                  <a:lnTo>
                    <a:pt x="8120" y="1129"/>
                  </a:lnTo>
                  <a:lnTo>
                    <a:pt x="8130" y="1107"/>
                  </a:lnTo>
                  <a:lnTo>
                    <a:pt x="8136" y="1100"/>
                  </a:lnTo>
                  <a:lnTo>
                    <a:pt x="8141" y="1096"/>
                  </a:lnTo>
                  <a:lnTo>
                    <a:pt x="8147" y="1090"/>
                  </a:lnTo>
                  <a:lnTo>
                    <a:pt x="8153" y="1087"/>
                  </a:lnTo>
                  <a:lnTo>
                    <a:pt x="8164" y="1081"/>
                  </a:lnTo>
                  <a:lnTo>
                    <a:pt x="8177" y="1076"/>
                  </a:lnTo>
                  <a:lnTo>
                    <a:pt x="8203" y="1069"/>
                  </a:lnTo>
                  <a:lnTo>
                    <a:pt x="8234" y="1060"/>
                  </a:lnTo>
                  <a:lnTo>
                    <a:pt x="8228" y="1053"/>
                  </a:lnTo>
                  <a:lnTo>
                    <a:pt x="8221" y="1046"/>
                  </a:lnTo>
                  <a:lnTo>
                    <a:pt x="8213" y="1039"/>
                  </a:lnTo>
                  <a:lnTo>
                    <a:pt x="8205" y="1032"/>
                  </a:lnTo>
                  <a:lnTo>
                    <a:pt x="8186" y="1018"/>
                  </a:lnTo>
                  <a:lnTo>
                    <a:pt x="8166" y="1005"/>
                  </a:lnTo>
                  <a:lnTo>
                    <a:pt x="8143" y="993"/>
                  </a:lnTo>
                  <a:lnTo>
                    <a:pt x="8118" y="981"/>
                  </a:lnTo>
                  <a:lnTo>
                    <a:pt x="8094" y="970"/>
                  </a:lnTo>
                  <a:lnTo>
                    <a:pt x="8068" y="960"/>
                  </a:lnTo>
                  <a:lnTo>
                    <a:pt x="8015" y="938"/>
                  </a:lnTo>
                  <a:lnTo>
                    <a:pt x="7964" y="917"/>
                  </a:lnTo>
                  <a:lnTo>
                    <a:pt x="7939" y="907"/>
                  </a:lnTo>
                  <a:lnTo>
                    <a:pt x="7917" y="897"/>
                  </a:lnTo>
                  <a:lnTo>
                    <a:pt x="7895" y="886"/>
                  </a:lnTo>
                  <a:lnTo>
                    <a:pt x="7876" y="875"/>
                  </a:lnTo>
                  <a:lnTo>
                    <a:pt x="7824" y="846"/>
                  </a:lnTo>
                  <a:lnTo>
                    <a:pt x="7768" y="818"/>
                  </a:lnTo>
                  <a:lnTo>
                    <a:pt x="7737" y="804"/>
                  </a:lnTo>
                  <a:lnTo>
                    <a:pt x="7708" y="790"/>
                  </a:lnTo>
                  <a:lnTo>
                    <a:pt x="7677" y="778"/>
                  </a:lnTo>
                  <a:lnTo>
                    <a:pt x="7645" y="766"/>
                  </a:lnTo>
                  <a:lnTo>
                    <a:pt x="7612" y="754"/>
                  </a:lnTo>
                  <a:lnTo>
                    <a:pt x="7580" y="744"/>
                  </a:lnTo>
                  <a:lnTo>
                    <a:pt x="7545" y="736"/>
                  </a:lnTo>
                  <a:lnTo>
                    <a:pt x="7512" y="728"/>
                  </a:lnTo>
                  <a:lnTo>
                    <a:pt x="7476" y="722"/>
                  </a:lnTo>
                  <a:lnTo>
                    <a:pt x="7440" y="717"/>
                  </a:lnTo>
                  <a:lnTo>
                    <a:pt x="7405" y="714"/>
                  </a:lnTo>
                  <a:lnTo>
                    <a:pt x="7368" y="713"/>
                  </a:lnTo>
                  <a:lnTo>
                    <a:pt x="7349" y="714"/>
                  </a:lnTo>
                  <a:lnTo>
                    <a:pt x="7330" y="715"/>
                  </a:lnTo>
                  <a:lnTo>
                    <a:pt x="7315" y="718"/>
                  </a:lnTo>
                  <a:lnTo>
                    <a:pt x="7302" y="722"/>
                  </a:lnTo>
                  <a:lnTo>
                    <a:pt x="7297" y="725"/>
                  </a:lnTo>
                  <a:lnTo>
                    <a:pt x="7293" y="727"/>
                  </a:lnTo>
                  <a:lnTo>
                    <a:pt x="7288" y="730"/>
                  </a:lnTo>
                  <a:lnTo>
                    <a:pt x="7286" y="733"/>
                  </a:lnTo>
                  <a:lnTo>
                    <a:pt x="7284" y="737"/>
                  </a:lnTo>
                  <a:lnTo>
                    <a:pt x="7283" y="740"/>
                  </a:lnTo>
                  <a:lnTo>
                    <a:pt x="7283" y="744"/>
                  </a:lnTo>
                  <a:lnTo>
                    <a:pt x="7284" y="749"/>
                  </a:lnTo>
                  <a:lnTo>
                    <a:pt x="7291" y="776"/>
                  </a:lnTo>
                  <a:lnTo>
                    <a:pt x="7296" y="796"/>
                  </a:lnTo>
                  <a:lnTo>
                    <a:pt x="7296" y="804"/>
                  </a:lnTo>
                  <a:lnTo>
                    <a:pt x="7296" y="809"/>
                  </a:lnTo>
                  <a:lnTo>
                    <a:pt x="7295" y="815"/>
                  </a:lnTo>
                  <a:lnTo>
                    <a:pt x="7294" y="818"/>
                  </a:lnTo>
                  <a:lnTo>
                    <a:pt x="7291" y="820"/>
                  </a:lnTo>
                  <a:lnTo>
                    <a:pt x="7288" y="821"/>
                  </a:lnTo>
                  <a:lnTo>
                    <a:pt x="7285" y="822"/>
                  </a:lnTo>
                  <a:lnTo>
                    <a:pt x="7281" y="821"/>
                  </a:lnTo>
                  <a:lnTo>
                    <a:pt x="7271" y="817"/>
                  </a:lnTo>
                  <a:lnTo>
                    <a:pt x="7260" y="810"/>
                  </a:lnTo>
                  <a:lnTo>
                    <a:pt x="7236" y="792"/>
                  </a:lnTo>
                  <a:lnTo>
                    <a:pt x="7212" y="771"/>
                  </a:lnTo>
                  <a:lnTo>
                    <a:pt x="7200" y="763"/>
                  </a:lnTo>
                  <a:lnTo>
                    <a:pt x="7189" y="755"/>
                  </a:lnTo>
                  <a:lnTo>
                    <a:pt x="7184" y="752"/>
                  </a:lnTo>
                  <a:lnTo>
                    <a:pt x="7179" y="750"/>
                  </a:lnTo>
                  <a:lnTo>
                    <a:pt x="7175" y="749"/>
                  </a:lnTo>
                  <a:lnTo>
                    <a:pt x="7172" y="749"/>
                  </a:lnTo>
                  <a:lnTo>
                    <a:pt x="7043" y="745"/>
                  </a:lnTo>
                  <a:lnTo>
                    <a:pt x="6947" y="743"/>
                  </a:lnTo>
                  <a:lnTo>
                    <a:pt x="6878" y="742"/>
                  </a:lnTo>
                  <a:lnTo>
                    <a:pt x="6832" y="741"/>
                  </a:lnTo>
                  <a:lnTo>
                    <a:pt x="6803" y="741"/>
                  </a:lnTo>
                  <a:lnTo>
                    <a:pt x="6788" y="741"/>
                  </a:lnTo>
                  <a:lnTo>
                    <a:pt x="6784" y="740"/>
                  </a:lnTo>
                  <a:lnTo>
                    <a:pt x="6783" y="740"/>
                  </a:lnTo>
                  <a:lnTo>
                    <a:pt x="6778" y="725"/>
                  </a:lnTo>
                  <a:lnTo>
                    <a:pt x="6772" y="710"/>
                  </a:lnTo>
                  <a:lnTo>
                    <a:pt x="6766" y="697"/>
                  </a:lnTo>
                  <a:lnTo>
                    <a:pt x="6758" y="685"/>
                  </a:lnTo>
                  <a:lnTo>
                    <a:pt x="6751" y="673"/>
                  </a:lnTo>
                  <a:lnTo>
                    <a:pt x="6741" y="663"/>
                  </a:lnTo>
                  <a:lnTo>
                    <a:pt x="6730" y="654"/>
                  </a:lnTo>
                  <a:lnTo>
                    <a:pt x="6719" y="647"/>
                  </a:lnTo>
                  <a:lnTo>
                    <a:pt x="6706" y="640"/>
                  </a:lnTo>
                  <a:lnTo>
                    <a:pt x="6693" y="635"/>
                  </a:lnTo>
                  <a:lnTo>
                    <a:pt x="6678" y="631"/>
                  </a:lnTo>
                  <a:lnTo>
                    <a:pt x="6662" y="627"/>
                  </a:lnTo>
                  <a:lnTo>
                    <a:pt x="6646" y="624"/>
                  </a:lnTo>
                  <a:lnTo>
                    <a:pt x="6628" y="622"/>
                  </a:lnTo>
                  <a:lnTo>
                    <a:pt x="6607" y="621"/>
                  </a:lnTo>
                  <a:lnTo>
                    <a:pt x="6586" y="621"/>
                  </a:lnTo>
                  <a:lnTo>
                    <a:pt x="6562" y="622"/>
                  </a:lnTo>
                  <a:lnTo>
                    <a:pt x="6535" y="624"/>
                  </a:lnTo>
                  <a:lnTo>
                    <a:pt x="6508" y="626"/>
                  </a:lnTo>
                  <a:lnTo>
                    <a:pt x="6480" y="628"/>
                  </a:lnTo>
                  <a:lnTo>
                    <a:pt x="6466" y="630"/>
                  </a:lnTo>
                  <a:lnTo>
                    <a:pt x="6453" y="630"/>
                  </a:lnTo>
                  <a:lnTo>
                    <a:pt x="6441" y="628"/>
                  </a:lnTo>
                  <a:lnTo>
                    <a:pt x="6428" y="627"/>
                  </a:lnTo>
                  <a:lnTo>
                    <a:pt x="6417" y="625"/>
                  </a:lnTo>
                  <a:lnTo>
                    <a:pt x="6407" y="622"/>
                  </a:lnTo>
                  <a:lnTo>
                    <a:pt x="6398" y="619"/>
                  </a:lnTo>
                  <a:lnTo>
                    <a:pt x="6390" y="613"/>
                  </a:lnTo>
                  <a:lnTo>
                    <a:pt x="6379" y="601"/>
                  </a:lnTo>
                  <a:lnTo>
                    <a:pt x="6371" y="588"/>
                  </a:lnTo>
                  <a:lnTo>
                    <a:pt x="6363" y="577"/>
                  </a:lnTo>
                  <a:lnTo>
                    <a:pt x="6355" y="565"/>
                  </a:lnTo>
                  <a:lnTo>
                    <a:pt x="6346" y="554"/>
                  </a:lnTo>
                  <a:lnTo>
                    <a:pt x="6336" y="544"/>
                  </a:lnTo>
                  <a:lnTo>
                    <a:pt x="6330" y="539"/>
                  </a:lnTo>
                  <a:lnTo>
                    <a:pt x="6322" y="535"/>
                  </a:lnTo>
                  <a:lnTo>
                    <a:pt x="6314" y="531"/>
                  </a:lnTo>
                  <a:lnTo>
                    <a:pt x="6306" y="528"/>
                  </a:lnTo>
                  <a:lnTo>
                    <a:pt x="6266" y="516"/>
                  </a:lnTo>
                  <a:lnTo>
                    <a:pt x="6226" y="504"/>
                  </a:lnTo>
                  <a:lnTo>
                    <a:pt x="6185" y="493"/>
                  </a:lnTo>
                  <a:lnTo>
                    <a:pt x="6143" y="485"/>
                  </a:lnTo>
                  <a:lnTo>
                    <a:pt x="6099" y="477"/>
                  </a:lnTo>
                  <a:lnTo>
                    <a:pt x="6054" y="472"/>
                  </a:lnTo>
                  <a:lnTo>
                    <a:pt x="6030" y="469"/>
                  </a:lnTo>
                  <a:lnTo>
                    <a:pt x="6008" y="467"/>
                  </a:lnTo>
                  <a:lnTo>
                    <a:pt x="5983" y="467"/>
                  </a:lnTo>
                  <a:lnTo>
                    <a:pt x="5959" y="466"/>
                  </a:lnTo>
                  <a:lnTo>
                    <a:pt x="5935" y="467"/>
                  </a:lnTo>
                  <a:lnTo>
                    <a:pt x="5914" y="469"/>
                  </a:lnTo>
                  <a:lnTo>
                    <a:pt x="5896" y="474"/>
                  </a:lnTo>
                  <a:lnTo>
                    <a:pt x="5878" y="479"/>
                  </a:lnTo>
                  <a:lnTo>
                    <a:pt x="5864" y="486"/>
                  </a:lnTo>
                  <a:lnTo>
                    <a:pt x="5851" y="493"/>
                  </a:lnTo>
                  <a:lnTo>
                    <a:pt x="5842" y="502"/>
                  </a:lnTo>
                  <a:lnTo>
                    <a:pt x="5832" y="512"/>
                  </a:lnTo>
                  <a:lnTo>
                    <a:pt x="5824" y="521"/>
                  </a:lnTo>
                  <a:lnTo>
                    <a:pt x="5818" y="532"/>
                  </a:lnTo>
                  <a:lnTo>
                    <a:pt x="5812" y="544"/>
                  </a:lnTo>
                  <a:lnTo>
                    <a:pt x="5808" y="556"/>
                  </a:lnTo>
                  <a:lnTo>
                    <a:pt x="5803" y="581"/>
                  </a:lnTo>
                  <a:lnTo>
                    <a:pt x="5797" y="606"/>
                  </a:lnTo>
                  <a:lnTo>
                    <a:pt x="5753" y="606"/>
                  </a:lnTo>
                  <a:lnTo>
                    <a:pt x="5713" y="606"/>
                  </a:lnTo>
                  <a:lnTo>
                    <a:pt x="5677" y="606"/>
                  </a:lnTo>
                  <a:lnTo>
                    <a:pt x="5645" y="606"/>
                  </a:lnTo>
                  <a:lnTo>
                    <a:pt x="5614" y="606"/>
                  </a:lnTo>
                  <a:lnTo>
                    <a:pt x="5585" y="606"/>
                  </a:lnTo>
                  <a:lnTo>
                    <a:pt x="5554" y="606"/>
                  </a:lnTo>
                  <a:lnTo>
                    <a:pt x="5524" y="606"/>
                  </a:lnTo>
                  <a:lnTo>
                    <a:pt x="5516" y="605"/>
                  </a:lnTo>
                  <a:lnTo>
                    <a:pt x="5508" y="604"/>
                  </a:lnTo>
                  <a:lnTo>
                    <a:pt x="5501" y="601"/>
                  </a:lnTo>
                  <a:lnTo>
                    <a:pt x="5495" y="599"/>
                  </a:lnTo>
                  <a:lnTo>
                    <a:pt x="5484" y="593"/>
                  </a:lnTo>
                  <a:lnTo>
                    <a:pt x="5473" y="585"/>
                  </a:lnTo>
                  <a:lnTo>
                    <a:pt x="5462" y="578"/>
                  </a:lnTo>
                  <a:lnTo>
                    <a:pt x="5450" y="571"/>
                  </a:lnTo>
                  <a:lnTo>
                    <a:pt x="5442" y="568"/>
                  </a:lnTo>
                  <a:lnTo>
                    <a:pt x="5435" y="566"/>
                  </a:lnTo>
                  <a:lnTo>
                    <a:pt x="5426" y="564"/>
                  </a:lnTo>
                  <a:lnTo>
                    <a:pt x="5416" y="562"/>
                  </a:lnTo>
                  <a:lnTo>
                    <a:pt x="5410" y="585"/>
                  </a:lnTo>
                  <a:lnTo>
                    <a:pt x="5402" y="610"/>
                  </a:lnTo>
                  <a:lnTo>
                    <a:pt x="5397" y="622"/>
                  </a:lnTo>
                  <a:lnTo>
                    <a:pt x="5391" y="632"/>
                  </a:lnTo>
                  <a:lnTo>
                    <a:pt x="5387" y="635"/>
                  </a:lnTo>
                  <a:lnTo>
                    <a:pt x="5383" y="638"/>
                  </a:lnTo>
                  <a:lnTo>
                    <a:pt x="5378" y="639"/>
                  </a:lnTo>
                  <a:lnTo>
                    <a:pt x="5374" y="640"/>
                  </a:lnTo>
                  <a:lnTo>
                    <a:pt x="5361" y="639"/>
                  </a:lnTo>
                  <a:lnTo>
                    <a:pt x="5348" y="636"/>
                  </a:lnTo>
                  <a:lnTo>
                    <a:pt x="5337" y="632"/>
                  </a:lnTo>
                  <a:lnTo>
                    <a:pt x="5327" y="625"/>
                  </a:lnTo>
                  <a:lnTo>
                    <a:pt x="5317" y="618"/>
                  </a:lnTo>
                  <a:lnTo>
                    <a:pt x="5309" y="609"/>
                  </a:lnTo>
                  <a:lnTo>
                    <a:pt x="5302" y="599"/>
                  </a:lnTo>
                  <a:lnTo>
                    <a:pt x="5294" y="590"/>
                  </a:lnTo>
                  <a:lnTo>
                    <a:pt x="5289" y="579"/>
                  </a:lnTo>
                  <a:lnTo>
                    <a:pt x="5283" y="567"/>
                  </a:lnTo>
                  <a:lnTo>
                    <a:pt x="5279" y="556"/>
                  </a:lnTo>
                  <a:lnTo>
                    <a:pt x="5276" y="544"/>
                  </a:lnTo>
                  <a:lnTo>
                    <a:pt x="5274" y="532"/>
                  </a:lnTo>
                  <a:lnTo>
                    <a:pt x="5272" y="521"/>
                  </a:lnTo>
                  <a:lnTo>
                    <a:pt x="5270" y="511"/>
                  </a:lnTo>
                  <a:lnTo>
                    <a:pt x="5270" y="501"/>
                  </a:lnTo>
                  <a:lnTo>
                    <a:pt x="5275" y="493"/>
                  </a:lnTo>
                  <a:lnTo>
                    <a:pt x="5287" y="481"/>
                  </a:lnTo>
                  <a:lnTo>
                    <a:pt x="5291" y="473"/>
                  </a:lnTo>
                  <a:lnTo>
                    <a:pt x="5295" y="464"/>
                  </a:lnTo>
                  <a:lnTo>
                    <a:pt x="5296" y="460"/>
                  </a:lnTo>
                  <a:lnTo>
                    <a:pt x="5297" y="454"/>
                  </a:lnTo>
                  <a:lnTo>
                    <a:pt x="5296" y="450"/>
                  </a:lnTo>
                  <a:lnTo>
                    <a:pt x="5295" y="445"/>
                  </a:lnTo>
                  <a:lnTo>
                    <a:pt x="5293" y="440"/>
                  </a:lnTo>
                  <a:lnTo>
                    <a:pt x="5290" y="435"/>
                  </a:lnTo>
                  <a:lnTo>
                    <a:pt x="5286" y="429"/>
                  </a:lnTo>
                  <a:lnTo>
                    <a:pt x="5279" y="425"/>
                  </a:lnTo>
                  <a:lnTo>
                    <a:pt x="5272" y="420"/>
                  </a:lnTo>
                  <a:lnTo>
                    <a:pt x="5263" y="415"/>
                  </a:lnTo>
                  <a:lnTo>
                    <a:pt x="5252" y="410"/>
                  </a:lnTo>
                  <a:lnTo>
                    <a:pt x="5239" y="406"/>
                  </a:lnTo>
                  <a:lnTo>
                    <a:pt x="5224" y="400"/>
                  </a:lnTo>
                  <a:lnTo>
                    <a:pt x="5208" y="396"/>
                  </a:lnTo>
                  <a:lnTo>
                    <a:pt x="5189" y="392"/>
                  </a:lnTo>
                  <a:lnTo>
                    <a:pt x="5168" y="388"/>
                  </a:lnTo>
                  <a:lnTo>
                    <a:pt x="5144" y="384"/>
                  </a:lnTo>
                  <a:lnTo>
                    <a:pt x="5118" y="381"/>
                  </a:lnTo>
                  <a:lnTo>
                    <a:pt x="5090" y="377"/>
                  </a:lnTo>
                  <a:lnTo>
                    <a:pt x="5058" y="374"/>
                  </a:lnTo>
                  <a:lnTo>
                    <a:pt x="5050" y="373"/>
                  </a:lnTo>
                  <a:lnTo>
                    <a:pt x="5043" y="373"/>
                  </a:lnTo>
                  <a:lnTo>
                    <a:pt x="5036" y="374"/>
                  </a:lnTo>
                  <a:lnTo>
                    <a:pt x="5030" y="375"/>
                  </a:lnTo>
                  <a:lnTo>
                    <a:pt x="5023" y="377"/>
                  </a:lnTo>
                  <a:lnTo>
                    <a:pt x="5018" y="380"/>
                  </a:lnTo>
                  <a:lnTo>
                    <a:pt x="5012" y="383"/>
                  </a:lnTo>
                  <a:lnTo>
                    <a:pt x="5008" y="387"/>
                  </a:lnTo>
                  <a:lnTo>
                    <a:pt x="5004" y="392"/>
                  </a:lnTo>
                  <a:lnTo>
                    <a:pt x="4999" y="397"/>
                  </a:lnTo>
                  <a:lnTo>
                    <a:pt x="4996" y="402"/>
                  </a:lnTo>
                  <a:lnTo>
                    <a:pt x="4994" y="409"/>
                  </a:lnTo>
                  <a:lnTo>
                    <a:pt x="4992" y="416"/>
                  </a:lnTo>
                  <a:lnTo>
                    <a:pt x="4990" y="425"/>
                  </a:lnTo>
                  <a:lnTo>
                    <a:pt x="4990" y="434"/>
                  </a:lnTo>
                  <a:lnTo>
                    <a:pt x="4989" y="443"/>
                  </a:lnTo>
                  <a:lnTo>
                    <a:pt x="4928" y="443"/>
                  </a:lnTo>
                  <a:lnTo>
                    <a:pt x="4882" y="443"/>
                  </a:lnTo>
                  <a:lnTo>
                    <a:pt x="4849" y="443"/>
                  </a:lnTo>
                  <a:lnTo>
                    <a:pt x="4828" y="443"/>
                  </a:lnTo>
                  <a:lnTo>
                    <a:pt x="4814" y="443"/>
                  </a:lnTo>
                  <a:lnTo>
                    <a:pt x="4807" y="443"/>
                  </a:lnTo>
                  <a:lnTo>
                    <a:pt x="4804" y="443"/>
                  </a:lnTo>
                  <a:lnTo>
                    <a:pt x="4804" y="443"/>
                  </a:lnTo>
                  <a:lnTo>
                    <a:pt x="4773" y="437"/>
                  </a:lnTo>
                  <a:lnTo>
                    <a:pt x="4724" y="428"/>
                  </a:lnTo>
                  <a:lnTo>
                    <a:pt x="4666" y="418"/>
                  </a:lnTo>
                  <a:lnTo>
                    <a:pt x="4602" y="405"/>
                  </a:lnTo>
                  <a:lnTo>
                    <a:pt x="4571" y="398"/>
                  </a:lnTo>
                  <a:lnTo>
                    <a:pt x="4541" y="390"/>
                  </a:lnTo>
                  <a:lnTo>
                    <a:pt x="4511" y="382"/>
                  </a:lnTo>
                  <a:lnTo>
                    <a:pt x="4484" y="373"/>
                  </a:lnTo>
                  <a:lnTo>
                    <a:pt x="4461" y="363"/>
                  </a:lnTo>
                  <a:lnTo>
                    <a:pt x="4441" y="354"/>
                  </a:lnTo>
                  <a:lnTo>
                    <a:pt x="4433" y="348"/>
                  </a:lnTo>
                  <a:lnTo>
                    <a:pt x="4425" y="343"/>
                  </a:lnTo>
                  <a:lnTo>
                    <a:pt x="4420" y="337"/>
                  </a:lnTo>
                  <a:lnTo>
                    <a:pt x="4415" y="332"/>
                  </a:lnTo>
                  <a:lnTo>
                    <a:pt x="4376" y="362"/>
                  </a:lnTo>
                  <a:lnTo>
                    <a:pt x="4344" y="386"/>
                  </a:lnTo>
                  <a:lnTo>
                    <a:pt x="4316" y="406"/>
                  </a:lnTo>
                  <a:lnTo>
                    <a:pt x="4294" y="419"/>
                  </a:lnTo>
                  <a:lnTo>
                    <a:pt x="4276" y="428"/>
                  </a:lnTo>
                  <a:lnTo>
                    <a:pt x="4262" y="433"/>
                  </a:lnTo>
                  <a:lnTo>
                    <a:pt x="4257" y="435"/>
                  </a:lnTo>
                  <a:lnTo>
                    <a:pt x="4252" y="435"/>
                  </a:lnTo>
                  <a:lnTo>
                    <a:pt x="4248" y="435"/>
                  </a:lnTo>
                  <a:lnTo>
                    <a:pt x="4245" y="434"/>
                  </a:lnTo>
                  <a:lnTo>
                    <a:pt x="4243" y="433"/>
                  </a:lnTo>
                  <a:lnTo>
                    <a:pt x="4240" y="432"/>
                  </a:lnTo>
                  <a:lnTo>
                    <a:pt x="4239" y="429"/>
                  </a:lnTo>
                  <a:lnTo>
                    <a:pt x="4238" y="427"/>
                  </a:lnTo>
                  <a:lnTo>
                    <a:pt x="4237" y="422"/>
                  </a:lnTo>
                  <a:lnTo>
                    <a:pt x="4238" y="415"/>
                  </a:lnTo>
                  <a:lnTo>
                    <a:pt x="4240" y="406"/>
                  </a:lnTo>
                  <a:lnTo>
                    <a:pt x="4243" y="401"/>
                  </a:lnTo>
                  <a:lnTo>
                    <a:pt x="4248" y="395"/>
                  </a:lnTo>
                  <a:lnTo>
                    <a:pt x="4258" y="388"/>
                  </a:lnTo>
                  <a:lnTo>
                    <a:pt x="4269" y="381"/>
                  </a:lnTo>
                  <a:lnTo>
                    <a:pt x="4281" y="373"/>
                  </a:lnTo>
                  <a:lnTo>
                    <a:pt x="4312" y="357"/>
                  </a:lnTo>
                  <a:lnTo>
                    <a:pt x="4347" y="340"/>
                  </a:lnTo>
                  <a:lnTo>
                    <a:pt x="4384" y="321"/>
                  </a:lnTo>
                  <a:lnTo>
                    <a:pt x="4423" y="302"/>
                  </a:lnTo>
                  <a:lnTo>
                    <a:pt x="4441" y="292"/>
                  </a:lnTo>
                  <a:lnTo>
                    <a:pt x="4460" y="282"/>
                  </a:lnTo>
                  <a:lnTo>
                    <a:pt x="4477" y="271"/>
                  </a:lnTo>
                  <a:lnTo>
                    <a:pt x="4493" y="261"/>
                  </a:lnTo>
                  <a:lnTo>
                    <a:pt x="4507" y="251"/>
                  </a:lnTo>
                  <a:lnTo>
                    <a:pt x="4521" y="240"/>
                  </a:lnTo>
                  <a:lnTo>
                    <a:pt x="4532" y="229"/>
                  </a:lnTo>
                  <a:lnTo>
                    <a:pt x="4541" y="218"/>
                  </a:lnTo>
                  <a:lnTo>
                    <a:pt x="4547" y="208"/>
                  </a:lnTo>
                  <a:lnTo>
                    <a:pt x="4551" y="197"/>
                  </a:lnTo>
                  <a:lnTo>
                    <a:pt x="4552" y="186"/>
                  </a:lnTo>
                  <a:lnTo>
                    <a:pt x="4550" y="175"/>
                  </a:lnTo>
                  <a:lnTo>
                    <a:pt x="4545" y="164"/>
                  </a:lnTo>
                  <a:lnTo>
                    <a:pt x="4535" y="154"/>
                  </a:lnTo>
                  <a:lnTo>
                    <a:pt x="4522" y="144"/>
                  </a:lnTo>
                  <a:lnTo>
                    <a:pt x="4505" y="133"/>
                  </a:lnTo>
                  <a:lnTo>
                    <a:pt x="4483" y="122"/>
                  </a:lnTo>
                  <a:lnTo>
                    <a:pt x="4456" y="112"/>
                  </a:lnTo>
                  <a:lnTo>
                    <a:pt x="4425" y="103"/>
                  </a:lnTo>
                  <a:lnTo>
                    <a:pt x="4388" y="93"/>
                  </a:lnTo>
                  <a:lnTo>
                    <a:pt x="4330" y="93"/>
                  </a:lnTo>
                  <a:lnTo>
                    <a:pt x="4286" y="93"/>
                  </a:lnTo>
                  <a:lnTo>
                    <a:pt x="4255" y="93"/>
                  </a:lnTo>
                  <a:lnTo>
                    <a:pt x="4234" y="93"/>
                  </a:lnTo>
                  <a:lnTo>
                    <a:pt x="4221" y="93"/>
                  </a:lnTo>
                  <a:lnTo>
                    <a:pt x="4215" y="93"/>
                  </a:lnTo>
                  <a:lnTo>
                    <a:pt x="4211" y="93"/>
                  </a:lnTo>
                  <a:lnTo>
                    <a:pt x="4211" y="93"/>
                  </a:lnTo>
                  <a:lnTo>
                    <a:pt x="4204" y="76"/>
                  </a:lnTo>
                  <a:lnTo>
                    <a:pt x="4193" y="58"/>
                  </a:lnTo>
                  <a:lnTo>
                    <a:pt x="4188" y="51"/>
                  </a:lnTo>
                  <a:lnTo>
                    <a:pt x="4181" y="43"/>
                  </a:lnTo>
                  <a:lnTo>
                    <a:pt x="4174" y="36"/>
                  </a:lnTo>
                  <a:lnTo>
                    <a:pt x="4166" y="29"/>
                  </a:lnTo>
                  <a:lnTo>
                    <a:pt x="4158" y="23"/>
                  </a:lnTo>
                  <a:lnTo>
                    <a:pt x="4149" y="17"/>
                  </a:lnTo>
                  <a:lnTo>
                    <a:pt x="4139" y="12"/>
                  </a:lnTo>
                  <a:lnTo>
                    <a:pt x="4129" y="7"/>
                  </a:lnTo>
                  <a:lnTo>
                    <a:pt x="4118" y="4"/>
                  </a:lnTo>
                  <a:lnTo>
                    <a:pt x="4107" y="2"/>
                  </a:lnTo>
                  <a:lnTo>
                    <a:pt x="4094" y="0"/>
                  </a:lnTo>
                  <a:lnTo>
                    <a:pt x="4081" y="0"/>
                  </a:lnTo>
                  <a:lnTo>
                    <a:pt x="4066" y="1"/>
                  </a:lnTo>
                  <a:lnTo>
                    <a:pt x="4050" y="3"/>
                  </a:lnTo>
                  <a:lnTo>
                    <a:pt x="4037" y="6"/>
                  </a:lnTo>
                  <a:lnTo>
                    <a:pt x="4025" y="11"/>
                  </a:lnTo>
                  <a:lnTo>
                    <a:pt x="4013" y="16"/>
                  </a:lnTo>
                  <a:lnTo>
                    <a:pt x="4002" y="23"/>
                  </a:lnTo>
                  <a:lnTo>
                    <a:pt x="3991" y="30"/>
                  </a:lnTo>
                  <a:lnTo>
                    <a:pt x="3981" y="38"/>
                  </a:lnTo>
                  <a:lnTo>
                    <a:pt x="3963" y="54"/>
                  </a:lnTo>
                  <a:lnTo>
                    <a:pt x="3946" y="71"/>
                  </a:lnTo>
                  <a:lnTo>
                    <a:pt x="3928" y="89"/>
                  </a:lnTo>
                  <a:lnTo>
                    <a:pt x="3911" y="104"/>
                  </a:lnTo>
                  <a:lnTo>
                    <a:pt x="3904" y="109"/>
                  </a:lnTo>
                  <a:lnTo>
                    <a:pt x="3892" y="116"/>
                  </a:lnTo>
                  <a:lnTo>
                    <a:pt x="3877" y="122"/>
                  </a:lnTo>
                  <a:lnTo>
                    <a:pt x="3859" y="130"/>
                  </a:lnTo>
                  <a:lnTo>
                    <a:pt x="3840" y="137"/>
                  </a:lnTo>
                  <a:lnTo>
                    <a:pt x="3819" y="145"/>
                  </a:lnTo>
                  <a:lnTo>
                    <a:pt x="3798" y="152"/>
                  </a:lnTo>
                  <a:lnTo>
                    <a:pt x="3777" y="159"/>
                  </a:lnTo>
                  <a:lnTo>
                    <a:pt x="3756" y="163"/>
                  </a:lnTo>
                  <a:lnTo>
                    <a:pt x="3736" y="167"/>
                  </a:lnTo>
                  <a:lnTo>
                    <a:pt x="3728" y="168"/>
                  </a:lnTo>
                  <a:lnTo>
                    <a:pt x="3719" y="169"/>
                  </a:lnTo>
                  <a:lnTo>
                    <a:pt x="3711" y="169"/>
                  </a:lnTo>
                  <a:lnTo>
                    <a:pt x="3704" y="168"/>
                  </a:lnTo>
                  <a:lnTo>
                    <a:pt x="3697" y="167"/>
                  </a:lnTo>
                  <a:lnTo>
                    <a:pt x="3692" y="164"/>
                  </a:lnTo>
                  <a:lnTo>
                    <a:pt x="3687" y="161"/>
                  </a:lnTo>
                  <a:lnTo>
                    <a:pt x="3683" y="158"/>
                  </a:lnTo>
                  <a:lnTo>
                    <a:pt x="3681" y="154"/>
                  </a:lnTo>
                  <a:lnTo>
                    <a:pt x="3679" y="148"/>
                  </a:lnTo>
                  <a:lnTo>
                    <a:pt x="3679" y="142"/>
                  </a:lnTo>
                  <a:lnTo>
                    <a:pt x="3680" y="135"/>
                  </a:lnTo>
                  <a:lnTo>
                    <a:pt x="3651" y="142"/>
                  </a:lnTo>
                  <a:lnTo>
                    <a:pt x="3608" y="150"/>
                  </a:lnTo>
                  <a:lnTo>
                    <a:pt x="3555" y="160"/>
                  </a:lnTo>
                  <a:lnTo>
                    <a:pt x="3494" y="173"/>
                  </a:lnTo>
                  <a:lnTo>
                    <a:pt x="3464" y="182"/>
                  </a:lnTo>
                  <a:lnTo>
                    <a:pt x="3432" y="191"/>
                  </a:lnTo>
                  <a:lnTo>
                    <a:pt x="3401" y="202"/>
                  </a:lnTo>
                  <a:lnTo>
                    <a:pt x="3370" y="214"/>
                  </a:lnTo>
                  <a:lnTo>
                    <a:pt x="3355" y="221"/>
                  </a:lnTo>
                  <a:lnTo>
                    <a:pt x="3340" y="228"/>
                  </a:lnTo>
                  <a:lnTo>
                    <a:pt x="3326" y="236"/>
                  </a:lnTo>
                  <a:lnTo>
                    <a:pt x="3312" y="243"/>
                  </a:lnTo>
                  <a:lnTo>
                    <a:pt x="3298" y="252"/>
                  </a:lnTo>
                  <a:lnTo>
                    <a:pt x="3285" y="262"/>
                  </a:lnTo>
                  <a:lnTo>
                    <a:pt x="3272" y="271"/>
                  </a:lnTo>
                  <a:lnTo>
                    <a:pt x="3260" y="281"/>
                  </a:lnTo>
                  <a:lnTo>
                    <a:pt x="3256" y="287"/>
                  </a:lnTo>
                  <a:lnTo>
                    <a:pt x="3252" y="292"/>
                  </a:lnTo>
                  <a:lnTo>
                    <a:pt x="3247" y="299"/>
                  </a:lnTo>
                  <a:lnTo>
                    <a:pt x="3243" y="306"/>
                  </a:lnTo>
                  <a:lnTo>
                    <a:pt x="3235" y="321"/>
                  </a:lnTo>
                  <a:lnTo>
                    <a:pt x="3229" y="336"/>
                  </a:lnTo>
                  <a:lnTo>
                    <a:pt x="3225" y="344"/>
                  </a:lnTo>
                  <a:lnTo>
                    <a:pt x="3220" y="350"/>
                  </a:lnTo>
                  <a:lnTo>
                    <a:pt x="3216" y="357"/>
                  </a:lnTo>
                  <a:lnTo>
                    <a:pt x="3212" y="362"/>
                  </a:lnTo>
                  <a:lnTo>
                    <a:pt x="3206" y="368"/>
                  </a:lnTo>
                  <a:lnTo>
                    <a:pt x="3201" y="371"/>
                  </a:lnTo>
                  <a:lnTo>
                    <a:pt x="3194" y="373"/>
                  </a:lnTo>
                  <a:lnTo>
                    <a:pt x="3188" y="374"/>
                  </a:lnTo>
                  <a:lnTo>
                    <a:pt x="3160" y="373"/>
                  </a:lnTo>
                  <a:lnTo>
                    <a:pt x="3121" y="372"/>
                  </a:lnTo>
                  <a:lnTo>
                    <a:pt x="3099" y="372"/>
                  </a:lnTo>
                  <a:lnTo>
                    <a:pt x="3077" y="373"/>
                  </a:lnTo>
                  <a:lnTo>
                    <a:pt x="3054" y="374"/>
                  </a:lnTo>
                  <a:lnTo>
                    <a:pt x="3031" y="376"/>
                  </a:lnTo>
                  <a:lnTo>
                    <a:pt x="3009" y="380"/>
                  </a:lnTo>
                  <a:lnTo>
                    <a:pt x="2988" y="384"/>
                  </a:lnTo>
                  <a:lnTo>
                    <a:pt x="2978" y="387"/>
                  </a:lnTo>
                  <a:lnTo>
                    <a:pt x="2969" y="390"/>
                  </a:lnTo>
                  <a:lnTo>
                    <a:pt x="2960" y="394"/>
                  </a:lnTo>
                  <a:lnTo>
                    <a:pt x="2952" y="398"/>
                  </a:lnTo>
                  <a:lnTo>
                    <a:pt x="2945" y="403"/>
                  </a:lnTo>
                  <a:lnTo>
                    <a:pt x="2938" y="408"/>
                  </a:lnTo>
                  <a:lnTo>
                    <a:pt x="2932" y="414"/>
                  </a:lnTo>
                  <a:lnTo>
                    <a:pt x="2928" y="420"/>
                  </a:lnTo>
                  <a:lnTo>
                    <a:pt x="2923" y="427"/>
                  </a:lnTo>
                  <a:lnTo>
                    <a:pt x="2920" y="435"/>
                  </a:lnTo>
                  <a:lnTo>
                    <a:pt x="2919" y="442"/>
                  </a:lnTo>
                  <a:lnTo>
                    <a:pt x="2918" y="451"/>
                  </a:lnTo>
                  <a:lnTo>
                    <a:pt x="2919" y="459"/>
                  </a:lnTo>
                  <a:lnTo>
                    <a:pt x="2921" y="466"/>
                  </a:lnTo>
                  <a:lnTo>
                    <a:pt x="2924" y="475"/>
                  </a:lnTo>
                  <a:lnTo>
                    <a:pt x="2929" y="482"/>
                  </a:lnTo>
                  <a:lnTo>
                    <a:pt x="2937" y="501"/>
                  </a:lnTo>
                  <a:lnTo>
                    <a:pt x="2945" y="520"/>
                  </a:lnTo>
                  <a:lnTo>
                    <a:pt x="2938" y="525"/>
                  </a:lnTo>
                  <a:lnTo>
                    <a:pt x="2932" y="527"/>
                  </a:lnTo>
                  <a:lnTo>
                    <a:pt x="2925" y="529"/>
                  </a:lnTo>
                  <a:lnTo>
                    <a:pt x="2919" y="530"/>
                  </a:lnTo>
                  <a:lnTo>
                    <a:pt x="2906" y="531"/>
                  </a:lnTo>
                  <a:lnTo>
                    <a:pt x="2891" y="529"/>
                  </a:lnTo>
                  <a:lnTo>
                    <a:pt x="2872" y="527"/>
                  </a:lnTo>
                  <a:lnTo>
                    <a:pt x="2847" y="524"/>
                  </a:lnTo>
                  <a:lnTo>
                    <a:pt x="2815" y="521"/>
                  </a:lnTo>
                  <a:lnTo>
                    <a:pt x="2775" y="520"/>
                  </a:lnTo>
                  <a:lnTo>
                    <a:pt x="2767" y="532"/>
                  </a:lnTo>
                  <a:lnTo>
                    <a:pt x="2758" y="543"/>
                  </a:lnTo>
                  <a:lnTo>
                    <a:pt x="2751" y="551"/>
                  </a:lnTo>
                  <a:lnTo>
                    <a:pt x="2743" y="558"/>
                  </a:lnTo>
                  <a:lnTo>
                    <a:pt x="2737" y="564"/>
                  </a:lnTo>
                  <a:lnTo>
                    <a:pt x="2730" y="568"/>
                  </a:lnTo>
                  <a:lnTo>
                    <a:pt x="2724" y="571"/>
                  </a:lnTo>
                  <a:lnTo>
                    <a:pt x="2718" y="573"/>
                  </a:lnTo>
                  <a:lnTo>
                    <a:pt x="2714" y="574"/>
                  </a:lnTo>
                  <a:lnTo>
                    <a:pt x="2710" y="574"/>
                  </a:lnTo>
                  <a:lnTo>
                    <a:pt x="2705" y="573"/>
                  </a:lnTo>
                  <a:lnTo>
                    <a:pt x="2701" y="571"/>
                  </a:lnTo>
                  <a:lnTo>
                    <a:pt x="2698" y="568"/>
                  </a:lnTo>
                  <a:lnTo>
                    <a:pt x="2694" y="565"/>
                  </a:lnTo>
                  <a:lnTo>
                    <a:pt x="2691" y="560"/>
                  </a:lnTo>
                  <a:lnTo>
                    <a:pt x="2689" y="556"/>
                  </a:lnTo>
                  <a:lnTo>
                    <a:pt x="2685" y="545"/>
                  </a:lnTo>
                  <a:lnTo>
                    <a:pt x="2680" y="533"/>
                  </a:lnTo>
                  <a:lnTo>
                    <a:pt x="2677" y="520"/>
                  </a:lnTo>
                  <a:lnTo>
                    <a:pt x="2674" y="507"/>
                  </a:lnTo>
                  <a:lnTo>
                    <a:pt x="2671" y="494"/>
                  </a:lnTo>
                  <a:lnTo>
                    <a:pt x="2667" y="484"/>
                  </a:lnTo>
                  <a:lnTo>
                    <a:pt x="2664" y="474"/>
                  </a:lnTo>
                  <a:lnTo>
                    <a:pt x="2660" y="466"/>
                  </a:lnTo>
                  <a:lnTo>
                    <a:pt x="2659" y="477"/>
                  </a:lnTo>
                  <a:lnTo>
                    <a:pt x="2656" y="487"/>
                  </a:lnTo>
                  <a:lnTo>
                    <a:pt x="2652" y="495"/>
                  </a:lnTo>
                  <a:lnTo>
                    <a:pt x="2649" y="504"/>
                  </a:lnTo>
                  <a:lnTo>
                    <a:pt x="2645" y="512"/>
                  </a:lnTo>
                  <a:lnTo>
                    <a:pt x="2639" y="519"/>
                  </a:lnTo>
                  <a:lnTo>
                    <a:pt x="2635" y="526"/>
                  </a:lnTo>
                  <a:lnTo>
                    <a:pt x="2629" y="531"/>
                  </a:lnTo>
                  <a:lnTo>
                    <a:pt x="2616" y="543"/>
                  </a:lnTo>
                  <a:lnTo>
                    <a:pt x="2603" y="553"/>
                  </a:lnTo>
                  <a:lnTo>
                    <a:pt x="2588" y="561"/>
                  </a:lnTo>
                  <a:lnTo>
                    <a:pt x="2571" y="571"/>
                  </a:lnTo>
                  <a:lnTo>
                    <a:pt x="2575" y="580"/>
                  </a:lnTo>
                  <a:lnTo>
                    <a:pt x="2579" y="588"/>
                  </a:lnTo>
                  <a:lnTo>
                    <a:pt x="2583" y="597"/>
                  </a:lnTo>
                  <a:lnTo>
                    <a:pt x="2589" y="606"/>
                  </a:lnTo>
                  <a:lnTo>
                    <a:pt x="2601" y="624"/>
                  </a:lnTo>
                  <a:lnTo>
                    <a:pt x="2612" y="644"/>
                  </a:lnTo>
                  <a:lnTo>
                    <a:pt x="2617" y="653"/>
                  </a:lnTo>
                  <a:lnTo>
                    <a:pt x="2620" y="663"/>
                  </a:lnTo>
                  <a:lnTo>
                    <a:pt x="2623" y="673"/>
                  </a:lnTo>
                  <a:lnTo>
                    <a:pt x="2623" y="683"/>
                  </a:lnTo>
                  <a:lnTo>
                    <a:pt x="2622" y="693"/>
                  </a:lnTo>
                  <a:lnTo>
                    <a:pt x="2620" y="703"/>
                  </a:lnTo>
                  <a:lnTo>
                    <a:pt x="2617" y="709"/>
                  </a:lnTo>
                  <a:lnTo>
                    <a:pt x="2615" y="714"/>
                  </a:lnTo>
                  <a:lnTo>
                    <a:pt x="2610" y="719"/>
                  </a:lnTo>
                  <a:lnTo>
                    <a:pt x="2606" y="725"/>
                  </a:lnTo>
                  <a:lnTo>
                    <a:pt x="2603" y="729"/>
                  </a:lnTo>
                  <a:lnTo>
                    <a:pt x="2601" y="733"/>
                  </a:lnTo>
                  <a:lnTo>
                    <a:pt x="2599" y="738"/>
                  </a:lnTo>
                  <a:lnTo>
                    <a:pt x="2598" y="743"/>
                  </a:lnTo>
                  <a:lnTo>
                    <a:pt x="2598" y="754"/>
                  </a:lnTo>
                  <a:lnTo>
                    <a:pt x="2599" y="767"/>
                  </a:lnTo>
                  <a:lnTo>
                    <a:pt x="2604" y="780"/>
                  </a:lnTo>
                  <a:lnTo>
                    <a:pt x="2608" y="793"/>
                  </a:lnTo>
                  <a:lnTo>
                    <a:pt x="2613" y="807"/>
                  </a:lnTo>
                  <a:lnTo>
                    <a:pt x="2619" y="820"/>
                  </a:lnTo>
                  <a:lnTo>
                    <a:pt x="2624" y="833"/>
                  </a:lnTo>
                  <a:lnTo>
                    <a:pt x="2630" y="846"/>
                  </a:lnTo>
                  <a:lnTo>
                    <a:pt x="2633" y="857"/>
                  </a:lnTo>
                  <a:lnTo>
                    <a:pt x="2635" y="867"/>
                  </a:lnTo>
                  <a:lnTo>
                    <a:pt x="2635" y="872"/>
                  </a:lnTo>
                  <a:lnTo>
                    <a:pt x="2635" y="875"/>
                  </a:lnTo>
                  <a:lnTo>
                    <a:pt x="2634" y="878"/>
                  </a:lnTo>
                  <a:lnTo>
                    <a:pt x="2632" y="882"/>
                  </a:lnTo>
                  <a:lnTo>
                    <a:pt x="2630" y="884"/>
                  </a:lnTo>
                  <a:lnTo>
                    <a:pt x="2626" y="886"/>
                  </a:lnTo>
                  <a:lnTo>
                    <a:pt x="2623" y="887"/>
                  </a:lnTo>
                  <a:lnTo>
                    <a:pt x="2618" y="887"/>
                  </a:lnTo>
                  <a:lnTo>
                    <a:pt x="2611" y="886"/>
                  </a:lnTo>
                  <a:lnTo>
                    <a:pt x="2605" y="884"/>
                  </a:lnTo>
                  <a:lnTo>
                    <a:pt x="2599" y="881"/>
                  </a:lnTo>
                  <a:lnTo>
                    <a:pt x="2594" y="876"/>
                  </a:lnTo>
                  <a:lnTo>
                    <a:pt x="2589" y="870"/>
                  </a:lnTo>
                  <a:lnTo>
                    <a:pt x="2584" y="863"/>
                  </a:lnTo>
                  <a:lnTo>
                    <a:pt x="2579" y="855"/>
                  </a:lnTo>
                  <a:lnTo>
                    <a:pt x="2575" y="846"/>
                  </a:lnTo>
                  <a:lnTo>
                    <a:pt x="2567" y="826"/>
                  </a:lnTo>
                  <a:lnTo>
                    <a:pt x="2559" y="804"/>
                  </a:lnTo>
                  <a:lnTo>
                    <a:pt x="2553" y="779"/>
                  </a:lnTo>
                  <a:lnTo>
                    <a:pt x="2548" y="753"/>
                  </a:lnTo>
                  <a:lnTo>
                    <a:pt x="2543" y="726"/>
                  </a:lnTo>
                  <a:lnTo>
                    <a:pt x="2539" y="700"/>
                  </a:lnTo>
                  <a:lnTo>
                    <a:pt x="2536" y="674"/>
                  </a:lnTo>
                  <a:lnTo>
                    <a:pt x="2534" y="649"/>
                  </a:lnTo>
                  <a:lnTo>
                    <a:pt x="2530" y="607"/>
                  </a:lnTo>
                  <a:lnTo>
                    <a:pt x="2529" y="579"/>
                  </a:lnTo>
                  <a:lnTo>
                    <a:pt x="2530" y="568"/>
                  </a:lnTo>
                  <a:lnTo>
                    <a:pt x="2533" y="558"/>
                  </a:lnTo>
                  <a:lnTo>
                    <a:pt x="2537" y="550"/>
                  </a:lnTo>
                  <a:lnTo>
                    <a:pt x="2541" y="541"/>
                  </a:lnTo>
                  <a:lnTo>
                    <a:pt x="2551" y="526"/>
                  </a:lnTo>
                  <a:lnTo>
                    <a:pt x="2557" y="513"/>
                  </a:lnTo>
                  <a:lnTo>
                    <a:pt x="2558" y="506"/>
                  </a:lnTo>
                  <a:lnTo>
                    <a:pt x="2557" y="500"/>
                  </a:lnTo>
                  <a:lnTo>
                    <a:pt x="2556" y="498"/>
                  </a:lnTo>
                  <a:lnTo>
                    <a:pt x="2554" y="494"/>
                  </a:lnTo>
                  <a:lnTo>
                    <a:pt x="2551" y="492"/>
                  </a:lnTo>
                  <a:lnTo>
                    <a:pt x="2548" y="489"/>
                  </a:lnTo>
                  <a:lnTo>
                    <a:pt x="2537" y="484"/>
                  </a:lnTo>
                  <a:lnTo>
                    <a:pt x="2522" y="478"/>
                  </a:lnTo>
                  <a:lnTo>
                    <a:pt x="2503" y="473"/>
                  </a:lnTo>
                  <a:lnTo>
                    <a:pt x="2480" y="466"/>
                  </a:lnTo>
                  <a:lnTo>
                    <a:pt x="2472" y="466"/>
                  </a:lnTo>
                  <a:lnTo>
                    <a:pt x="2464" y="466"/>
                  </a:lnTo>
                  <a:lnTo>
                    <a:pt x="2457" y="466"/>
                  </a:lnTo>
                  <a:lnTo>
                    <a:pt x="2449" y="468"/>
                  </a:lnTo>
                  <a:lnTo>
                    <a:pt x="2432" y="473"/>
                  </a:lnTo>
                  <a:lnTo>
                    <a:pt x="2415" y="479"/>
                  </a:lnTo>
                  <a:lnTo>
                    <a:pt x="2398" y="489"/>
                  </a:lnTo>
                  <a:lnTo>
                    <a:pt x="2380" y="499"/>
                  </a:lnTo>
                  <a:lnTo>
                    <a:pt x="2363" y="512"/>
                  </a:lnTo>
                  <a:lnTo>
                    <a:pt x="2346" y="525"/>
                  </a:lnTo>
                  <a:lnTo>
                    <a:pt x="2330" y="539"/>
                  </a:lnTo>
                  <a:lnTo>
                    <a:pt x="2315" y="554"/>
                  </a:lnTo>
                  <a:lnTo>
                    <a:pt x="2301" y="569"/>
                  </a:lnTo>
                  <a:lnTo>
                    <a:pt x="2291" y="584"/>
                  </a:lnTo>
                  <a:lnTo>
                    <a:pt x="2281" y="599"/>
                  </a:lnTo>
                  <a:lnTo>
                    <a:pt x="2273" y="613"/>
                  </a:lnTo>
                  <a:lnTo>
                    <a:pt x="2271" y="621"/>
                  </a:lnTo>
                  <a:lnTo>
                    <a:pt x="2269" y="627"/>
                  </a:lnTo>
                  <a:lnTo>
                    <a:pt x="2268" y="634"/>
                  </a:lnTo>
                  <a:lnTo>
                    <a:pt x="2268" y="640"/>
                  </a:lnTo>
                  <a:lnTo>
                    <a:pt x="2268" y="654"/>
                  </a:lnTo>
                  <a:lnTo>
                    <a:pt x="2269" y="667"/>
                  </a:lnTo>
                  <a:lnTo>
                    <a:pt x="2271" y="680"/>
                  </a:lnTo>
                  <a:lnTo>
                    <a:pt x="2273" y="693"/>
                  </a:lnTo>
                  <a:lnTo>
                    <a:pt x="2277" y="705"/>
                  </a:lnTo>
                  <a:lnTo>
                    <a:pt x="2281" y="716"/>
                  </a:lnTo>
                  <a:lnTo>
                    <a:pt x="2285" y="727"/>
                  </a:lnTo>
                  <a:lnTo>
                    <a:pt x="2290" y="738"/>
                  </a:lnTo>
                  <a:lnTo>
                    <a:pt x="2300" y="758"/>
                  </a:lnTo>
                  <a:lnTo>
                    <a:pt x="2313" y="777"/>
                  </a:lnTo>
                  <a:lnTo>
                    <a:pt x="2326" y="794"/>
                  </a:lnTo>
                  <a:lnTo>
                    <a:pt x="2340" y="810"/>
                  </a:lnTo>
                  <a:lnTo>
                    <a:pt x="2349" y="822"/>
                  </a:lnTo>
                  <a:lnTo>
                    <a:pt x="2355" y="834"/>
                  </a:lnTo>
                  <a:lnTo>
                    <a:pt x="2360" y="843"/>
                  </a:lnTo>
                  <a:lnTo>
                    <a:pt x="2362" y="851"/>
                  </a:lnTo>
                  <a:lnTo>
                    <a:pt x="2364" y="858"/>
                  </a:lnTo>
                  <a:lnTo>
                    <a:pt x="2364" y="862"/>
                  </a:lnTo>
                  <a:lnTo>
                    <a:pt x="2362" y="865"/>
                  </a:lnTo>
                  <a:lnTo>
                    <a:pt x="2360" y="869"/>
                  </a:lnTo>
                  <a:lnTo>
                    <a:pt x="2355" y="870"/>
                  </a:lnTo>
                  <a:lnTo>
                    <a:pt x="2350" y="870"/>
                  </a:lnTo>
                  <a:lnTo>
                    <a:pt x="2345" y="869"/>
                  </a:lnTo>
                  <a:lnTo>
                    <a:pt x="2337" y="868"/>
                  </a:lnTo>
                  <a:lnTo>
                    <a:pt x="2320" y="861"/>
                  </a:lnTo>
                  <a:lnTo>
                    <a:pt x="2300" y="852"/>
                  </a:lnTo>
                  <a:lnTo>
                    <a:pt x="2256" y="831"/>
                  </a:lnTo>
                  <a:lnTo>
                    <a:pt x="2208" y="806"/>
                  </a:lnTo>
                  <a:lnTo>
                    <a:pt x="2185" y="794"/>
                  </a:lnTo>
                  <a:lnTo>
                    <a:pt x="2162" y="784"/>
                  </a:lnTo>
                  <a:lnTo>
                    <a:pt x="2143" y="777"/>
                  </a:lnTo>
                  <a:lnTo>
                    <a:pt x="2125" y="771"/>
                  </a:lnTo>
                  <a:lnTo>
                    <a:pt x="2086" y="762"/>
                  </a:lnTo>
                  <a:lnTo>
                    <a:pt x="2052" y="754"/>
                  </a:lnTo>
                  <a:lnTo>
                    <a:pt x="2025" y="750"/>
                  </a:lnTo>
                  <a:lnTo>
                    <a:pt x="2003" y="748"/>
                  </a:lnTo>
                  <a:lnTo>
                    <a:pt x="1987" y="748"/>
                  </a:lnTo>
                  <a:lnTo>
                    <a:pt x="1974" y="750"/>
                  </a:lnTo>
                  <a:lnTo>
                    <a:pt x="1970" y="751"/>
                  </a:lnTo>
                  <a:lnTo>
                    <a:pt x="1966" y="753"/>
                  </a:lnTo>
                  <a:lnTo>
                    <a:pt x="1964" y="755"/>
                  </a:lnTo>
                  <a:lnTo>
                    <a:pt x="1961" y="757"/>
                  </a:lnTo>
                  <a:lnTo>
                    <a:pt x="1959" y="759"/>
                  </a:lnTo>
                  <a:lnTo>
                    <a:pt x="1958" y="763"/>
                  </a:lnTo>
                  <a:lnTo>
                    <a:pt x="1958" y="766"/>
                  </a:lnTo>
                  <a:lnTo>
                    <a:pt x="1958" y="768"/>
                  </a:lnTo>
                  <a:lnTo>
                    <a:pt x="1959" y="775"/>
                  </a:lnTo>
                  <a:lnTo>
                    <a:pt x="1961" y="780"/>
                  </a:lnTo>
                  <a:lnTo>
                    <a:pt x="1966" y="791"/>
                  </a:lnTo>
                  <a:lnTo>
                    <a:pt x="1967" y="798"/>
                  </a:lnTo>
                  <a:lnTo>
                    <a:pt x="1966" y="820"/>
                  </a:lnTo>
                  <a:lnTo>
                    <a:pt x="1962" y="837"/>
                  </a:lnTo>
                  <a:lnTo>
                    <a:pt x="1960" y="844"/>
                  </a:lnTo>
                  <a:lnTo>
                    <a:pt x="1958" y="849"/>
                  </a:lnTo>
                  <a:lnTo>
                    <a:pt x="1956" y="854"/>
                  </a:lnTo>
                  <a:lnTo>
                    <a:pt x="1954" y="858"/>
                  </a:lnTo>
                  <a:lnTo>
                    <a:pt x="1952" y="861"/>
                  </a:lnTo>
                  <a:lnTo>
                    <a:pt x="1948" y="862"/>
                  </a:lnTo>
                  <a:lnTo>
                    <a:pt x="1945" y="864"/>
                  </a:lnTo>
                  <a:lnTo>
                    <a:pt x="1943" y="864"/>
                  </a:lnTo>
                  <a:lnTo>
                    <a:pt x="1937" y="863"/>
                  </a:lnTo>
                  <a:lnTo>
                    <a:pt x="1930" y="861"/>
                  </a:lnTo>
                  <a:lnTo>
                    <a:pt x="1916" y="851"/>
                  </a:lnTo>
                  <a:lnTo>
                    <a:pt x="1901" y="839"/>
                  </a:lnTo>
                  <a:lnTo>
                    <a:pt x="1894" y="834"/>
                  </a:lnTo>
                  <a:lnTo>
                    <a:pt x="1887" y="830"/>
                  </a:lnTo>
                  <a:lnTo>
                    <a:pt x="1880" y="826"/>
                  </a:lnTo>
                  <a:lnTo>
                    <a:pt x="1875" y="825"/>
                  </a:lnTo>
                  <a:lnTo>
                    <a:pt x="1864" y="826"/>
                  </a:lnTo>
                  <a:lnTo>
                    <a:pt x="1852" y="829"/>
                  </a:lnTo>
                  <a:lnTo>
                    <a:pt x="1839" y="832"/>
                  </a:lnTo>
                  <a:lnTo>
                    <a:pt x="1825" y="836"/>
                  </a:lnTo>
                  <a:lnTo>
                    <a:pt x="1796" y="846"/>
                  </a:lnTo>
                  <a:lnTo>
                    <a:pt x="1764" y="857"/>
                  </a:lnTo>
                  <a:lnTo>
                    <a:pt x="1748" y="862"/>
                  </a:lnTo>
                  <a:lnTo>
                    <a:pt x="1731" y="865"/>
                  </a:lnTo>
                  <a:lnTo>
                    <a:pt x="1715" y="869"/>
                  </a:lnTo>
                  <a:lnTo>
                    <a:pt x="1698" y="871"/>
                  </a:lnTo>
                  <a:lnTo>
                    <a:pt x="1682" y="871"/>
                  </a:lnTo>
                  <a:lnTo>
                    <a:pt x="1667" y="870"/>
                  </a:lnTo>
                  <a:lnTo>
                    <a:pt x="1659" y="868"/>
                  </a:lnTo>
                  <a:lnTo>
                    <a:pt x="1650" y="865"/>
                  </a:lnTo>
                  <a:lnTo>
                    <a:pt x="1644" y="863"/>
                  </a:lnTo>
                  <a:lnTo>
                    <a:pt x="1636" y="860"/>
                  </a:lnTo>
                  <a:lnTo>
                    <a:pt x="1632" y="851"/>
                  </a:lnTo>
                  <a:lnTo>
                    <a:pt x="1627" y="845"/>
                  </a:lnTo>
                  <a:lnTo>
                    <a:pt x="1620" y="839"/>
                  </a:lnTo>
                  <a:lnTo>
                    <a:pt x="1613" y="836"/>
                  </a:lnTo>
                  <a:lnTo>
                    <a:pt x="1604" y="835"/>
                  </a:lnTo>
                  <a:lnTo>
                    <a:pt x="1594" y="834"/>
                  </a:lnTo>
                  <a:lnTo>
                    <a:pt x="1585" y="835"/>
                  </a:lnTo>
                  <a:lnTo>
                    <a:pt x="1574" y="837"/>
                  </a:lnTo>
                  <a:lnTo>
                    <a:pt x="1562" y="841"/>
                  </a:lnTo>
                  <a:lnTo>
                    <a:pt x="1549" y="845"/>
                  </a:lnTo>
                  <a:lnTo>
                    <a:pt x="1537" y="850"/>
                  </a:lnTo>
                  <a:lnTo>
                    <a:pt x="1523" y="856"/>
                  </a:lnTo>
                  <a:lnTo>
                    <a:pt x="1496" y="870"/>
                  </a:lnTo>
                  <a:lnTo>
                    <a:pt x="1468" y="886"/>
                  </a:lnTo>
                  <a:lnTo>
                    <a:pt x="1411" y="921"/>
                  </a:lnTo>
                  <a:lnTo>
                    <a:pt x="1358" y="953"/>
                  </a:lnTo>
                  <a:lnTo>
                    <a:pt x="1334" y="967"/>
                  </a:lnTo>
                  <a:lnTo>
                    <a:pt x="1314" y="978"/>
                  </a:lnTo>
                  <a:lnTo>
                    <a:pt x="1304" y="981"/>
                  </a:lnTo>
                  <a:lnTo>
                    <a:pt x="1295" y="984"/>
                  </a:lnTo>
                  <a:lnTo>
                    <a:pt x="1289" y="987"/>
                  </a:lnTo>
                  <a:lnTo>
                    <a:pt x="1282" y="988"/>
                  </a:lnTo>
                  <a:lnTo>
                    <a:pt x="1274" y="987"/>
                  </a:lnTo>
                  <a:lnTo>
                    <a:pt x="1265" y="984"/>
                  </a:lnTo>
                  <a:lnTo>
                    <a:pt x="1256" y="981"/>
                  </a:lnTo>
                  <a:lnTo>
                    <a:pt x="1249" y="977"/>
                  </a:lnTo>
                  <a:lnTo>
                    <a:pt x="1243" y="971"/>
                  </a:lnTo>
                  <a:lnTo>
                    <a:pt x="1240" y="966"/>
                  </a:lnTo>
                  <a:lnTo>
                    <a:pt x="1239" y="963"/>
                  </a:lnTo>
                  <a:lnTo>
                    <a:pt x="1238" y="960"/>
                  </a:lnTo>
                  <a:lnTo>
                    <a:pt x="1239" y="956"/>
                  </a:lnTo>
                  <a:lnTo>
                    <a:pt x="1240" y="952"/>
                  </a:lnTo>
                  <a:lnTo>
                    <a:pt x="1245" y="939"/>
                  </a:lnTo>
                  <a:lnTo>
                    <a:pt x="1247" y="924"/>
                  </a:lnTo>
                  <a:lnTo>
                    <a:pt x="1248" y="909"/>
                  </a:lnTo>
                  <a:lnTo>
                    <a:pt x="1248" y="892"/>
                  </a:lnTo>
                  <a:lnTo>
                    <a:pt x="1247" y="878"/>
                  </a:lnTo>
                  <a:lnTo>
                    <a:pt x="1245" y="865"/>
                  </a:lnTo>
                  <a:lnTo>
                    <a:pt x="1242" y="860"/>
                  </a:lnTo>
                  <a:lnTo>
                    <a:pt x="1240" y="855"/>
                  </a:lnTo>
                  <a:lnTo>
                    <a:pt x="1238" y="850"/>
                  </a:lnTo>
                  <a:lnTo>
                    <a:pt x="1235" y="846"/>
                  </a:lnTo>
                  <a:lnTo>
                    <a:pt x="1232" y="844"/>
                  </a:lnTo>
                  <a:lnTo>
                    <a:pt x="1228" y="842"/>
                  </a:lnTo>
                  <a:lnTo>
                    <a:pt x="1225" y="841"/>
                  </a:lnTo>
                  <a:lnTo>
                    <a:pt x="1221" y="842"/>
                  </a:lnTo>
                  <a:lnTo>
                    <a:pt x="1216" y="843"/>
                  </a:lnTo>
                  <a:lnTo>
                    <a:pt x="1212" y="845"/>
                  </a:lnTo>
                  <a:lnTo>
                    <a:pt x="1208" y="849"/>
                  </a:lnTo>
                  <a:lnTo>
                    <a:pt x="1202" y="855"/>
                  </a:lnTo>
                  <a:lnTo>
                    <a:pt x="1198" y="862"/>
                  </a:lnTo>
                  <a:lnTo>
                    <a:pt x="1193" y="871"/>
                  </a:lnTo>
                  <a:lnTo>
                    <a:pt x="1186" y="881"/>
                  </a:lnTo>
                  <a:lnTo>
                    <a:pt x="1181" y="892"/>
                  </a:lnTo>
                  <a:lnTo>
                    <a:pt x="1168" y="923"/>
                  </a:lnTo>
                  <a:lnTo>
                    <a:pt x="1155" y="961"/>
                  </a:lnTo>
                  <a:lnTo>
                    <a:pt x="1154" y="963"/>
                  </a:lnTo>
                  <a:lnTo>
                    <a:pt x="1154" y="966"/>
                  </a:lnTo>
                  <a:lnTo>
                    <a:pt x="1154" y="968"/>
                  </a:lnTo>
                  <a:lnTo>
                    <a:pt x="1155" y="970"/>
                  </a:lnTo>
                  <a:lnTo>
                    <a:pt x="1159" y="976"/>
                  </a:lnTo>
                  <a:lnTo>
                    <a:pt x="1164" y="981"/>
                  </a:lnTo>
                  <a:lnTo>
                    <a:pt x="1169" y="988"/>
                  </a:lnTo>
                  <a:lnTo>
                    <a:pt x="1173" y="995"/>
                  </a:lnTo>
                  <a:lnTo>
                    <a:pt x="1175" y="1000"/>
                  </a:lnTo>
                  <a:lnTo>
                    <a:pt x="1176" y="1004"/>
                  </a:lnTo>
                  <a:lnTo>
                    <a:pt x="1178" y="1008"/>
                  </a:lnTo>
                  <a:lnTo>
                    <a:pt x="1179" y="1014"/>
                  </a:lnTo>
                  <a:lnTo>
                    <a:pt x="1178" y="1019"/>
                  </a:lnTo>
                  <a:lnTo>
                    <a:pt x="1178" y="1023"/>
                  </a:lnTo>
                  <a:lnTo>
                    <a:pt x="1175" y="1028"/>
                  </a:lnTo>
                  <a:lnTo>
                    <a:pt x="1174" y="1031"/>
                  </a:lnTo>
                  <a:lnTo>
                    <a:pt x="1172" y="1034"/>
                  </a:lnTo>
                  <a:lnTo>
                    <a:pt x="1170" y="1037"/>
                  </a:lnTo>
                  <a:lnTo>
                    <a:pt x="1167" y="1040"/>
                  </a:lnTo>
                  <a:lnTo>
                    <a:pt x="1164" y="1042"/>
                  </a:lnTo>
                  <a:lnTo>
                    <a:pt x="1156" y="1044"/>
                  </a:lnTo>
                  <a:lnTo>
                    <a:pt x="1147" y="1045"/>
                  </a:lnTo>
                  <a:lnTo>
                    <a:pt x="1139" y="1046"/>
                  </a:lnTo>
                  <a:lnTo>
                    <a:pt x="1128" y="1045"/>
                  </a:lnTo>
                  <a:lnTo>
                    <a:pt x="1106" y="1044"/>
                  </a:lnTo>
                  <a:lnTo>
                    <a:pt x="1084" y="1042"/>
                  </a:lnTo>
                  <a:lnTo>
                    <a:pt x="1073" y="1042"/>
                  </a:lnTo>
                  <a:lnTo>
                    <a:pt x="1062" y="1042"/>
                  </a:lnTo>
                  <a:lnTo>
                    <a:pt x="1052" y="1043"/>
                  </a:lnTo>
                  <a:lnTo>
                    <a:pt x="1044" y="1045"/>
                  </a:lnTo>
                  <a:lnTo>
                    <a:pt x="1039" y="1047"/>
                  </a:lnTo>
                  <a:lnTo>
                    <a:pt x="1035" y="1049"/>
                  </a:lnTo>
                  <a:lnTo>
                    <a:pt x="1032" y="1053"/>
                  </a:lnTo>
                  <a:lnTo>
                    <a:pt x="1029" y="1057"/>
                  </a:lnTo>
                  <a:lnTo>
                    <a:pt x="1023" y="1067"/>
                  </a:lnTo>
                  <a:lnTo>
                    <a:pt x="1017" y="1079"/>
                  </a:lnTo>
                  <a:lnTo>
                    <a:pt x="1011" y="1092"/>
                  </a:lnTo>
                  <a:lnTo>
                    <a:pt x="1006" y="1105"/>
                  </a:lnTo>
                  <a:lnTo>
                    <a:pt x="998" y="1119"/>
                  </a:lnTo>
                  <a:lnTo>
                    <a:pt x="990" y="1130"/>
                  </a:lnTo>
                  <a:lnTo>
                    <a:pt x="985" y="1137"/>
                  </a:lnTo>
                  <a:lnTo>
                    <a:pt x="980" y="1142"/>
                  </a:lnTo>
                  <a:lnTo>
                    <a:pt x="974" y="1148"/>
                  </a:lnTo>
                  <a:lnTo>
                    <a:pt x="967" y="1152"/>
                  </a:lnTo>
                  <a:lnTo>
                    <a:pt x="961" y="1156"/>
                  </a:lnTo>
                  <a:lnTo>
                    <a:pt x="953" y="1160"/>
                  </a:lnTo>
                  <a:lnTo>
                    <a:pt x="944" y="1163"/>
                  </a:lnTo>
                  <a:lnTo>
                    <a:pt x="935" y="1164"/>
                  </a:lnTo>
                  <a:lnTo>
                    <a:pt x="924" y="1165"/>
                  </a:lnTo>
                  <a:lnTo>
                    <a:pt x="913" y="1165"/>
                  </a:lnTo>
                  <a:lnTo>
                    <a:pt x="901" y="1164"/>
                  </a:lnTo>
                  <a:lnTo>
                    <a:pt x="888" y="1162"/>
                  </a:lnTo>
                  <a:lnTo>
                    <a:pt x="873" y="1159"/>
                  </a:lnTo>
                  <a:lnTo>
                    <a:pt x="858" y="1154"/>
                  </a:lnTo>
                  <a:lnTo>
                    <a:pt x="842" y="1149"/>
                  </a:lnTo>
                  <a:lnTo>
                    <a:pt x="823" y="1141"/>
                  </a:lnTo>
                  <a:lnTo>
                    <a:pt x="823" y="1179"/>
                  </a:lnTo>
                  <a:lnTo>
                    <a:pt x="823" y="1199"/>
                  </a:lnTo>
                  <a:lnTo>
                    <a:pt x="823" y="1206"/>
                  </a:lnTo>
                  <a:lnTo>
                    <a:pt x="823" y="1207"/>
                  </a:lnTo>
                  <a:lnTo>
                    <a:pt x="815" y="1206"/>
                  </a:lnTo>
                  <a:lnTo>
                    <a:pt x="807" y="1204"/>
                  </a:lnTo>
                  <a:lnTo>
                    <a:pt x="800" y="1203"/>
                  </a:lnTo>
                  <a:lnTo>
                    <a:pt x="792" y="1200"/>
                  </a:lnTo>
                  <a:lnTo>
                    <a:pt x="786" y="1196"/>
                  </a:lnTo>
                  <a:lnTo>
                    <a:pt x="780" y="1193"/>
                  </a:lnTo>
                  <a:lnTo>
                    <a:pt x="775" y="1190"/>
                  </a:lnTo>
                  <a:lnTo>
                    <a:pt x="769" y="1186"/>
                  </a:lnTo>
                  <a:lnTo>
                    <a:pt x="761" y="1176"/>
                  </a:lnTo>
                  <a:lnTo>
                    <a:pt x="753" y="1165"/>
                  </a:lnTo>
                  <a:lnTo>
                    <a:pt x="747" y="1154"/>
                  </a:lnTo>
                  <a:lnTo>
                    <a:pt x="741" y="1142"/>
                  </a:lnTo>
                  <a:lnTo>
                    <a:pt x="733" y="1116"/>
                  </a:lnTo>
                  <a:lnTo>
                    <a:pt x="724" y="1090"/>
                  </a:lnTo>
                  <a:lnTo>
                    <a:pt x="720" y="1077"/>
                  </a:lnTo>
                  <a:lnTo>
                    <a:pt x="715" y="1066"/>
                  </a:lnTo>
                  <a:lnTo>
                    <a:pt x="711" y="1055"/>
                  </a:lnTo>
                  <a:lnTo>
                    <a:pt x="705" y="1045"/>
                  </a:lnTo>
                  <a:lnTo>
                    <a:pt x="731" y="1045"/>
                  </a:lnTo>
                  <a:lnTo>
                    <a:pt x="754" y="1045"/>
                  </a:lnTo>
                  <a:lnTo>
                    <a:pt x="776" y="1046"/>
                  </a:lnTo>
                  <a:lnTo>
                    <a:pt x="796" y="1047"/>
                  </a:lnTo>
                  <a:lnTo>
                    <a:pt x="817" y="1049"/>
                  </a:lnTo>
                  <a:lnTo>
                    <a:pt x="839" y="1054"/>
                  </a:lnTo>
                  <a:lnTo>
                    <a:pt x="861" y="1058"/>
                  </a:lnTo>
                  <a:lnTo>
                    <a:pt x="886" y="1064"/>
                  </a:lnTo>
                  <a:lnTo>
                    <a:pt x="895" y="1066"/>
                  </a:lnTo>
                  <a:lnTo>
                    <a:pt x="904" y="1067"/>
                  </a:lnTo>
                  <a:lnTo>
                    <a:pt x="914" y="1067"/>
                  </a:lnTo>
                  <a:lnTo>
                    <a:pt x="925" y="1067"/>
                  </a:lnTo>
                  <a:lnTo>
                    <a:pt x="936" y="1066"/>
                  </a:lnTo>
                  <a:lnTo>
                    <a:pt x="945" y="1063"/>
                  </a:lnTo>
                  <a:lnTo>
                    <a:pt x="956" y="1061"/>
                  </a:lnTo>
                  <a:lnTo>
                    <a:pt x="966" y="1058"/>
                  </a:lnTo>
                  <a:lnTo>
                    <a:pt x="976" y="1054"/>
                  </a:lnTo>
                  <a:lnTo>
                    <a:pt x="985" y="1049"/>
                  </a:lnTo>
                  <a:lnTo>
                    <a:pt x="994" y="1045"/>
                  </a:lnTo>
                  <a:lnTo>
                    <a:pt x="1003" y="1040"/>
                  </a:lnTo>
                  <a:lnTo>
                    <a:pt x="1010" y="1033"/>
                  </a:lnTo>
                  <a:lnTo>
                    <a:pt x="1017" y="1027"/>
                  </a:lnTo>
                  <a:lnTo>
                    <a:pt x="1023" y="1020"/>
                  </a:lnTo>
                  <a:lnTo>
                    <a:pt x="1028" y="1014"/>
                  </a:lnTo>
                  <a:lnTo>
                    <a:pt x="1032" y="1006"/>
                  </a:lnTo>
                  <a:lnTo>
                    <a:pt x="1034" y="999"/>
                  </a:lnTo>
                  <a:lnTo>
                    <a:pt x="1035" y="990"/>
                  </a:lnTo>
                  <a:lnTo>
                    <a:pt x="1035" y="982"/>
                  </a:lnTo>
                  <a:lnTo>
                    <a:pt x="1033" y="974"/>
                  </a:lnTo>
                  <a:lnTo>
                    <a:pt x="1030" y="965"/>
                  </a:lnTo>
                  <a:lnTo>
                    <a:pt x="1024" y="956"/>
                  </a:lnTo>
                  <a:lnTo>
                    <a:pt x="1018" y="948"/>
                  </a:lnTo>
                  <a:lnTo>
                    <a:pt x="1008" y="938"/>
                  </a:lnTo>
                  <a:lnTo>
                    <a:pt x="997" y="929"/>
                  </a:lnTo>
                  <a:lnTo>
                    <a:pt x="984" y="921"/>
                  </a:lnTo>
                  <a:lnTo>
                    <a:pt x="969" y="911"/>
                  </a:lnTo>
                  <a:lnTo>
                    <a:pt x="951" y="902"/>
                  </a:lnTo>
                  <a:lnTo>
                    <a:pt x="930" y="892"/>
                  </a:lnTo>
                  <a:lnTo>
                    <a:pt x="908" y="884"/>
                  </a:lnTo>
                  <a:lnTo>
                    <a:pt x="882" y="875"/>
                  </a:lnTo>
                  <a:lnTo>
                    <a:pt x="847" y="862"/>
                  </a:lnTo>
                  <a:lnTo>
                    <a:pt x="805" y="845"/>
                  </a:lnTo>
                  <a:lnTo>
                    <a:pt x="759" y="825"/>
                  </a:lnTo>
                  <a:lnTo>
                    <a:pt x="711" y="806"/>
                  </a:lnTo>
                  <a:lnTo>
                    <a:pt x="665" y="786"/>
                  </a:lnTo>
                  <a:lnTo>
                    <a:pt x="622" y="770"/>
                  </a:lnTo>
                  <a:lnTo>
                    <a:pt x="603" y="765"/>
                  </a:lnTo>
                  <a:lnTo>
                    <a:pt x="586" y="759"/>
                  </a:lnTo>
                  <a:lnTo>
                    <a:pt x="571" y="757"/>
                  </a:lnTo>
                  <a:lnTo>
                    <a:pt x="558" y="756"/>
                  </a:lnTo>
                  <a:lnTo>
                    <a:pt x="556" y="755"/>
                  </a:lnTo>
                  <a:lnTo>
                    <a:pt x="549" y="754"/>
                  </a:lnTo>
                  <a:lnTo>
                    <a:pt x="536" y="754"/>
                  </a:lnTo>
                  <a:lnTo>
                    <a:pt x="513" y="756"/>
                  </a:lnTo>
                  <a:lnTo>
                    <a:pt x="489" y="770"/>
                  </a:lnTo>
                  <a:lnTo>
                    <a:pt x="461" y="790"/>
                  </a:lnTo>
                  <a:lnTo>
                    <a:pt x="454" y="796"/>
                  </a:lnTo>
                  <a:lnTo>
                    <a:pt x="448" y="802"/>
                  </a:lnTo>
                  <a:lnTo>
                    <a:pt x="442" y="808"/>
                  </a:lnTo>
                  <a:lnTo>
                    <a:pt x="437" y="815"/>
                  </a:lnTo>
                  <a:lnTo>
                    <a:pt x="434" y="822"/>
                  </a:lnTo>
                  <a:lnTo>
                    <a:pt x="430" y="829"/>
                  </a:lnTo>
                  <a:lnTo>
                    <a:pt x="428" y="836"/>
                  </a:lnTo>
                  <a:lnTo>
                    <a:pt x="427" y="845"/>
                  </a:lnTo>
                  <a:lnTo>
                    <a:pt x="428" y="850"/>
                  </a:lnTo>
                  <a:lnTo>
                    <a:pt x="430" y="855"/>
                  </a:lnTo>
                  <a:lnTo>
                    <a:pt x="433" y="859"/>
                  </a:lnTo>
                  <a:lnTo>
                    <a:pt x="437" y="862"/>
                  </a:lnTo>
                  <a:lnTo>
                    <a:pt x="447" y="869"/>
                  </a:lnTo>
                  <a:lnTo>
                    <a:pt x="459" y="874"/>
                  </a:lnTo>
                  <a:lnTo>
                    <a:pt x="469" y="881"/>
                  </a:lnTo>
                  <a:lnTo>
                    <a:pt x="479" y="888"/>
                  </a:lnTo>
                  <a:lnTo>
                    <a:pt x="483" y="892"/>
                  </a:lnTo>
                  <a:lnTo>
                    <a:pt x="487" y="898"/>
                  </a:lnTo>
                  <a:lnTo>
                    <a:pt x="489" y="903"/>
                  </a:lnTo>
                  <a:lnTo>
                    <a:pt x="489" y="910"/>
                  </a:lnTo>
                  <a:lnTo>
                    <a:pt x="489" y="915"/>
                  </a:lnTo>
                  <a:lnTo>
                    <a:pt x="488" y="921"/>
                  </a:lnTo>
                  <a:lnTo>
                    <a:pt x="487" y="926"/>
                  </a:lnTo>
                  <a:lnTo>
                    <a:pt x="484" y="930"/>
                  </a:lnTo>
                  <a:lnTo>
                    <a:pt x="479" y="939"/>
                  </a:lnTo>
                  <a:lnTo>
                    <a:pt x="474" y="947"/>
                  </a:lnTo>
                  <a:lnTo>
                    <a:pt x="468" y="955"/>
                  </a:lnTo>
                  <a:lnTo>
                    <a:pt x="463" y="963"/>
                  </a:lnTo>
                  <a:lnTo>
                    <a:pt x="461" y="968"/>
                  </a:lnTo>
                  <a:lnTo>
                    <a:pt x="460" y="973"/>
                  </a:lnTo>
                  <a:lnTo>
                    <a:pt x="459" y="978"/>
                  </a:lnTo>
                  <a:lnTo>
                    <a:pt x="459" y="983"/>
                  </a:lnTo>
                  <a:lnTo>
                    <a:pt x="459" y="989"/>
                  </a:lnTo>
                  <a:lnTo>
                    <a:pt x="460" y="994"/>
                  </a:lnTo>
                  <a:lnTo>
                    <a:pt x="462" y="1000"/>
                  </a:lnTo>
                  <a:lnTo>
                    <a:pt x="464" y="1005"/>
                  </a:lnTo>
                  <a:lnTo>
                    <a:pt x="469" y="1015"/>
                  </a:lnTo>
                  <a:lnTo>
                    <a:pt x="476" y="1024"/>
                  </a:lnTo>
                  <a:lnTo>
                    <a:pt x="482" y="1034"/>
                  </a:lnTo>
                  <a:lnTo>
                    <a:pt x="488" y="1045"/>
                  </a:lnTo>
                  <a:lnTo>
                    <a:pt x="490" y="1050"/>
                  </a:lnTo>
                  <a:lnTo>
                    <a:pt x="491" y="1056"/>
                  </a:lnTo>
                  <a:lnTo>
                    <a:pt x="492" y="1062"/>
                  </a:lnTo>
                  <a:lnTo>
                    <a:pt x="493" y="1068"/>
                  </a:lnTo>
                  <a:lnTo>
                    <a:pt x="492" y="1075"/>
                  </a:lnTo>
                  <a:lnTo>
                    <a:pt x="490" y="1082"/>
                  </a:lnTo>
                  <a:lnTo>
                    <a:pt x="487" y="1087"/>
                  </a:lnTo>
                  <a:lnTo>
                    <a:pt x="483" y="1094"/>
                  </a:lnTo>
                  <a:lnTo>
                    <a:pt x="480" y="1099"/>
                  </a:lnTo>
                  <a:lnTo>
                    <a:pt x="477" y="1105"/>
                  </a:lnTo>
                  <a:lnTo>
                    <a:pt x="475" y="1111"/>
                  </a:lnTo>
                  <a:lnTo>
                    <a:pt x="474" y="1119"/>
                  </a:lnTo>
                  <a:lnTo>
                    <a:pt x="475" y="1125"/>
                  </a:lnTo>
                  <a:lnTo>
                    <a:pt x="476" y="1132"/>
                  </a:lnTo>
                  <a:lnTo>
                    <a:pt x="478" y="1137"/>
                  </a:lnTo>
                  <a:lnTo>
                    <a:pt x="481" y="1142"/>
                  </a:lnTo>
                  <a:lnTo>
                    <a:pt x="490" y="1152"/>
                  </a:lnTo>
                  <a:lnTo>
                    <a:pt x="498" y="1161"/>
                  </a:lnTo>
                  <a:lnTo>
                    <a:pt x="508" y="1169"/>
                  </a:lnTo>
                  <a:lnTo>
                    <a:pt x="516" y="1179"/>
                  </a:lnTo>
                  <a:lnTo>
                    <a:pt x="519" y="1185"/>
                  </a:lnTo>
                  <a:lnTo>
                    <a:pt x="521" y="1190"/>
                  </a:lnTo>
                  <a:lnTo>
                    <a:pt x="523" y="1196"/>
                  </a:lnTo>
                  <a:lnTo>
                    <a:pt x="523" y="1203"/>
                  </a:lnTo>
                  <a:lnTo>
                    <a:pt x="523" y="1207"/>
                  </a:lnTo>
                  <a:lnTo>
                    <a:pt x="521" y="1212"/>
                  </a:lnTo>
                  <a:lnTo>
                    <a:pt x="519" y="1215"/>
                  </a:lnTo>
                  <a:lnTo>
                    <a:pt x="516" y="1218"/>
                  </a:lnTo>
                  <a:lnTo>
                    <a:pt x="509" y="1222"/>
                  </a:lnTo>
                  <a:lnTo>
                    <a:pt x="505" y="1227"/>
                  </a:lnTo>
                  <a:lnTo>
                    <a:pt x="511" y="1235"/>
                  </a:lnTo>
                  <a:lnTo>
                    <a:pt x="519" y="1244"/>
                  </a:lnTo>
                  <a:lnTo>
                    <a:pt x="529" y="1251"/>
                  </a:lnTo>
                  <a:lnTo>
                    <a:pt x="537" y="1258"/>
                  </a:lnTo>
                  <a:lnTo>
                    <a:pt x="545" y="1266"/>
                  </a:lnTo>
                  <a:lnTo>
                    <a:pt x="552" y="1274"/>
                  </a:lnTo>
                  <a:lnTo>
                    <a:pt x="555" y="1279"/>
                  </a:lnTo>
                  <a:lnTo>
                    <a:pt x="557" y="1284"/>
                  </a:lnTo>
                  <a:lnTo>
                    <a:pt x="558" y="1290"/>
                  </a:lnTo>
                  <a:lnTo>
                    <a:pt x="558" y="1296"/>
                  </a:lnTo>
                  <a:lnTo>
                    <a:pt x="558" y="1301"/>
                  </a:lnTo>
                  <a:lnTo>
                    <a:pt x="557" y="1307"/>
                  </a:lnTo>
                  <a:lnTo>
                    <a:pt x="556" y="1312"/>
                  </a:lnTo>
                  <a:lnTo>
                    <a:pt x="554" y="1318"/>
                  </a:lnTo>
                  <a:lnTo>
                    <a:pt x="547" y="1328"/>
                  </a:lnTo>
                  <a:lnTo>
                    <a:pt x="540" y="1339"/>
                  </a:lnTo>
                  <a:lnTo>
                    <a:pt x="531" y="1350"/>
                  </a:lnTo>
                  <a:lnTo>
                    <a:pt x="520" y="1361"/>
                  </a:lnTo>
                  <a:lnTo>
                    <a:pt x="508" y="1372"/>
                  </a:lnTo>
                  <a:lnTo>
                    <a:pt x="496" y="1383"/>
                  </a:lnTo>
                  <a:lnTo>
                    <a:pt x="470" y="1404"/>
                  </a:lnTo>
                  <a:lnTo>
                    <a:pt x="447" y="1425"/>
                  </a:lnTo>
                  <a:lnTo>
                    <a:pt x="435" y="1435"/>
                  </a:lnTo>
                  <a:lnTo>
                    <a:pt x="425" y="1443"/>
                  </a:lnTo>
                  <a:lnTo>
                    <a:pt x="415" y="1453"/>
                  </a:lnTo>
                  <a:lnTo>
                    <a:pt x="408" y="1462"/>
                  </a:lnTo>
                  <a:lnTo>
                    <a:pt x="419" y="1475"/>
                  </a:lnTo>
                  <a:lnTo>
                    <a:pt x="429" y="1488"/>
                  </a:lnTo>
                  <a:lnTo>
                    <a:pt x="435" y="1495"/>
                  </a:lnTo>
                  <a:lnTo>
                    <a:pt x="440" y="1504"/>
                  </a:lnTo>
                  <a:lnTo>
                    <a:pt x="446" y="1512"/>
                  </a:lnTo>
                  <a:lnTo>
                    <a:pt x="451" y="1523"/>
                  </a:lnTo>
                  <a:lnTo>
                    <a:pt x="429" y="1534"/>
                  </a:lnTo>
                  <a:lnTo>
                    <a:pt x="402" y="1547"/>
                  </a:lnTo>
                  <a:lnTo>
                    <a:pt x="388" y="1552"/>
                  </a:lnTo>
                  <a:lnTo>
                    <a:pt x="375" y="1558"/>
                  </a:lnTo>
                  <a:lnTo>
                    <a:pt x="365" y="1561"/>
                  </a:lnTo>
                  <a:lnTo>
                    <a:pt x="355" y="1562"/>
                  </a:lnTo>
                  <a:lnTo>
                    <a:pt x="344" y="1561"/>
                  </a:lnTo>
                  <a:lnTo>
                    <a:pt x="335" y="1560"/>
                  </a:lnTo>
                  <a:lnTo>
                    <a:pt x="326" y="1558"/>
                  </a:lnTo>
                  <a:lnTo>
                    <a:pt x="316" y="1556"/>
                  </a:lnTo>
                  <a:lnTo>
                    <a:pt x="306" y="1554"/>
                  </a:lnTo>
                  <a:lnTo>
                    <a:pt x="296" y="1552"/>
                  </a:lnTo>
                  <a:lnTo>
                    <a:pt x="284" y="1550"/>
                  </a:lnTo>
                  <a:lnTo>
                    <a:pt x="270" y="1550"/>
                  </a:lnTo>
                  <a:lnTo>
                    <a:pt x="254" y="1551"/>
                  </a:lnTo>
                  <a:lnTo>
                    <a:pt x="236" y="1556"/>
                  </a:lnTo>
                  <a:lnTo>
                    <a:pt x="217" y="1561"/>
                  </a:lnTo>
                  <a:lnTo>
                    <a:pt x="198" y="1569"/>
                  </a:lnTo>
                  <a:lnTo>
                    <a:pt x="190" y="1573"/>
                  </a:lnTo>
                  <a:lnTo>
                    <a:pt x="183" y="1578"/>
                  </a:lnTo>
                  <a:lnTo>
                    <a:pt x="177" y="1583"/>
                  </a:lnTo>
                  <a:lnTo>
                    <a:pt x="172" y="1588"/>
                  </a:lnTo>
                  <a:lnTo>
                    <a:pt x="169" y="1592"/>
                  </a:lnTo>
                  <a:lnTo>
                    <a:pt x="168" y="1598"/>
                  </a:lnTo>
                  <a:lnTo>
                    <a:pt x="169" y="1600"/>
                  </a:lnTo>
                  <a:lnTo>
                    <a:pt x="169" y="1603"/>
                  </a:lnTo>
                  <a:lnTo>
                    <a:pt x="171" y="1605"/>
                  </a:lnTo>
                  <a:lnTo>
                    <a:pt x="174" y="1608"/>
                  </a:lnTo>
                  <a:lnTo>
                    <a:pt x="188" y="1623"/>
                  </a:lnTo>
                  <a:lnTo>
                    <a:pt x="199" y="1636"/>
                  </a:lnTo>
                  <a:lnTo>
                    <a:pt x="208" y="1649"/>
                  </a:lnTo>
                  <a:lnTo>
                    <a:pt x="216" y="1660"/>
                  </a:lnTo>
                  <a:lnTo>
                    <a:pt x="220" y="1670"/>
                  </a:lnTo>
                  <a:lnTo>
                    <a:pt x="223" y="1679"/>
                  </a:lnTo>
                  <a:lnTo>
                    <a:pt x="224" y="1688"/>
                  </a:lnTo>
                  <a:lnTo>
                    <a:pt x="223" y="1694"/>
                  </a:lnTo>
                  <a:lnTo>
                    <a:pt x="222" y="1701"/>
                  </a:lnTo>
                  <a:lnTo>
                    <a:pt x="219" y="1706"/>
                  </a:lnTo>
                  <a:lnTo>
                    <a:pt x="216" y="1710"/>
                  </a:lnTo>
                  <a:lnTo>
                    <a:pt x="211" y="1714"/>
                  </a:lnTo>
                  <a:lnTo>
                    <a:pt x="207" y="1717"/>
                  </a:lnTo>
                  <a:lnTo>
                    <a:pt x="202" y="1718"/>
                  </a:lnTo>
                  <a:lnTo>
                    <a:pt x="197" y="1719"/>
                  </a:lnTo>
                  <a:lnTo>
                    <a:pt x="193" y="1720"/>
                  </a:lnTo>
                  <a:lnTo>
                    <a:pt x="188" y="1719"/>
                  </a:lnTo>
                  <a:lnTo>
                    <a:pt x="182" y="1718"/>
                  </a:lnTo>
                  <a:lnTo>
                    <a:pt x="178" y="1716"/>
                  </a:lnTo>
                  <a:lnTo>
                    <a:pt x="174" y="1714"/>
                  </a:lnTo>
                  <a:lnTo>
                    <a:pt x="166" y="1706"/>
                  </a:lnTo>
                  <a:lnTo>
                    <a:pt x="158" y="1698"/>
                  </a:lnTo>
                  <a:lnTo>
                    <a:pt x="152" y="1691"/>
                  </a:lnTo>
                  <a:lnTo>
                    <a:pt x="144" y="1684"/>
                  </a:lnTo>
                  <a:lnTo>
                    <a:pt x="141" y="1681"/>
                  </a:lnTo>
                  <a:lnTo>
                    <a:pt x="137" y="1679"/>
                  </a:lnTo>
                  <a:lnTo>
                    <a:pt x="132" y="1678"/>
                  </a:lnTo>
                  <a:lnTo>
                    <a:pt x="127" y="1678"/>
                  </a:lnTo>
                  <a:lnTo>
                    <a:pt x="122" y="1678"/>
                  </a:lnTo>
                  <a:lnTo>
                    <a:pt x="115" y="1681"/>
                  </a:lnTo>
                  <a:lnTo>
                    <a:pt x="110" y="1684"/>
                  </a:lnTo>
                  <a:lnTo>
                    <a:pt x="103" y="1690"/>
                  </a:lnTo>
                  <a:lnTo>
                    <a:pt x="98" y="1696"/>
                  </a:lnTo>
                  <a:lnTo>
                    <a:pt x="91" y="1704"/>
                  </a:lnTo>
                  <a:lnTo>
                    <a:pt x="86" y="1713"/>
                  </a:lnTo>
                  <a:lnTo>
                    <a:pt x="81" y="1721"/>
                  </a:lnTo>
                  <a:lnTo>
                    <a:pt x="72" y="1740"/>
                  </a:lnTo>
                  <a:lnTo>
                    <a:pt x="64" y="1759"/>
                  </a:lnTo>
                  <a:lnTo>
                    <a:pt x="61" y="1768"/>
                  </a:lnTo>
                  <a:lnTo>
                    <a:pt x="60" y="1777"/>
                  </a:lnTo>
                  <a:lnTo>
                    <a:pt x="58" y="1785"/>
                  </a:lnTo>
                  <a:lnTo>
                    <a:pt x="58" y="1794"/>
                  </a:lnTo>
                  <a:lnTo>
                    <a:pt x="57" y="1806"/>
                  </a:lnTo>
                  <a:lnTo>
                    <a:pt x="56" y="1815"/>
                  </a:lnTo>
                  <a:lnTo>
                    <a:pt x="53" y="1825"/>
                  </a:lnTo>
                  <a:lnTo>
                    <a:pt x="49" y="1833"/>
                  </a:lnTo>
                  <a:lnTo>
                    <a:pt x="45" y="1839"/>
                  </a:lnTo>
                  <a:lnTo>
                    <a:pt x="41" y="1846"/>
                  </a:lnTo>
                  <a:lnTo>
                    <a:pt x="35" y="1851"/>
                  </a:lnTo>
                  <a:lnTo>
                    <a:pt x="31" y="1855"/>
                  </a:lnTo>
                  <a:lnTo>
                    <a:pt x="20" y="1866"/>
                  </a:lnTo>
                  <a:lnTo>
                    <a:pt x="10" y="1878"/>
                  </a:lnTo>
                  <a:lnTo>
                    <a:pt x="7" y="1885"/>
                  </a:lnTo>
                  <a:lnTo>
                    <a:pt x="4" y="1893"/>
                  </a:lnTo>
                  <a:lnTo>
                    <a:pt x="2" y="1902"/>
                  </a:lnTo>
                  <a:lnTo>
                    <a:pt x="0" y="1913"/>
                  </a:lnTo>
                  <a:lnTo>
                    <a:pt x="17" y="1911"/>
                  </a:lnTo>
                  <a:lnTo>
                    <a:pt x="32" y="1909"/>
                  </a:lnTo>
                  <a:lnTo>
                    <a:pt x="47" y="1909"/>
                  </a:lnTo>
                  <a:lnTo>
                    <a:pt x="62" y="1909"/>
                  </a:lnTo>
                  <a:lnTo>
                    <a:pt x="84" y="1908"/>
                  </a:lnTo>
                  <a:lnTo>
                    <a:pt x="104" y="1907"/>
                  </a:lnTo>
                  <a:lnTo>
                    <a:pt x="126" y="1906"/>
                  </a:lnTo>
                  <a:lnTo>
                    <a:pt x="151" y="1905"/>
                  </a:lnTo>
                  <a:lnTo>
                    <a:pt x="156" y="1906"/>
                  </a:lnTo>
                  <a:lnTo>
                    <a:pt x="163" y="1907"/>
                  </a:lnTo>
                  <a:lnTo>
                    <a:pt x="168" y="1911"/>
                  </a:lnTo>
                  <a:lnTo>
                    <a:pt x="172" y="1915"/>
                  </a:lnTo>
                  <a:lnTo>
                    <a:pt x="177" y="1920"/>
                  </a:lnTo>
                  <a:lnTo>
                    <a:pt x="181" y="1927"/>
                  </a:lnTo>
                  <a:lnTo>
                    <a:pt x="185" y="1933"/>
                  </a:lnTo>
                  <a:lnTo>
                    <a:pt x="189" y="1941"/>
                  </a:lnTo>
                  <a:lnTo>
                    <a:pt x="194" y="1957"/>
                  </a:lnTo>
                  <a:lnTo>
                    <a:pt x="197" y="1973"/>
                  </a:lnTo>
                  <a:lnTo>
                    <a:pt x="199" y="1990"/>
                  </a:lnTo>
                  <a:lnTo>
                    <a:pt x="201" y="2006"/>
                  </a:lnTo>
                  <a:lnTo>
                    <a:pt x="199" y="2013"/>
                  </a:lnTo>
                  <a:lnTo>
                    <a:pt x="197" y="2021"/>
                  </a:lnTo>
                  <a:lnTo>
                    <a:pt x="193" y="2027"/>
                  </a:lnTo>
                  <a:lnTo>
                    <a:pt x="189" y="2034"/>
                  </a:lnTo>
                  <a:lnTo>
                    <a:pt x="184" y="2040"/>
                  </a:lnTo>
                  <a:lnTo>
                    <a:pt x="181" y="2048"/>
                  </a:lnTo>
                  <a:lnTo>
                    <a:pt x="178" y="2056"/>
                  </a:lnTo>
                  <a:lnTo>
                    <a:pt x="178" y="2063"/>
                  </a:lnTo>
                  <a:lnTo>
                    <a:pt x="178" y="2070"/>
                  </a:lnTo>
                  <a:lnTo>
                    <a:pt x="179" y="2076"/>
                  </a:lnTo>
                  <a:lnTo>
                    <a:pt x="180" y="2081"/>
                  </a:lnTo>
                  <a:lnTo>
                    <a:pt x="182" y="2087"/>
                  </a:lnTo>
                  <a:lnTo>
                    <a:pt x="188" y="2099"/>
                  </a:lnTo>
                  <a:lnTo>
                    <a:pt x="193" y="2109"/>
                  </a:lnTo>
                  <a:lnTo>
                    <a:pt x="198" y="2119"/>
                  </a:lnTo>
                  <a:lnTo>
                    <a:pt x="204" y="2130"/>
                  </a:lnTo>
                  <a:lnTo>
                    <a:pt x="205" y="2136"/>
                  </a:lnTo>
                  <a:lnTo>
                    <a:pt x="207" y="2141"/>
                  </a:lnTo>
                  <a:lnTo>
                    <a:pt x="208" y="2146"/>
                  </a:lnTo>
                  <a:lnTo>
                    <a:pt x="208" y="2152"/>
                  </a:lnTo>
                  <a:lnTo>
                    <a:pt x="208" y="2155"/>
                  </a:lnTo>
                  <a:lnTo>
                    <a:pt x="207" y="2158"/>
                  </a:lnTo>
                  <a:lnTo>
                    <a:pt x="205" y="2162"/>
                  </a:lnTo>
                  <a:lnTo>
                    <a:pt x="203" y="2165"/>
                  </a:lnTo>
                  <a:lnTo>
                    <a:pt x="198" y="2169"/>
                  </a:lnTo>
                  <a:lnTo>
                    <a:pt x="192" y="2175"/>
                  </a:lnTo>
                  <a:lnTo>
                    <a:pt x="179" y="2182"/>
                  </a:lnTo>
                  <a:lnTo>
                    <a:pt x="169" y="2191"/>
                  </a:lnTo>
                  <a:lnTo>
                    <a:pt x="163" y="2202"/>
                  </a:lnTo>
                  <a:lnTo>
                    <a:pt x="157" y="2213"/>
                  </a:lnTo>
                  <a:lnTo>
                    <a:pt x="153" y="2224"/>
                  </a:lnTo>
                  <a:lnTo>
                    <a:pt x="149" y="2236"/>
                  </a:lnTo>
                  <a:lnTo>
                    <a:pt x="147" y="2248"/>
                  </a:lnTo>
                  <a:lnTo>
                    <a:pt x="144" y="2260"/>
                  </a:lnTo>
                  <a:lnTo>
                    <a:pt x="143" y="2273"/>
                  </a:lnTo>
                  <a:lnTo>
                    <a:pt x="142" y="2287"/>
                  </a:lnTo>
                  <a:lnTo>
                    <a:pt x="143" y="2296"/>
                  </a:lnTo>
                  <a:lnTo>
                    <a:pt x="144" y="2303"/>
                  </a:lnTo>
                  <a:lnTo>
                    <a:pt x="147" y="2309"/>
                  </a:lnTo>
                  <a:lnTo>
                    <a:pt x="149" y="2314"/>
                  </a:lnTo>
                  <a:lnTo>
                    <a:pt x="152" y="2318"/>
                  </a:lnTo>
                  <a:lnTo>
                    <a:pt x="155" y="2321"/>
                  </a:lnTo>
                  <a:lnTo>
                    <a:pt x="159" y="2324"/>
                  </a:lnTo>
                  <a:lnTo>
                    <a:pt x="165" y="2325"/>
                  </a:lnTo>
                  <a:lnTo>
                    <a:pt x="176" y="2326"/>
                  </a:lnTo>
                  <a:lnTo>
                    <a:pt x="188" y="2326"/>
                  </a:lnTo>
                  <a:lnTo>
                    <a:pt x="202" y="2326"/>
                  </a:lnTo>
                  <a:lnTo>
                    <a:pt x="216" y="2325"/>
                  </a:lnTo>
                  <a:lnTo>
                    <a:pt x="235" y="2325"/>
                  </a:lnTo>
                  <a:lnTo>
                    <a:pt x="252" y="2322"/>
                  </a:lnTo>
                  <a:lnTo>
                    <a:pt x="267" y="2318"/>
                  </a:lnTo>
                  <a:lnTo>
                    <a:pt x="281" y="2314"/>
                  </a:lnTo>
                  <a:lnTo>
                    <a:pt x="296" y="2310"/>
                  </a:lnTo>
                  <a:lnTo>
                    <a:pt x="310" y="2305"/>
                  </a:lnTo>
                  <a:lnTo>
                    <a:pt x="324" y="2303"/>
                  </a:lnTo>
                  <a:lnTo>
                    <a:pt x="339" y="2302"/>
                  </a:lnTo>
                  <a:lnTo>
                    <a:pt x="346" y="2303"/>
                  </a:lnTo>
                  <a:lnTo>
                    <a:pt x="353" y="2307"/>
                  </a:lnTo>
                  <a:lnTo>
                    <a:pt x="358" y="2311"/>
                  </a:lnTo>
                  <a:lnTo>
                    <a:pt x="362" y="2316"/>
                  </a:lnTo>
                  <a:lnTo>
                    <a:pt x="371" y="2330"/>
                  </a:lnTo>
                  <a:lnTo>
                    <a:pt x="378" y="2347"/>
                  </a:lnTo>
                  <a:lnTo>
                    <a:pt x="384" y="2363"/>
                  </a:lnTo>
                  <a:lnTo>
                    <a:pt x="392" y="2377"/>
                  </a:lnTo>
                  <a:lnTo>
                    <a:pt x="397" y="2383"/>
                  </a:lnTo>
                  <a:lnTo>
                    <a:pt x="402" y="2388"/>
                  </a:lnTo>
                  <a:lnTo>
                    <a:pt x="409" y="2390"/>
                  </a:lnTo>
                  <a:lnTo>
                    <a:pt x="416" y="2391"/>
                  </a:lnTo>
                  <a:lnTo>
                    <a:pt x="416" y="2431"/>
                  </a:lnTo>
                  <a:lnTo>
                    <a:pt x="416" y="2451"/>
                  </a:lnTo>
                  <a:lnTo>
                    <a:pt x="416" y="2459"/>
                  </a:lnTo>
                  <a:lnTo>
                    <a:pt x="416" y="2460"/>
                  </a:lnTo>
                  <a:lnTo>
                    <a:pt x="416" y="2466"/>
                  </a:lnTo>
                  <a:lnTo>
                    <a:pt x="419" y="2469"/>
                  </a:lnTo>
                  <a:lnTo>
                    <a:pt x="421" y="2471"/>
                  </a:lnTo>
                  <a:lnTo>
                    <a:pt x="424" y="2472"/>
                  </a:lnTo>
                  <a:lnTo>
                    <a:pt x="430" y="2482"/>
                  </a:lnTo>
                  <a:lnTo>
                    <a:pt x="432" y="2484"/>
                  </a:lnTo>
                  <a:lnTo>
                    <a:pt x="439" y="2482"/>
                  </a:lnTo>
                  <a:lnTo>
                    <a:pt x="451" y="2480"/>
                  </a:lnTo>
                  <a:lnTo>
                    <a:pt x="463" y="2475"/>
                  </a:lnTo>
                  <a:lnTo>
                    <a:pt x="474" y="2472"/>
                  </a:lnTo>
                  <a:lnTo>
                    <a:pt x="480" y="2470"/>
                  </a:lnTo>
                  <a:lnTo>
                    <a:pt x="486" y="2468"/>
                  </a:lnTo>
                  <a:lnTo>
                    <a:pt x="490" y="2464"/>
                  </a:lnTo>
                  <a:lnTo>
                    <a:pt x="495" y="2460"/>
                  </a:lnTo>
                  <a:lnTo>
                    <a:pt x="503" y="2451"/>
                  </a:lnTo>
                  <a:lnTo>
                    <a:pt x="510" y="2442"/>
                  </a:lnTo>
                  <a:lnTo>
                    <a:pt x="519" y="2433"/>
                  </a:lnTo>
                  <a:lnTo>
                    <a:pt x="528" y="2426"/>
                  </a:lnTo>
                  <a:lnTo>
                    <a:pt x="532" y="2422"/>
                  </a:lnTo>
                  <a:lnTo>
                    <a:pt x="537" y="2420"/>
                  </a:lnTo>
                  <a:lnTo>
                    <a:pt x="544" y="2419"/>
                  </a:lnTo>
                  <a:lnTo>
                    <a:pt x="550" y="2418"/>
                  </a:lnTo>
                  <a:lnTo>
                    <a:pt x="557" y="2419"/>
                  </a:lnTo>
                  <a:lnTo>
                    <a:pt x="564" y="2423"/>
                  </a:lnTo>
                  <a:lnTo>
                    <a:pt x="572" y="2430"/>
                  </a:lnTo>
                  <a:lnTo>
                    <a:pt x="581" y="2437"/>
                  </a:lnTo>
                  <a:lnTo>
                    <a:pt x="600" y="2458"/>
                  </a:lnTo>
                  <a:lnTo>
                    <a:pt x="619" y="2482"/>
                  </a:lnTo>
                  <a:lnTo>
                    <a:pt x="638" y="2504"/>
                  </a:lnTo>
                  <a:lnTo>
                    <a:pt x="656" y="2525"/>
                  </a:lnTo>
                  <a:lnTo>
                    <a:pt x="664" y="2534"/>
                  </a:lnTo>
                  <a:lnTo>
                    <a:pt x="670" y="2540"/>
                  </a:lnTo>
                  <a:lnTo>
                    <a:pt x="677" y="2543"/>
                  </a:lnTo>
                  <a:lnTo>
                    <a:pt x="682" y="2546"/>
                  </a:lnTo>
                  <a:lnTo>
                    <a:pt x="694" y="2543"/>
                  </a:lnTo>
                  <a:lnTo>
                    <a:pt x="710" y="2539"/>
                  </a:lnTo>
                  <a:lnTo>
                    <a:pt x="728" y="2534"/>
                  </a:lnTo>
                  <a:lnTo>
                    <a:pt x="747" y="2526"/>
                  </a:lnTo>
                  <a:lnTo>
                    <a:pt x="765" y="2517"/>
                  </a:lnTo>
                  <a:lnTo>
                    <a:pt x="781" y="2510"/>
                  </a:lnTo>
                  <a:lnTo>
                    <a:pt x="793" y="2501"/>
                  </a:lnTo>
                  <a:lnTo>
                    <a:pt x="801" y="2495"/>
                  </a:lnTo>
                  <a:lnTo>
                    <a:pt x="754" y="2487"/>
                  </a:lnTo>
                  <a:lnTo>
                    <a:pt x="751" y="2487"/>
                  </a:lnTo>
                  <a:lnTo>
                    <a:pt x="747" y="2486"/>
                  </a:lnTo>
                  <a:lnTo>
                    <a:pt x="742" y="2485"/>
                  </a:lnTo>
                  <a:lnTo>
                    <a:pt x="738" y="2483"/>
                  </a:lnTo>
                  <a:lnTo>
                    <a:pt x="734" y="2480"/>
                  </a:lnTo>
                  <a:lnTo>
                    <a:pt x="731" y="2474"/>
                  </a:lnTo>
                  <a:lnTo>
                    <a:pt x="728" y="2468"/>
                  </a:lnTo>
                  <a:lnTo>
                    <a:pt x="727" y="2460"/>
                  </a:lnTo>
                  <a:lnTo>
                    <a:pt x="730" y="2458"/>
                  </a:lnTo>
                  <a:lnTo>
                    <a:pt x="733" y="2455"/>
                  </a:lnTo>
                  <a:lnTo>
                    <a:pt x="739" y="2450"/>
                  </a:lnTo>
                  <a:lnTo>
                    <a:pt x="748" y="2446"/>
                  </a:lnTo>
                  <a:lnTo>
                    <a:pt x="769" y="2436"/>
                  </a:lnTo>
                  <a:lnTo>
                    <a:pt x="795" y="2426"/>
                  </a:lnTo>
                  <a:lnTo>
                    <a:pt x="823" y="2414"/>
                  </a:lnTo>
                  <a:lnTo>
                    <a:pt x="852" y="2404"/>
                  </a:lnTo>
                  <a:lnTo>
                    <a:pt x="876" y="2394"/>
                  </a:lnTo>
                  <a:lnTo>
                    <a:pt x="897" y="2388"/>
                  </a:lnTo>
                  <a:lnTo>
                    <a:pt x="885" y="2400"/>
                  </a:lnTo>
                  <a:lnTo>
                    <a:pt x="867" y="2414"/>
                  </a:lnTo>
                  <a:lnTo>
                    <a:pt x="869" y="2420"/>
                  </a:lnTo>
                  <a:lnTo>
                    <a:pt x="873" y="2429"/>
                  </a:lnTo>
                  <a:lnTo>
                    <a:pt x="875" y="2433"/>
                  </a:lnTo>
                  <a:lnTo>
                    <a:pt x="877" y="2438"/>
                  </a:lnTo>
                  <a:lnTo>
                    <a:pt x="879" y="2444"/>
                  </a:lnTo>
                  <a:lnTo>
                    <a:pt x="879" y="2450"/>
                  </a:lnTo>
                  <a:lnTo>
                    <a:pt x="877" y="2456"/>
                  </a:lnTo>
                  <a:lnTo>
                    <a:pt x="874" y="2462"/>
                  </a:lnTo>
                  <a:lnTo>
                    <a:pt x="870" y="2469"/>
                  </a:lnTo>
                  <a:lnTo>
                    <a:pt x="863" y="2474"/>
                  </a:lnTo>
                  <a:lnTo>
                    <a:pt x="855" y="2480"/>
                  </a:lnTo>
                  <a:lnTo>
                    <a:pt x="844" y="2485"/>
                  </a:lnTo>
                  <a:lnTo>
                    <a:pt x="830" y="2490"/>
                  </a:lnTo>
                  <a:lnTo>
                    <a:pt x="813" y="2495"/>
                  </a:lnTo>
                  <a:lnTo>
                    <a:pt x="817" y="2504"/>
                  </a:lnTo>
                  <a:lnTo>
                    <a:pt x="822" y="2513"/>
                  </a:lnTo>
                  <a:lnTo>
                    <a:pt x="829" y="2521"/>
                  </a:lnTo>
                  <a:lnTo>
                    <a:pt x="836" y="2528"/>
                  </a:lnTo>
                  <a:lnTo>
                    <a:pt x="844" y="2535"/>
                  </a:lnTo>
                  <a:lnTo>
                    <a:pt x="852" y="2541"/>
                  </a:lnTo>
                  <a:lnTo>
                    <a:pt x="860" y="2547"/>
                  </a:lnTo>
                  <a:lnTo>
                    <a:pt x="869" y="2553"/>
                  </a:lnTo>
                  <a:lnTo>
                    <a:pt x="888" y="2563"/>
                  </a:lnTo>
                  <a:lnTo>
                    <a:pt x="909" y="2573"/>
                  </a:lnTo>
                  <a:lnTo>
                    <a:pt x="928" y="2582"/>
                  </a:lnTo>
                  <a:lnTo>
                    <a:pt x="949" y="2592"/>
                  </a:lnTo>
                  <a:lnTo>
                    <a:pt x="969" y="2602"/>
                  </a:lnTo>
                  <a:lnTo>
                    <a:pt x="988" y="2613"/>
                  </a:lnTo>
                  <a:lnTo>
                    <a:pt x="996" y="2618"/>
                  </a:lnTo>
                  <a:lnTo>
                    <a:pt x="1005" y="2625"/>
                  </a:lnTo>
                  <a:lnTo>
                    <a:pt x="1012" y="2631"/>
                  </a:lnTo>
                  <a:lnTo>
                    <a:pt x="1020" y="2638"/>
                  </a:lnTo>
                  <a:lnTo>
                    <a:pt x="1028" y="2645"/>
                  </a:lnTo>
                  <a:lnTo>
                    <a:pt x="1033" y="2653"/>
                  </a:lnTo>
                  <a:lnTo>
                    <a:pt x="1038" y="2661"/>
                  </a:lnTo>
                  <a:lnTo>
                    <a:pt x="1043" y="2671"/>
                  </a:lnTo>
                  <a:lnTo>
                    <a:pt x="1046" y="2681"/>
                  </a:lnTo>
                  <a:lnTo>
                    <a:pt x="1049" y="2692"/>
                  </a:lnTo>
                  <a:lnTo>
                    <a:pt x="1050" y="2702"/>
                  </a:lnTo>
                  <a:lnTo>
                    <a:pt x="1051" y="2715"/>
                  </a:lnTo>
                  <a:lnTo>
                    <a:pt x="1058" y="2711"/>
                  </a:lnTo>
                  <a:lnTo>
                    <a:pt x="1059" y="2711"/>
                  </a:lnTo>
                  <a:lnTo>
                    <a:pt x="1067" y="2708"/>
                  </a:lnTo>
                  <a:lnTo>
                    <a:pt x="1075" y="2706"/>
                  </a:lnTo>
                  <a:lnTo>
                    <a:pt x="1084" y="2704"/>
                  </a:lnTo>
                  <a:lnTo>
                    <a:pt x="1093" y="2704"/>
                  </a:lnTo>
                  <a:lnTo>
                    <a:pt x="1103" y="2704"/>
                  </a:lnTo>
                  <a:lnTo>
                    <a:pt x="1111" y="2705"/>
                  </a:lnTo>
                  <a:lnTo>
                    <a:pt x="1118" y="2707"/>
                  </a:lnTo>
                  <a:lnTo>
                    <a:pt x="1125" y="2709"/>
                  </a:lnTo>
                  <a:lnTo>
                    <a:pt x="1129" y="2712"/>
                  </a:lnTo>
                  <a:lnTo>
                    <a:pt x="1134" y="2717"/>
                  </a:lnTo>
                  <a:lnTo>
                    <a:pt x="1138" y="2721"/>
                  </a:lnTo>
                  <a:lnTo>
                    <a:pt x="1141" y="2725"/>
                  </a:lnTo>
                  <a:lnTo>
                    <a:pt x="1152" y="2747"/>
                  </a:lnTo>
                  <a:lnTo>
                    <a:pt x="1162" y="2773"/>
                  </a:lnTo>
                  <a:lnTo>
                    <a:pt x="1166" y="2776"/>
                  </a:lnTo>
                  <a:lnTo>
                    <a:pt x="1170" y="2780"/>
                  </a:lnTo>
                  <a:lnTo>
                    <a:pt x="1176" y="2785"/>
                  </a:lnTo>
                  <a:lnTo>
                    <a:pt x="1183" y="2789"/>
                  </a:lnTo>
                  <a:lnTo>
                    <a:pt x="1196" y="2797"/>
                  </a:lnTo>
                  <a:lnTo>
                    <a:pt x="1201" y="2800"/>
                  </a:lnTo>
                  <a:lnTo>
                    <a:pt x="1207" y="2802"/>
                  </a:lnTo>
                  <a:lnTo>
                    <a:pt x="1212" y="2805"/>
                  </a:lnTo>
                  <a:lnTo>
                    <a:pt x="1216" y="2810"/>
                  </a:lnTo>
                  <a:lnTo>
                    <a:pt x="1221" y="2814"/>
                  </a:lnTo>
                  <a:lnTo>
                    <a:pt x="1229" y="2825"/>
                  </a:lnTo>
                  <a:lnTo>
                    <a:pt x="1238" y="2834"/>
                  </a:lnTo>
                  <a:lnTo>
                    <a:pt x="1242" y="2840"/>
                  </a:lnTo>
                  <a:lnTo>
                    <a:pt x="1248" y="2845"/>
                  </a:lnTo>
                  <a:lnTo>
                    <a:pt x="1253" y="2850"/>
                  </a:lnTo>
                  <a:lnTo>
                    <a:pt x="1260" y="2854"/>
                  </a:lnTo>
                  <a:lnTo>
                    <a:pt x="1266" y="2857"/>
                  </a:lnTo>
                  <a:lnTo>
                    <a:pt x="1273" y="2859"/>
                  </a:lnTo>
                  <a:lnTo>
                    <a:pt x="1281" y="2860"/>
                  </a:lnTo>
                  <a:lnTo>
                    <a:pt x="1290" y="2862"/>
                  </a:lnTo>
                  <a:lnTo>
                    <a:pt x="1296" y="2862"/>
                  </a:lnTo>
                  <a:lnTo>
                    <a:pt x="1302" y="2860"/>
                  </a:lnTo>
                  <a:lnTo>
                    <a:pt x="1306" y="2858"/>
                  </a:lnTo>
                  <a:lnTo>
                    <a:pt x="1310" y="2856"/>
                  </a:lnTo>
                  <a:lnTo>
                    <a:pt x="1317" y="2852"/>
                  </a:lnTo>
                  <a:lnTo>
                    <a:pt x="1323" y="2845"/>
                  </a:lnTo>
                  <a:lnTo>
                    <a:pt x="1329" y="2839"/>
                  </a:lnTo>
                  <a:lnTo>
                    <a:pt x="1334" y="2832"/>
                  </a:lnTo>
                  <a:lnTo>
                    <a:pt x="1340" y="2827"/>
                  </a:lnTo>
                  <a:lnTo>
                    <a:pt x="1347" y="2823"/>
                  </a:lnTo>
                  <a:lnTo>
                    <a:pt x="1356" y="2820"/>
                  </a:lnTo>
                  <a:lnTo>
                    <a:pt x="1361" y="2819"/>
                  </a:lnTo>
                  <a:lnTo>
                    <a:pt x="1365" y="2819"/>
                  </a:lnTo>
                  <a:lnTo>
                    <a:pt x="1374" y="2819"/>
                  </a:lnTo>
                  <a:lnTo>
                    <a:pt x="1377" y="2826"/>
                  </a:lnTo>
                  <a:lnTo>
                    <a:pt x="1378" y="2834"/>
                  </a:lnTo>
                  <a:lnTo>
                    <a:pt x="1379" y="2839"/>
                  </a:lnTo>
                  <a:lnTo>
                    <a:pt x="1382" y="2843"/>
                  </a:lnTo>
                  <a:lnTo>
                    <a:pt x="1384" y="2846"/>
                  </a:lnTo>
                  <a:lnTo>
                    <a:pt x="1386" y="2850"/>
                  </a:lnTo>
                  <a:lnTo>
                    <a:pt x="1386" y="2857"/>
                  </a:lnTo>
                  <a:lnTo>
                    <a:pt x="1406" y="2862"/>
                  </a:lnTo>
                  <a:lnTo>
                    <a:pt x="1409" y="2862"/>
                  </a:lnTo>
                  <a:lnTo>
                    <a:pt x="1415" y="2851"/>
                  </a:lnTo>
                  <a:lnTo>
                    <a:pt x="1420" y="2839"/>
                  </a:lnTo>
                  <a:lnTo>
                    <a:pt x="1425" y="2827"/>
                  </a:lnTo>
                  <a:lnTo>
                    <a:pt x="1429" y="2815"/>
                  </a:lnTo>
                  <a:lnTo>
                    <a:pt x="1433" y="2804"/>
                  </a:lnTo>
                  <a:lnTo>
                    <a:pt x="1439" y="2794"/>
                  </a:lnTo>
                  <a:lnTo>
                    <a:pt x="1442" y="2790"/>
                  </a:lnTo>
                  <a:lnTo>
                    <a:pt x="1446" y="2786"/>
                  </a:lnTo>
                  <a:lnTo>
                    <a:pt x="1451" y="2783"/>
                  </a:lnTo>
                  <a:lnTo>
                    <a:pt x="1455" y="2780"/>
                  </a:lnTo>
                  <a:lnTo>
                    <a:pt x="1446" y="2775"/>
                  </a:lnTo>
                  <a:lnTo>
                    <a:pt x="1437" y="2767"/>
                  </a:lnTo>
                  <a:lnTo>
                    <a:pt x="1427" y="2759"/>
                  </a:lnTo>
                  <a:lnTo>
                    <a:pt x="1417" y="2748"/>
                  </a:lnTo>
                  <a:lnTo>
                    <a:pt x="1408" y="2737"/>
                  </a:lnTo>
                  <a:lnTo>
                    <a:pt x="1399" y="2725"/>
                  </a:lnTo>
                  <a:lnTo>
                    <a:pt x="1389" y="2712"/>
                  </a:lnTo>
                  <a:lnTo>
                    <a:pt x="1381" y="2699"/>
                  </a:lnTo>
                  <a:lnTo>
                    <a:pt x="1372" y="2686"/>
                  </a:lnTo>
                  <a:lnTo>
                    <a:pt x="1364" y="2672"/>
                  </a:lnTo>
                  <a:lnTo>
                    <a:pt x="1357" y="2658"/>
                  </a:lnTo>
                  <a:lnTo>
                    <a:pt x="1351" y="2645"/>
                  </a:lnTo>
                  <a:lnTo>
                    <a:pt x="1346" y="2632"/>
                  </a:lnTo>
                  <a:lnTo>
                    <a:pt x="1343" y="2619"/>
                  </a:lnTo>
                  <a:lnTo>
                    <a:pt x="1341" y="2607"/>
                  </a:lnTo>
                  <a:lnTo>
                    <a:pt x="1340" y="2595"/>
                  </a:lnTo>
                  <a:lnTo>
                    <a:pt x="1340" y="2592"/>
                  </a:lnTo>
                  <a:lnTo>
                    <a:pt x="1338" y="2588"/>
                  </a:lnTo>
                  <a:lnTo>
                    <a:pt x="1336" y="2585"/>
                  </a:lnTo>
                  <a:lnTo>
                    <a:pt x="1334" y="2580"/>
                  </a:lnTo>
                  <a:lnTo>
                    <a:pt x="1328" y="2572"/>
                  </a:lnTo>
                  <a:lnTo>
                    <a:pt x="1320" y="2564"/>
                  </a:lnTo>
                  <a:lnTo>
                    <a:pt x="1314" y="2554"/>
                  </a:lnTo>
                  <a:lnTo>
                    <a:pt x="1307" y="2546"/>
                  </a:lnTo>
                  <a:lnTo>
                    <a:pt x="1305" y="2541"/>
                  </a:lnTo>
                  <a:lnTo>
                    <a:pt x="1303" y="2536"/>
                  </a:lnTo>
                  <a:lnTo>
                    <a:pt x="1302" y="2530"/>
                  </a:lnTo>
                  <a:lnTo>
                    <a:pt x="1302" y="2526"/>
                  </a:lnTo>
                  <a:lnTo>
                    <a:pt x="1307" y="2512"/>
                  </a:lnTo>
                  <a:lnTo>
                    <a:pt x="1320" y="2487"/>
                  </a:lnTo>
                  <a:lnTo>
                    <a:pt x="1334" y="2461"/>
                  </a:lnTo>
                  <a:lnTo>
                    <a:pt x="1344" y="2445"/>
                  </a:lnTo>
                  <a:lnTo>
                    <a:pt x="1348" y="2445"/>
                  </a:lnTo>
                  <a:lnTo>
                    <a:pt x="1357" y="2443"/>
                  </a:lnTo>
                  <a:lnTo>
                    <a:pt x="1367" y="2440"/>
                  </a:lnTo>
                  <a:lnTo>
                    <a:pt x="1377" y="2434"/>
                  </a:lnTo>
                  <a:lnTo>
                    <a:pt x="1398" y="2424"/>
                  </a:lnTo>
                  <a:lnTo>
                    <a:pt x="1409" y="2418"/>
                  </a:lnTo>
                  <a:lnTo>
                    <a:pt x="1439" y="2407"/>
                  </a:lnTo>
                  <a:lnTo>
                    <a:pt x="1467" y="2398"/>
                  </a:lnTo>
                  <a:lnTo>
                    <a:pt x="1482" y="2395"/>
                  </a:lnTo>
                  <a:lnTo>
                    <a:pt x="1498" y="2393"/>
                  </a:lnTo>
                  <a:lnTo>
                    <a:pt x="1515" y="2392"/>
                  </a:lnTo>
                  <a:lnTo>
                    <a:pt x="1536" y="2391"/>
                  </a:lnTo>
                  <a:lnTo>
                    <a:pt x="1552" y="2392"/>
                  </a:lnTo>
                  <a:lnTo>
                    <a:pt x="1567" y="2393"/>
                  </a:lnTo>
                  <a:lnTo>
                    <a:pt x="1580" y="2395"/>
                  </a:lnTo>
                  <a:lnTo>
                    <a:pt x="1592" y="2398"/>
                  </a:lnTo>
                  <a:lnTo>
                    <a:pt x="1603" y="2403"/>
                  </a:lnTo>
                  <a:lnTo>
                    <a:pt x="1613" y="2407"/>
                  </a:lnTo>
                  <a:lnTo>
                    <a:pt x="1621" y="2413"/>
                  </a:lnTo>
                  <a:lnTo>
                    <a:pt x="1629" y="2419"/>
                  </a:lnTo>
                  <a:lnTo>
                    <a:pt x="1636" y="2426"/>
                  </a:lnTo>
                  <a:lnTo>
                    <a:pt x="1643" y="2433"/>
                  </a:lnTo>
                  <a:lnTo>
                    <a:pt x="1648" y="2441"/>
                  </a:lnTo>
                  <a:lnTo>
                    <a:pt x="1655" y="2449"/>
                  </a:lnTo>
                  <a:lnTo>
                    <a:pt x="1667" y="2468"/>
                  </a:lnTo>
                  <a:lnTo>
                    <a:pt x="1679" y="2487"/>
                  </a:lnTo>
                  <a:lnTo>
                    <a:pt x="1673" y="2490"/>
                  </a:lnTo>
                  <a:lnTo>
                    <a:pt x="1668" y="2493"/>
                  </a:lnTo>
                  <a:lnTo>
                    <a:pt x="1662" y="2495"/>
                  </a:lnTo>
                  <a:lnTo>
                    <a:pt x="1657" y="2496"/>
                  </a:lnTo>
                  <a:lnTo>
                    <a:pt x="1645" y="2496"/>
                  </a:lnTo>
                  <a:lnTo>
                    <a:pt x="1634" y="2495"/>
                  </a:lnTo>
                  <a:lnTo>
                    <a:pt x="1609" y="2490"/>
                  </a:lnTo>
                  <a:lnTo>
                    <a:pt x="1586" y="2487"/>
                  </a:lnTo>
                  <a:lnTo>
                    <a:pt x="1577" y="2488"/>
                  </a:lnTo>
                  <a:lnTo>
                    <a:pt x="1568" y="2489"/>
                  </a:lnTo>
                  <a:lnTo>
                    <a:pt x="1559" y="2492"/>
                  </a:lnTo>
                  <a:lnTo>
                    <a:pt x="1549" y="2494"/>
                  </a:lnTo>
                  <a:lnTo>
                    <a:pt x="1531" y="2501"/>
                  </a:lnTo>
                  <a:lnTo>
                    <a:pt x="1512" y="2509"/>
                  </a:lnTo>
                  <a:lnTo>
                    <a:pt x="1482" y="2523"/>
                  </a:lnTo>
                  <a:lnTo>
                    <a:pt x="1467" y="2529"/>
                  </a:lnTo>
                  <a:lnTo>
                    <a:pt x="1468" y="2536"/>
                  </a:lnTo>
                  <a:lnTo>
                    <a:pt x="1469" y="2541"/>
                  </a:lnTo>
                  <a:lnTo>
                    <a:pt x="1471" y="2546"/>
                  </a:lnTo>
                  <a:lnTo>
                    <a:pt x="1473" y="2550"/>
                  </a:lnTo>
                  <a:lnTo>
                    <a:pt x="1479" y="2555"/>
                  </a:lnTo>
                  <a:lnTo>
                    <a:pt x="1484" y="2561"/>
                  </a:lnTo>
                  <a:lnTo>
                    <a:pt x="1491" y="2565"/>
                  </a:lnTo>
                  <a:lnTo>
                    <a:pt x="1496" y="2569"/>
                  </a:lnTo>
                  <a:lnTo>
                    <a:pt x="1501" y="2574"/>
                  </a:lnTo>
                  <a:lnTo>
                    <a:pt x="1506" y="2580"/>
                  </a:lnTo>
                  <a:lnTo>
                    <a:pt x="1519" y="2600"/>
                  </a:lnTo>
                  <a:lnTo>
                    <a:pt x="1533" y="2618"/>
                  </a:lnTo>
                  <a:lnTo>
                    <a:pt x="1546" y="2634"/>
                  </a:lnTo>
                  <a:lnTo>
                    <a:pt x="1559" y="2651"/>
                  </a:lnTo>
                  <a:lnTo>
                    <a:pt x="1564" y="2658"/>
                  </a:lnTo>
                  <a:lnTo>
                    <a:pt x="1569" y="2667"/>
                  </a:lnTo>
                  <a:lnTo>
                    <a:pt x="1575" y="2675"/>
                  </a:lnTo>
                  <a:lnTo>
                    <a:pt x="1578" y="2684"/>
                  </a:lnTo>
                  <a:lnTo>
                    <a:pt x="1581" y="2694"/>
                  </a:lnTo>
                  <a:lnTo>
                    <a:pt x="1585" y="2704"/>
                  </a:lnTo>
                  <a:lnTo>
                    <a:pt x="1586" y="2714"/>
                  </a:lnTo>
                  <a:lnTo>
                    <a:pt x="1586" y="2726"/>
                  </a:lnTo>
                  <a:lnTo>
                    <a:pt x="1599" y="2720"/>
                  </a:lnTo>
                  <a:lnTo>
                    <a:pt x="1615" y="2711"/>
                  </a:lnTo>
                  <a:lnTo>
                    <a:pt x="1632" y="2705"/>
                  </a:lnTo>
                  <a:lnTo>
                    <a:pt x="1644" y="2699"/>
                  </a:lnTo>
                  <a:lnTo>
                    <a:pt x="1645" y="2709"/>
                  </a:lnTo>
                  <a:lnTo>
                    <a:pt x="1648" y="2718"/>
                  </a:lnTo>
                  <a:lnTo>
                    <a:pt x="1653" y="2725"/>
                  </a:lnTo>
                  <a:lnTo>
                    <a:pt x="1657" y="2733"/>
                  </a:lnTo>
                  <a:lnTo>
                    <a:pt x="1662" y="2739"/>
                  </a:lnTo>
                  <a:lnTo>
                    <a:pt x="1667" y="2747"/>
                  </a:lnTo>
                  <a:lnTo>
                    <a:pt x="1670" y="2755"/>
                  </a:lnTo>
                  <a:lnTo>
                    <a:pt x="1671" y="2765"/>
                  </a:lnTo>
                  <a:lnTo>
                    <a:pt x="1642" y="2765"/>
                  </a:lnTo>
                  <a:lnTo>
                    <a:pt x="1627" y="2765"/>
                  </a:lnTo>
                  <a:lnTo>
                    <a:pt x="1621" y="2765"/>
                  </a:lnTo>
                  <a:lnTo>
                    <a:pt x="1621" y="2765"/>
                  </a:lnTo>
                  <a:lnTo>
                    <a:pt x="1615" y="2766"/>
                  </a:lnTo>
                  <a:lnTo>
                    <a:pt x="1609" y="2767"/>
                  </a:lnTo>
                  <a:lnTo>
                    <a:pt x="1604" y="2772"/>
                  </a:lnTo>
                  <a:lnTo>
                    <a:pt x="1599" y="2776"/>
                  </a:lnTo>
                  <a:lnTo>
                    <a:pt x="1594" y="2783"/>
                  </a:lnTo>
                  <a:lnTo>
                    <a:pt x="1591" y="2789"/>
                  </a:lnTo>
                  <a:lnTo>
                    <a:pt x="1588" y="2798"/>
                  </a:lnTo>
                  <a:lnTo>
                    <a:pt x="1586" y="2807"/>
                  </a:lnTo>
                  <a:lnTo>
                    <a:pt x="1592" y="2809"/>
                  </a:lnTo>
                  <a:lnTo>
                    <a:pt x="1599" y="2811"/>
                  </a:lnTo>
                  <a:lnTo>
                    <a:pt x="1605" y="2813"/>
                  </a:lnTo>
                  <a:lnTo>
                    <a:pt x="1611" y="2816"/>
                  </a:lnTo>
                  <a:lnTo>
                    <a:pt x="1616" y="2819"/>
                  </a:lnTo>
                  <a:lnTo>
                    <a:pt x="1621" y="2823"/>
                  </a:lnTo>
                  <a:lnTo>
                    <a:pt x="1626" y="2827"/>
                  </a:lnTo>
                  <a:lnTo>
                    <a:pt x="1630" y="2832"/>
                  </a:lnTo>
                  <a:lnTo>
                    <a:pt x="1637" y="2842"/>
                  </a:lnTo>
                  <a:lnTo>
                    <a:pt x="1643" y="2854"/>
                  </a:lnTo>
                  <a:lnTo>
                    <a:pt x="1645" y="2859"/>
                  </a:lnTo>
                  <a:lnTo>
                    <a:pt x="1646" y="2865"/>
                  </a:lnTo>
                  <a:lnTo>
                    <a:pt x="1647" y="2871"/>
                  </a:lnTo>
                  <a:lnTo>
                    <a:pt x="1648" y="2877"/>
                  </a:lnTo>
                  <a:lnTo>
                    <a:pt x="1647" y="2883"/>
                  </a:lnTo>
                  <a:lnTo>
                    <a:pt x="1645" y="2890"/>
                  </a:lnTo>
                  <a:lnTo>
                    <a:pt x="1643" y="2895"/>
                  </a:lnTo>
                  <a:lnTo>
                    <a:pt x="1640" y="2899"/>
                  </a:lnTo>
                  <a:lnTo>
                    <a:pt x="1637" y="2904"/>
                  </a:lnTo>
                  <a:lnTo>
                    <a:pt x="1634" y="2909"/>
                  </a:lnTo>
                  <a:lnTo>
                    <a:pt x="1633" y="2913"/>
                  </a:lnTo>
                  <a:lnTo>
                    <a:pt x="1632" y="2919"/>
                  </a:lnTo>
                  <a:lnTo>
                    <a:pt x="1633" y="2925"/>
                  </a:lnTo>
                  <a:lnTo>
                    <a:pt x="1635" y="2931"/>
                  </a:lnTo>
                  <a:lnTo>
                    <a:pt x="1637" y="2936"/>
                  </a:lnTo>
                  <a:lnTo>
                    <a:pt x="1641" y="2942"/>
                  </a:lnTo>
                  <a:lnTo>
                    <a:pt x="1647" y="2949"/>
                  </a:lnTo>
                  <a:lnTo>
                    <a:pt x="1652" y="2955"/>
                  </a:lnTo>
                  <a:lnTo>
                    <a:pt x="1653" y="2949"/>
                  </a:lnTo>
                  <a:lnTo>
                    <a:pt x="1655" y="2945"/>
                  </a:lnTo>
                  <a:lnTo>
                    <a:pt x="1658" y="2943"/>
                  </a:lnTo>
                  <a:lnTo>
                    <a:pt x="1663" y="2940"/>
                  </a:lnTo>
                  <a:lnTo>
                    <a:pt x="1674" y="2937"/>
                  </a:lnTo>
                  <a:lnTo>
                    <a:pt x="1686" y="2935"/>
                  </a:lnTo>
                  <a:lnTo>
                    <a:pt x="1693" y="2932"/>
                  </a:lnTo>
                  <a:lnTo>
                    <a:pt x="1697" y="2929"/>
                  </a:lnTo>
                  <a:lnTo>
                    <a:pt x="1700" y="2926"/>
                  </a:lnTo>
                  <a:lnTo>
                    <a:pt x="1703" y="2923"/>
                  </a:lnTo>
                  <a:lnTo>
                    <a:pt x="1707" y="2920"/>
                  </a:lnTo>
                  <a:lnTo>
                    <a:pt x="1710" y="2918"/>
                  </a:lnTo>
                  <a:lnTo>
                    <a:pt x="1714" y="2915"/>
                  </a:lnTo>
                  <a:lnTo>
                    <a:pt x="1721" y="2911"/>
                  </a:lnTo>
                  <a:lnTo>
                    <a:pt x="1731" y="2908"/>
                  </a:lnTo>
                  <a:lnTo>
                    <a:pt x="1742" y="2906"/>
                  </a:lnTo>
                  <a:lnTo>
                    <a:pt x="1752" y="2905"/>
                  </a:lnTo>
                  <a:lnTo>
                    <a:pt x="1761" y="2903"/>
                  </a:lnTo>
                  <a:lnTo>
                    <a:pt x="1769" y="2902"/>
                  </a:lnTo>
                  <a:lnTo>
                    <a:pt x="1777" y="2898"/>
                  </a:lnTo>
                  <a:lnTo>
                    <a:pt x="1785" y="2895"/>
                  </a:lnTo>
                  <a:lnTo>
                    <a:pt x="1794" y="2889"/>
                  </a:lnTo>
                  <a:lnTo>
                    <a:pt x="1808" y="2896"/>
                  </a:lnTo>
                  <a:lnTo>
                    <a:pt x="1820" y="2902"/>
                  </a:lnTo>
                  <a:lnTo>
                    <a:pt x="1832" y="2907"/>
                  </a:lnTo>
                  <a:lnTo>
                    <a:pt x="1844" y="2910"/>
                  </a:lnTo>
                  <a:lnTo>
                    <a:pt x="1866" y="2917"/>
                  </a:lnTo>
                  <a:lnTo>
                    <a:pt x="1890" y="2923"/>
                  </a:lnTo>
                  <a:lnTo>
                    <a:pt x="1898" y="2926"/>
                  </a:lnTo>
                  <a:lnTo>
                    <a:pt x="1905" y="2930"/>
                  </a:lnTo>
                  <a:lnTo>
                    <a:pt x="1912" y="2934"/>
                  </a:lnTo>
                  <a:lnTo>
                    <a:pt x="1917" y="2938"/>
                  </a:lnTo>
                  <a:lnTo>
                    <a:pt x="1929" y="2947"/>
                  </a:lnTo>
                  <a:lnTo>
                    <a:pt x="1940" y="2956"/>
                  </a:lnTo>
                  <a:lnTo>
                    <a:pt x="1951" y="2964"/>
                  </a:lnTo>
                  <a:lnTo>
                    <a:pt x="1962" y="2971"/>
                  </a:lnTo>
                  <a:lnTo>
                    <a:pt x="1970" y="2974"/>
                  </a:lnTo>
                  <a:lnTo>
                    <a:pt x="1978" y="2975"/>
                  </a:lnTo>
                  <a:lnTo>
                    <a:pt x="1985" y="2977"/>
                  </a:lnTo>
                  <a:lnTo>
                    <a:pt x="1994" y="2977"/>
                  </a:lnTo>
                  <a:lnTo>
                    <a:pt x="1995" y="2979"/>
                  </a:lnTo>
                  <a:lnTo>
                    <a:pt x="1996" y="2983"/>
                  </a:lnTo>
                  <a:lnTo>
                    <a:pt x="1998" y="2985"/>
                  </a:lnTo>
                  <a:lnTo>
                    <a:pt x="2000" y="2987"/>
                  </a:lnTo>
                  <a:lnTo>
                    <a:pt x="2006" y="2991"/>
                  </a:lnTo>
                  <a:lnTo>
                    <a:pt x="2010" y="2997"/>
                  </a:lnTo>
                  <a:lnTo>
                    <a:pt x="2011" y="3010"/>
                  </a:lnTo>
                  <a:lnTo>
                    <a:pt x="2012" y="3025"/>
                  </a:lnTo>
                  <a:lnTo>
                    <a:pt x="2012" y="3032"/>
                  </a:lnTo>
                  <a:lnTo>
                    <a:pt x="2013" y="3041"/>
                  </a:lnTo>
                  <a:lnTo>
                    <a:pt x="2015" y="3050"/>
                  </a:lnTo>
                  <a:lnTo>
                    <a:pt x="2018" y="3058"/>
                  </a:lnTo>
                  <a:lnTo>
                    <a:pt x="2021" y="3054"/>
                  </a:lnTo>
                  <a:lnTo>
                    <a:pt x="2024" y="3052"/>
                  </a:lnTo>
                  <a:lnTo>
                    <a:pt x="2027" y="3051"/>
                  </a:lnTo>
                  <a:lnTo>
                    <a:pt x="2032" y="3050"/>
                  </a:lnTo>
                  <a:lnTo>
                    <a:pt x="2037" y="3051"/>
                  </a:lnTo>
                  <a:lnTo>
                    <a:pt x="2043" y="3053"/>
                  </a:lnTo>
                  <a:lnTo>
                    <a:pt x="2050" y="3057"/>
                  </a:lnTo>
                  <a:lnTo>
                    <a:pt x="2055" y="3062"/>
                  </a:lnTo>
                  <a:lnTo>
                    <a:pt x="2062" y="3065"/>
                  </a:lnTo>
                  <a:lnTo>
                    <a:pt x="2067" y="3066"/>
                  </a:lnTo>
                  <a:lnTo>
                    <a:pt x="2074" y="3065"/>
                  </a:lnTo>
                  <a:lnTo>
                    <a:pt x="2080" y="3064"/>
                  </a:lnTo>
                  <a:lnTo>
                    <a:pt x="2084" y="3061"/>
                  </a:lnTo>
                  <a:lnTo>
                    <a:pt x="2090" y="3056"/>
                  </a:lnTo>
                  <a:lnTo>
                    <a:pt x="2097" y="3048"/>
                  </a:lnTo>
                  <a:lnTo>
                    <a:pt x="2106" y="3039"/>
                  </a:lnTo>
                  <a:lnTo>
                    <a:pt x="2111" y="3034"/>
                  </a:lnTo>
                  <a:lnTo>
                    <a:pt x="2118" y="3030"/>
                  </a:lnTo>
                  <a:lnTo>
                    <a:pt x="2124" y="3027"/>
                  </a:lnTo>
                  <a:lnTo>
                    <a:pt x="2131" y="3024"/>
                  </a:lnTo>
                  <a:lnTo>
                    <a:pt x="2136" y="3022"/>
                  </a:lnTo>
                  <a:lnTo>
                    <a:pt x="2142" y="3018"/>
                  </a:lnTo>
                  <a:lnTo>
                    <a:pt x="2147" y="3016"/>
                  </a:lnTo>
                  <a:lnTo>
                    <a:pt x="2152" y="3012"/>
                  </a:lnTo>
                  <a:lnTo>
                    <a:pt x="2162" y="3000"/>
                  </a:lnTo>
                  <a:lnTo>
                    <a:pt x="2171" y="2987"/>
                  </a:lnTo>
                  <a:lnTo>
                    <a:pt x="2178" y="2975"/>
                  </a:lnTo>
                  <a:lnTo>
                    <a:pt x="2186" y="2963"/>
                  </a:lnTo>
                  <a:lnTo>
                    <a:pt x="2190" y="2959"/>
                  </a:lnTo>
                  <a:lnTo>
                    <a:pt x="2195" y="2953"/>
                  </a:lnTo>
                  <a:lnTo>
                    <a:pt x="2199" y="2949"/>
                  </a:lnTo>
                  <a:lnTo>
                    <a:pt x="2203" y="2946"/>
                  </a:lnTo>
                  <a:lnTo>
                    <a:pt x="2209" y="2943"/>
                  </a:lnTo>
                  <a:lnTo>
                    <a:pt x="2215" y="2940"/>
                  </a:lnTo>
                  <a:lnTo>
                    <a:pt x="2222" y="2939"/>
                  </a:lnTo>
                  <a:lnTo>
                    <a:pt x="2229" y="2938"/>
                  </a:lnTo>
                  <a:lnTo>
                    <a:pt x="2233" y="2939"/>
                  </a:lnTo>
                  <a:lnTo>
                    <a:pt x="2238" y="2939"/>
                  </a:lnTo>
                  <a:lnTo>
                    <a:pt x="2240" y="2942"/>
                  </a:lnTo>
                  <a:lnTo>
                    <a:pt x="2242" y="2943"/>
                  </a:lnTo>
                  <a:lnTo>
                    <a:pt x="2244" y="2944"/>
                  </a:lnTo>
                  <a:lnTo>
                    <a:pt x="2247" y="2945"/>
                  </a:lnTo>
                  <a:lnTo>
                    <a:pt x="2251" y="2946"/>
                  </a:lnTo>
                  <a:lnTo>
                    <a:pt x="2256" y="2946"/>
                  </a:lnTo>
                  <a:lnTo>
                    <a:pt x="2257" y="2949"/>
                  </a:lnTo>
                  <a:lnTo>
                    <a:pt x="2259" y="2952"/>
                  </a:lnTo>
                  <a:lnTo>
                    <a:pt x="2262" y="2953"/>
                  </a:lnTo>
                  <a:lnTo>
                    <a:pt x="2265" y="2955"/>
                  </a:lnTo>
                  <a:lnTo>
                    <a:pt x="2271" y="2956"/>
                  </a:lnTo>
                  <a:lnTo>
                    <a:pt x="2280" y="2956"/>
                  </a:lnTo>
                  <a:lnTo>
                    <a:pt x="2297" y="2952"/>
                  </a:lnTo>
                  <a:lnTo>
                    <a:pt x="2310" y="2950"/>
                  </a:lnTo>
                  <a:lnTo>
                    <a:pt x="2326" y="2960"/>
                  </a:lnTo>
                  <a:lnTo>
                    <a:pt x="2340" y="2970"/>
                  </a:lnTo>
                  <a:lnTo>
                    <a:pt x="2353" y="2969"/>
                  </a:lnTo>
                  <a:lnTo>
                    <a:pt x="2365" y="2966"/>
                  </a:lnTo>
                  <a:lnTo>
                    <a:pt x="2376" y="2962"/>
                  </a:lnTo>
                  <a:lnTo>
                    <a:pt x="2386" y="2957"/>
                  </a:lnTo>
                  <a:lnTo>
                    <a:pt x="2394" y="2950"/>
                  </a:lnTo>
                  <a:lnTo>
                    <a:pt x="2402" y="2944"/>
                  </a:lnTo>
                  <a:lnTo>
                    <a:pt x="2408" y="2935"/>
                  </a:lnTo>
                  <a:lnTo>
                    <a:pt x="2414" y="2928"/>
                  </a:lnTo>
                  <a:lnTo>
                    <a:pt x="2426" y="2928"/>
                  </a:lnTo>
                  <a:lnTo>
                    <a:pt x="2428" y="2926"/>
                  </a:lnTo>
                  <a:lnTo>
                    <a:pt x="2431" y="2925"/>
                  </a:lnTo>
                  <a:lnTo>
                    <a:pt x="2433" y="2923"/>
                  </a:lnTo>
                  <a:lnTo>
                    <a:pt x="2436" y="2921"/>
                  </a:lnTo>
                  <a:lnTo>
                    <a:pt x="2441" y="2915"/>
                  </a:lnTo>
                  <a:lnTo>
                    <a:pt x="2447" y="2908"/>
                  </a:lnTo>
                  <a:lnTo>
                    <a:pt x="2454" y="2900"/>
                  </a:lnTo>
                  <a:lnTo>
                    <a:pt x="2461" y="2894"/>
                  </a:lnTo>
                  <a:lnTo>
                    <a:pt x="2467" y="2892"/>
                  </a:lnTo>
                  <a:lnTo>
                    <a:pt x="2471" y="2890"/>
                  </a:lnTo>
                  <a:lnTo>
                    <a:pt x="2476" y="2889"/>
                  </a:lnTo>
                  <a:lnTo>
                    <a:pt x="2483" y="2889"/>
                  </a:lnTo>
                  <a:lnTo>
                    <a:pt x="2486" y="2889"/>
                  </a:lnTo>
                  <a:lnTo>
                    <a:pt x="2488" y="2890"/>
                  </a:lnTo>
                  <a:lnTo>
                    <a:pt x="2491" y="2891"/>
                  </a:lnTo>
                  <a:lnTo>
                    <a:pt x="2493" y="2892"/>
                  </a:lnTo>
                  <a:lnTo>
                    <a:pt x="2496" y="2897"/>
                  </a:lnTo>
                  <a:lnTo>
                    <a:pt x="2498" y="2903"/>
                  </a:lnTo>
                  <a:lnTo>
                    <a:pt x="2499" y="2917"/>
                  </a:lnTo>
                  <a:lnTo>
                    <a:pt x="2499" y="2933"/>
                  </a:lnTo>
                  <a:lnTo>
                    <a:pt x="2499" y="2949"/>
                  </a:lnTo>
                  <a:lnTo>
                    <a:pt x="2501" y="2963"/>
                  </a:lnTo>
                  <a:lnTo>
                    <a:pt x="2503" y="2969"/>
                  </a:lnTo>
                  <a:lnTo>
                    <a:pt x="2507" y="2973"/>
                  </a:lnTo>
                  <a:lnTo>
                    <a:pt x="2509" y="2975"/>
                  </a:lnTo>
                  <a:lnTo>
                    <a:pt x="2511" y="2976"/>
                  </a:lnTo>
                  <a:lnTo>
                    <a:pt x="2514" y="2977"/>
                  </a:lnTo>
                  <a:lnTo>
                    <a:pt x="2517" y="2977"/>
                  </a:lnTo>
                  <a:lnTo>
                    <a:pt x="2525" y="2977"/>
                  </a:lnTo>
                  <a:lnTo>
                    <a:pt x="2531" y="2976"/>
                  </a:lnTo>
                  <a:lnTo>
                    <a:pt x="2537" y="2974"/>
                  </a:lnTo>
                  <a:lnTo>
                    <a:pt x="2543" y="2972"/>
                  </a:lnTo>
                  <a:lnTo>
                    <a:pt x="2553" y="2968"/>
                  </a:lnTo>
                  <a:lnTo>
                    <a:pt x="2564" y="2962"/>
                  </a:lnTo>
                  <a:lnTo>
                    <a:pt x="2574" y="2956"/>
                  </a:lnTo>
                  <a:lnTo>
                    <a:pt x="2583" y="2951"/>
                  </a:lnTo>
                  <a:lnTo>
                    <a:pt x="2589" y="2949"/>
                  </a:lnTo>
                  <a:lnTo>
                    <a:pt x="2594" y="2948"/>
                  </a:lnTo>
                  <a:lnTo>
                    <a:pt x="2599" y="2947"/>
                  </a:lnTo>
                  <a:lnTo>
                    <a:pt x="2606" y="2946"/>
                  </a:lnTo>
                  <a:lnTo>
                    <a:pt x="2620" y="2946"/>
                  </a:lnTo>
                  <a:lnTo>
                    <a:pt x="2634" y="2947"/>
                  </a:lnTo>
                  <a:lnTo>
                    <a:pt x="2648" y="2948"/>
                  </a:lnTo>
                  <a:lnTo>
                    <a:pt x="2664" y="2950"/>
                  </a:lnTo>
                  <a:lnTo>
                    <a:pt x="2664" y="2944"/>
                  </a:lnTo>
                  <a:lnTo>
                    <a:pt x="2664" y="2943"/>
                  </a:lnTo>
                  <a:lnTo>
                    <a:pt x="2661" y="2930"/>
                  </a:lnTo>
                  <a:lnTo>
                    <a:pt x="2658" y="2918"/>
                  </a:lnTo>
                  <a:lnTo>
                    <a:pt x="2653" y="2909"/>
                  </a:lnTo>
                  <a:lnTo>
                    <a:pt x="2648" y="2902"/>
                  </a:lnTo>
                  <a:lnTo>
                    <a:pt x="2642" y="2896"/>
                  </a:lnTo>
                  <a:lnTo>
                    <a:pt x="2632" y="2892"/>
                  </a:lnTo>
                  <a:lnTo>
                    <a:pt x="2621" y="2887"/>
                  </a:lnTo>
                  <a:lnTo>
                    <a:pt x="2606" y="2884"/>
                  </a:lnTo>
                  <a:lnTo>
                    <a:pt x="2609" y="2870"/>
                  </a:lnTo>
                  <a:lnTo>
                    <a:pt x="2615" y="2853"/>
                  </a:lnTo>
                  <a:lnTo>
                    <a:pt x="2621" y="2834"/>
                  </a:lnTo>
                  <a:lnTo>
                    <a:pt x="2631" y="2816"/>
                  </a:lnTo>
                  <a:lnTo>
                    <a:pt x="2635" y="2807"/>
                  </a:lnTo>
                  <a:lnTo>
                    <a:pt x="2640" y="2799"/>
                  </a:lnTo>
                  <a:lnTo>
                    <a:pt x="2645" y="2792"/>
                  </a:lnTo>
                  <a:lnTo>
                    <a:pt x="2650" y="2786"/>
                  </a:lnTo>
                  <a:lnTo>
                    <a:pt x="2656" y="2780"/>
                  </a:lnTo>
                  <a:lnTo>
                    <a:pt x="2661" y="2776"/>
                  </a:lnTo>
                  <a:lnTo>
                    <a:pt x="2666" y="2774"/>
                  </a:lnTo>
                  <a:lnTo>
                    <a:pt x="2672" y="2773"/>
                  </a:lnTo>
                  <a:lnTo>
                    <a:pt x="2701" y="2772"/>
                  </a:lnTo>
                  <a:lnTo>
                    <a:pt x="2728" y="2768"/>
                  </a:lnTo>
                  <a:lnTo>
                    <a:pt x="2742" y="2766"/>
                  </a:lnTo>
                  <a:lnTo>
                    <a:pt x="2755" y="2764"/>
                  </a:lnTo>
                  <a:lnTo>
                    <a:pt x="2768" y="2761"/>
                  </a:lnTo>
                  <a:lnTo>
                    <a:pt x="2780" y="2758"/>
                  </a:lnTo>
                  <a:lnTo>
                    <a:pt x="2792" y="2753"/>
                  </a:lnTo>
                  <a:lnTo>
                    <a:pt x="2803" y="2748"/>
                  </a:lnTo>
                  <a:lnTo>
                    <a:pt x="2814" y="2743"/>
                  </a:lnTo>
                  <a:lnTo>
                    <a:pt x="2825" y="2737"/>
                  </a:lnTo>
                  <a:lnTo>
                    <a:pt x="2836" y="2731"/>
                  </a:lnTo>
                  <a:lnTo>
                    <a:pt x="2846" y="2724"/>
                  </a:lnTo>
                  <a:lnTo>
                    <a:pt x="2854" y="2717"/>
                  </a:lnTo>
                  <a:lnTo>
                    <a:pt x="2864" y="2709"/>
                  </a:lnTo>
                  <a:lnTo>
                    <a:pt x="2873" y="2700"/>
                  </a:lnTo>
                  <a:lnTo>
                    <a:pt x="2880" y="2692"/>
                  </a:lnTo>
                  <a:lnTo>
                    <a:pt x="2888" y="2682"/>
                  </a:lnTo>
                  <a:lnTo>
                    <a:pt x="2895" y="2671"/>
                  </a:lnTo>
                  <a:lnTo>
                    <a:pt x="2902" y="2660"/>
                  </a:lnTo>
                  <a:lnTo>
                    <a:pt x="2907" y="2649"/>
                  </a:lnTo>
                  <a:lnTo>
                    <a:pt x="2913" y="2638"/>
                  </a:lnTo>
                  <a:lnTo>
                    <a:pt x="2918" y="2625"/>
                  </a:lnTo>
                  <a:lnTo>
                    <a:pt x="2922" y="2612"/>
                  </a:lnTo>
                  <a:lnTo>
                    <a:pt x="2927" y="2598"/>
                  </a:lnTo>
                  <a:lnTo>
                    <a:pt x="2930" y="2583"/>
                  </a:lnTo>
                  <a:lnTo>
                    <a:pt x="2932" y="2568"/>
                  </a:lnTo>
                  <a:lnTo>
                    <a:pt x="2934" y="2553"/>
                  </a:lnTo>
                  <a:lnTo>
                    <a:pt x="2936" y="2537"/>
                  </a:lnTo>
                  <a:lnTo>
                    <a:pt x="2937" y="2521"/>
                  </a:lnTo>
                  <a:lnTo>
                    <a:pt x="2937" y="2502"/>
                  </a:lnTo>
                  <a:lnTo>
                    <a:pt x="2945" y="2501"/>
                  </a:lnTo>
                  <a:lnTo>
                    <a:pt x="2952" y="2499"/>
                  </a:lnTo>
                  <a:lnTo>
                    <a:pt x="2959" y="2496"/>
                  </a:lnTo>
                  <a:lnTo>
                    <a:pt x="2965" y="2494"/>
                  </a:lnTo>
                  <a:lnTo>
                    <a:pt x="2977" y="2486"/>
                  </a:lnTo>
                  <a:lnTo>
                    <a:pt x="2988" y="2477"/>
                  </a:lnTo>
                  <a:lnTo>
                    <a:pt x="2998" y="2469"/>
                  </a:lnTo>
                  <a:lnTo>
                    <a:pt x="3006" y="2459"/>
                  </a:lnTo>
                  <a:lnTo>
                    <a:pt x="3014" y="2448"/>
                  </a:lnTo>
                  <a:lnTo>
                    <a:pt x="3022" y="2438"/>
                  </a:lnTo>
                  <a:lnTo>
                    <a:pt x="3035" y="2419"/>
                  </a:lnTo>
                  <a:lnTo>
                    <a:pt x="3049" y="2403"/>
                  </a:lnTo>
                  <a:lnTo>
                    <a:pt x="3055" y="2397"/>
                  </a:lnTo>
                  <a:lnTo>
                    <a:pt x="3063" y="2393"/>
                  </a:lnTo>
                  <a:lnTo>
                    <a:pt x="3067" y="2392"/>
                  </a:lnTo>
                  <a:lnTo>
                    <a:pt x="3071" y="2391"/>
                  </a:lnTo>
                  <a:lnTo>
                    <a:pt x="3076" y="2391"/>
                  </a:lnTo>
                  <a:lnTo>
                    <a:pt x="3080" y="2391"/>
                  </a:lnTo>
                  <a:lnTo>
                    <a:pt x="3092" y="2392"/>
                  </a:lnTo>
                  <a:lnTo>
                    <a:pt x="3104" y="2393"/>
                  </a:lnTo>
                  <a:lnTo>
                    <a:pt x="3113" y="2393"/>
                  </a:lnTo>
                  <a:lnTo>
                    <a:pt x="3123" y="2392"/>
                  </a:lnTo>
                  <a:lnTo>
                    <a:pt x="3132" y="2391"/>
                  </a:lnTo>
                  <a:lnTo>
                    <a:pt x="3139" y="2390"/>
                  </a:lnTo>
                  <a:lnTo>
                    <a:pt x="3146" y="2388"/>
                  </a:lnTo>
                  <a:lnTo>
                    <a:pt x="3152" y="2385"/>
                  </a:lnTo>
                  <a:lnTo>
                    <a:pt x="3157" y="2382"/>
                  </a:lnTo>
                  <a:lnTo>
                    <a:pt x="3162" y="2379"/>
                  </a:lnTo>
                  <a:lnTo>
                    <a:pt x="3165" y="2376"/>
                  </a:lnTo>
                  <a:lnTo>
                    <a:pt x="3168" y="2371"/>
                  </a:lnTo>
                  <a:lnTo>
                    <a:pt x="3174" y="2364"/>
                  </a:lnTo>
                  <a:lnTo>
                    <a:pt x="3177" y="2355"/>
                  </a:lnTo>
                  <a:lnTo>
                    <a:pt x="3180" y="2336"/>
                  </a:lnTo>
                  <a:lnTo>
                    <a:pt x="3182" y="2316"/>
                  </a:lnTo>
                  <a:lnTo>
                    <a:pt x="3182" y="2308"/>
                  </a:lnTo>
                  <a:lnTo>
                    <a:pt x="3185" y="2300"/>
                  </a:lnTo>
                  <a:lnTo>
                    <a:pt x="3187" y="2292"/>
                  </a:lnTo>
                  <a:lnTo>
                    <a:pt x="3191" y="2287"/>
                  </a:lnTo>
                  <a:lnTo>
                    <a:pt x="3205" y="2276"/>
                  </a:lnTo>
                  <a:lnTo>
                    <a:pt x="3219" y="2268"/>
                  </a:lnTo>
                  <a:lnTo>
                    <a:pt x="3233" y="2260"/>
                  </a:lnTo>
                  <a:lnTo>
                    <a:pt x="3248" y="2252"/>
                  </a:lnTo>
                  <a:lnTo>
                    <a:pt x="3280" y="2241"/>
                  </a:lnTo>
                  <a:lnTo>
                    <a:pt x="3313" y="2230"/>
                  </a:lnTo>
                  <a:lnTo>
                    <a:pt x="3347" y="2220"/>
                  </a:lnTo>
                  <a:lnTo>
                    <a:pt x="3380" y="2209"/>
                  </a:lnTo>
                  <a:lnTo>
                    <a:pt x="3396" y="2203"/>
                  </a:lnTo>
                  <a:lnTo>
                    <a:pt x="3413" y="2195"/>
                  </a:lnTo>
                  <a:lnTo>
                    <a:pt x="3430" y="2187"/>
                  </a:lnTo>
                  <a:lnTo>
                    <a:pt x="3446" y="2179"/>
                  </a:lnTo>
                  <a:lnTo>
                    <a:pt x="3458" y="2169"/>
                  </a:lnTo>
                  <a:lnTo>
                    <a:pt x="3474" y="2155"/>
                  </a:lnTo>
                  <a:lnTo>
                    <a:pt x="3484" y="2147"/>
                  </a:lnTo>
                  <a:lnTo>
                    <a:pt x="3494" y="2142"/>
                  </a:lnTo>
                  <a:lnTo>
                    <a:pt x="3499" y="2140"/>
                  </a:lnTo>
                  <a:lnTo>
                    <a:pt x="3504" y="2138"/>
                  </a:lnTo>
                  <a:lnTo>
                    <a:pt x="3510" y="2137"/>
                  </a:lnTo>
                  <a:lnTo>
                    <a:pt x="3515" y="2137"/>
                  </a:lnTo>
                  <a:lnTo>
                    <a:pt x="3523" y="2137"/>
                  </a:lnTo>
                  <a:lnTo>
                    <a:pt x="3532" y="2139"/>
                  </a:lnTo>
                  <a:lnTo>
                    <a:pt x="3542" y="2141"/>
                  </a:lnTo>
                  <a:lnTo>
                    <a:pt x="3552" y="2144"/>
                  </a:lnTo>
                  <a:lnTo>
                    <a:pt x="3573" y="2152"/>
                  </a:lnTo>
                  <a:lnTo>
                    <a:pt x="3597" y="2162"/>
                  </a:lnTo>
                  <a:lnTo>
                    <a:pt x="3622" y="2170"/>
                  </a:lnTo>
                  <a:lnTo>
                    <a:pt x="3648" y="2179"/>
                  </a:lnTo>
                  <a:lnTo>
                    <a:pt x="3661" y="2182"/>
                  </a:lnTo>
                  <a:lnTo>
                    <a:pt x="3674" y="2184"/>
                  </a:lnTo>
                  <a:lnTo>
                    <a:pt x="3687" y="2186"/>
                  </a:lnTo>
                  <a:lnTo>
                    <a:pt x="3700" y="2186"/>
                  </a:lnTo>
                  <a:lnTo>
                    <a:pt x="3708" y="2186"/>
                  </a:lnTo>
                  <a:lnTo>
                    <a:pt x="3716" y="2185"/>
                  </a:lnTo>
                  <a:lnTo>
                    <a:pt x="3723" y="2183"/>
                  </a:lnTo>
                  <a:lnTo>
                    <a:pt x="3731" y="2181"/>
                  </a:lnTo>
                  <a:lnTo>
                    <a:pt x="3736" y="2178"/>
                  </a:lnTo>
                  <a:lnTo>
                    <a:pt x="3743" y="2175"/>
                  </a:lnTo>
                  <a:lnTo>
                    <a:pt x="3748" y="2171"/>
                  </a:lnTo>
                  <a:lnTo>
                    <a:pt x="3752" y="2167"/>
                  </a:lnTo>
                  <a:lnTo>
                    <a:pt x="3761" y="2157"/>
                  </a:lnTo>
                  <a:lnTo>
                    <a:pt x="3769" y="2146"/>
                  </a:lnTo>
                  <a:lnTo>
                    <a:pt x="3775" y="2134"/>
                  </a:lnTo>
                  <a:lnTo>
                    <a:pt x="3781" y="2123"/>
                  </a:lnTo>
                  <a:lnTo>
                    <a:pt x="3789" y="2100"/>
                  </a:lnTo>
                  <a:lnTo>
                    <a:pt x="3799" y="2079"/>
                  </a:lnTo>
                  <a:lnTo>
                    <a:pt x="3804" y="2071"/>
                  </a:lnTo>
                  <a:lnTo>
                    <a:pt x="3811" y="2065"/>
                  </a:lnTo>
                  <a:lnTo>
                    <a:pt x="3814" y="2062"/>
                  </a:lnTo>
                  <a:lnTo>
                    <a:pt x="3818" y="2061"/>
                  </a:lnTo>
                  <a:lnTo>
                    <a:pt x="3822" y="2060"/>
                  </a:lnTo>
                  <a:lnTo>
                    <a:pt x="3827" y="2060"/>
                  </a:lnTo>
                  <a:lnTo>
                    <a:pt x="3841" y="2060"/>
                  </a:lnTo>
                  <a:lnTo>
                    <a:pt x="3860" y="2062"/>
                  </a:lnTo>
                  <a:lnTo>
                    <a:pt x="3883" y="2065"/>
                  </a:lnTo>
                  <a:lnTo>
                    <a:pt x="3907" y="2071"/>
                  </a:lnTo>
                  <a:lnTo>
                    <a:pt x="3930" y="2076"/>
                  </a:lnTo>
                  <a:lnTo>
                    <a:pt x="3949" y="2084"/>
                  </a:lnTo>
                  <a:lnTo>
                    <a:pt x="3958" y="2088"/>
                  </a:lnTo>
                  <a:lnTo>
                    <a:pt x="3964" y="2092"/>
                  </a:lnTo>
                  <a:lnTo>
                    <a:pt x="3969" y="2097"/>
                  </a:lnTo>
                  <a:lnTo>
                    <a:pt x="3973" y="2102"/>
                  </a:lnTo>
                  <a:lnTo>
                    <a:pt x="3980" y="2120"/>
                  </a:lnTo>
                  <a:lnTo>
                    <a:pt x="3989" y="2134"/>
                  </a:lnTo>
                  <a:lnTo>
                    <a:pt x="3993" y="2141"/>
                  </a:lnTo>
                  <a:lnTo>
                    <a:pt x="3998" y="2146"/>
                  </a:lnTo>
                  <a:lnTo>
                    <a:pt x="4002" y="2151"/>
                  </a:lnTo>
                  <a:lnTo>
                    <a:pt x="4006" y="2155"/>
                  </a:lnTo>
                  <a:lnTo>
                    <a:pt x="4012" y="2158"/>
                  </a:lnTo>
                  <a:lnTo>
                    <a:pt x="4016" y="2162"/>
                  </a:lnTo>
                  <a:lnTo>
                    <a:pt x="4021" y="2164"/>
                  </a:lnTo>
                  <a:lnTo>
                    <a:pt x="4027" y="2165"/>
                  </a:lnTo>
                  <a:lnTo>
                    <a:pt x="4036" y="2167"/>
                  </a:lnTo>
                  <a:lnTo>
                    <a:pt x="4047" y="2167"/>
                  </a:lnTo>
                  <a:lnTo>
                    <a:pt x="4057" y="2166"/>
                  </a:lnTo>
                  <a:lnTo>
                    <a:pt x="4068" y="2165"/>
                  </a:lnTo>
                  <a:lnTo>
                    <a:pt x="4079" y="2162"/>
                  </a:lnTo>
                  <a:lnTo>
                    <a:pt x="4088" y="2159"/>
                  </a:lnTo>
                  <a:lnTo>
                    <a:pt x="4099" y="2156"/>
                  </a:lnTo>
                  <a:lnTo>
                    <a:pt x="4109" y="2154"/>
                  </a:lnTo>
                  <a:lnTo>
                    <a:pt x="4117" y="2153"/>
                  </a:lnTo>
                  <a:lnTo>
                    <a:pt x="4127" y="2152"/>
                  </a:lnTo>
                  <a:lnTo>
                    <a:pt x="4145" y="2153"/>
                  </a:lnTo>
                  <a:lnTo>
                    <a:pt x="4163" y="2155"/>
                  </a:lnTo>
                  <a:lnTo>
                    <a:pt x="4179" y="2159"/>
                  </a:lnTo>
                  <a:lnTo>
                    <a:pt x="4193" y="2165"/>
                  </a:lnTo>
                  <a:lnTo>
                    <a:pt x="4207" y="2171"/>
                  </a:lnTo>
                  <a:lnTo>
                    <a:pt x="4221" y="2179"/>
                  </a:lnTo>
                  <a:lnTo>
                    <a:pt x="4234" y="2186"/>
                  </a:lnTo>
                  <a:lnTo>
                    <a:pt x="4247" y="2194"/>
                  </a:lnTo>
                  <a:lnTo>
                    <a:pt x="4260" y="2203"/>
                  </a:lnTo>
                  <a:lnTo>
                    <a:pt x="4273" y="2210"/>
                  </a:lnTo>
                  <a:lnTo>
                    <a:pt x="4286" y="2217"/>
                  </a:lnTo>
                  <a:lnTo>
                    <a:pt x="4301" y="2223"/>
                  </a:lnTo>
                  <a:lnTo>
                    <a:pt x="4316" y="2229"/>
                  </a:lnTo>
                  <a:lnTo>
                    <a:pt x="4332" y="2233"/>
                  </a:lnTo>
                  <a:lnTo>
                    <a:pt x="4350" y="2236"/>
                  </a:lnTo>
                  <a:lnTo>
                    <a:pt x="4369" y="2237"/>
                  </a:lnTo>
                  <a:lnTo>
                    <a:pt x="4387" y="2236"/>
                  </a:lnTo>
                  <a:lnTo>
                    <a:pt x="4407" y="2233"/>
                  </a:lnTo>
                  <a:lnTo>
                    <a:pt x="4426" y="2229"/>
                  </a:lnTo>
                  <a:lnTo>
                    <a:pt x="4446" y="2223"/>
                  </a:lnTo>
                  <a:lnTo>
                    <a:pt x="4488" y="2211"/>
                  </a:lnTo>
                  <a:lnTo>
                    <a:pt x="4531" y="2198"/>
                  </a:lnTo>
                  <a:lnTo>
                    <a:pt x="4552" y="2192"/>
                  </a:lnTo>
                  <a:lnTo>
                    <a:pt x="4575" y="2187"/>
                  </a:lnTo>
                  <a:lnTo>
                    <a:pt x="4597" y="2183"/>
                  </a:lnTo>
                  <a:lnTo>
                    <a:pt x="4619" y="2181"/>
                  </a:lnTo>
                  <a:lnTo>
                    <a:pt x="4631" y="2181"/>
                  </a:lnTo>
                  <a:lnTo>
                    <a:pt x="4643" y="2181"/>
                  </a:lnTo>
                  <a:lnTo>
                    <a:pt x="4654" y="2182"/>
                  </a:lnTo>
                  <a:lnTo>
                    <a:pt x="4666" y="2183"/>
                  </a:lnTo>
                  <a:lnTo>
                    <a:pt x="4678" y="2184"/>
                  </a:lnTo>
                  <a:lnTo>
                    <a:pt x="4689" y="2187"/>
                  </a:lnTo>
                  <a:lnTo>
                    <a:pt x="4700" y="2191"/>
                  </a:lnTo>
                  <a:lnTo>
                    <a:pt x="4712" y="2194"/>
                  </a:lnTo>
                  <a:lnTo>
                    <a:pt x="4726" y="2199"/>
                  </a:lnTo>
                  <a:lnTo>
                    <a:pt x="4739" y="2203"/>
                  </a:lnTo>
                  <a:lnTo>
                    <a:pt x="4751" y="2204"/>
                  </a:lnTo>
                  <a:lnTo>
                    <a:pt x="4762" y="2204"/>
                  </a:lnTo>
                  <a:lnTo>
                    <a:pt x="4772" y="2202"/>
                  </a:lnTo>
                  <a:lnTo>
                    <a:pt x="4780" y="2198"/>
                  </a:lnTo>
                  <a:lnTo>
                    <a:pt x="4789" y="2194"/>
                  </a:lnTo>
                  <a:lnTo>
                    <a:pt x="4796" y="2187"/>
                  </a:lnTo>
                  <a:lnTo>
                    <a:pt x="4803" y="2181"/>
                  </a:lnTo>
                  <a:lnTo>
                    <a:pt x="4808" y="2172"/>
                  </a:lnTo>
                  <a:lnTo>
                    <a:pt x="4815" y="2164"/>
                  </a:lnTo>
                  <a:lnTo>
                    <a:pt x="4820" y="2154"/>
                  </a:lnTo>
                  <a:lnTo>
                    <a:pt x="4830" y="2132"/>
                  </a:lnTo>
                  <a:lnTo>
                    <a:pt x="4840" y="2109"/>
                  </a:lnTo>
                  <a:lnTo>
                    <a:pt x="4850" y="2085"/>
                  </a:lnTo>
                  <a:lnTo>
                    <a:pt x="4862" y="2061"/>
                  </a:lnTo>
                  <a:lnTo>
                    <a:pt x="4869" y="2050"/>
                  </a:lnTo>
                  <a:lnTo>
                    <a:pt x="4876" y="2038"/>
                  </a:lnTo>
                  <a:lnTo>
                    <a:pt x="4885" y="2028"/>
                  </a:lnTo>
                  <a:lnTo>
                    <a:pt x="4894" y="2018"/>
                  </a:lnTo>
                  <a:lnTo>
                    <a:pt x="4903" y="2009"/>
                  </a:lnTo>
                  <a:lnTo>
                    <a:pt x="4914" y="2000"/>
                  </a:lnTo>
                  <a:lnTo>
                    <a:pt x="4927" y="1993"/>
                  </a:lnTo>
                  <a:lnTo>
                    <a:pt x="4940" y="1986"/>
                  </a:lnTo>
                  <a:lnTo>
                    <a:pt x="4955" y="1982"/>
                  </a:lnTo>
                  <a:lnTo>
                    <a:pt x="4971" y="1978"/>
                  </a:lnTo>
                  <a:lnTo>
                    <a:pt x="4989" y="1975"/>
                  </a:lnTo>
                  <a:lnTo>
                    <a:pt x="5008" y="1974"/>
                  </a:lnTo>
                  <a:lnTo>
                    <a:pt x="5022" y="1974"/>
                  </a:lnTo>
                  <a:lnTo>
                    <a:pt x="5035" y="1975"/>
                  </a:lnTo>
                  <a:lnTo>
                    <a:pt x="5047" y="1978"/>
                  </a:lnTo>
                  <a:lnTo>
                    <a:pt x="5058" y="1980"/>
                  </a:lnTo>
                  <a:lnTo>
                    <a:pt x="5069" y="1983"/>
                  </a:lnTo>
                  <a:lnTo>
                    <a:pt x="5078" y="1986"/>
                  </a:lnTo>
                  <a:lnTo>
                    <a:pt x="5087" y="1991"/>
                  </a:lnTo>
                  <a:lnTo>
                    <a:pt x="5096" y="1995"/>
                  </a:lnTo>
                  <a:lnTo>
                    <a:pt x="5103" y="1999"/>
                  </a:lnTo>
                  <a:lnTo>
                    <a:pt x="5111" y="2005"/>
                  </a:lnTo>
                  <a:lnTo>
                    <a:pt x="5117" y="2011"/>
                  </a:lnTo>
                  <a:lnTo>
                    <a:pt x="5124" y="2018"/>
                  </a:lnTo>
                  <a:lnTo>
                    <a:pt x="5134" y="2031"/>
                  </a:lnTo>
                  <a:lnTo>
                    <a:pt x="5145" y="2046"/>
                  </a:lnTo>
                  <a:lnTo>
                    <a:pt x="5154" y="2062"/>
                  </a:lnTo>
                  <a:lnTo>
                    <a:pt x="5161" y="2079"/>
                  </a:lnTo>
                  <a:lnTo>
                    <a:pt x="5170" y="2097"/>
                  </a:lnTo>
                  <a:lnTo>
                    <a:pt x="5178" y="2114"/>
                  </a:lnTo>
                  <a:lnTo>
                    <a:pt x="5185" y="2132"/>
                  </a:lnTo>
                  <a:lnTo>
                    <a:pt x="5193" y="2151"/>
                  </a:lnTo>
                  <a:lnTo>
                    <a:pt x="5202" y="2169"/>
                  </a:lnTo>
                  <a:lnTo>
                    <a:pt x="5212" y="2186"/>
                  </a:lnTo>
                  <a:lnTo>
                    <a:pt x="5218" y="2193"/>
                  </a:lnTo>
                  <a:lnTo>
                    <a:pt x="5223" y="2198"/>
                  </a:lnTo>
                  <a:lnTo>
                    <a:pt x="5229" y="2204"/>
                  </a:lnTo>
                  <a:lnTo>
                    <a:pt x="5238" y="2208"/>
                  </a:lnTo>
                  <a:lnTo>
                    <a:pt x="5254" y="2216"/>
                  </a:lnTo>
                  <a:lnTo>
                    <a:pt x="5273" y="2223"/>
                  </a:lnTo>
                  <a:lnTo>
                    <a:pt x="5292" y="2230"/>
                  </a:lnTo>
                  <a:lnTo>
                    <a:pt x="5309" y="2237"/>
                  </a:lnTo>
                  <a:lnTo>
                    <a:pt x="5318" y="2242"/>
                  </a:lnTo>
                  <a:lnTo>
                    <a:pt x="5325" y="2246"/>
                  </a:lnTo>
                  <a:lnTo>
                    <a:pt x="5333" y="2250"/>
                  </a:lnTo>
                  <a:lnTo>
                    <a:pt x="5340" y="2256"/>
                  </a:lnTo>
                  <a:lnTo>
                    <a:pt x="5348" y="2265"/>
                  </a:lnTo>
                  <a:lnTo>
                    <a:pt x="5357" y="2277"/>
                  </a:lnTo>
                  <a:lnTo>
                    <a:pt x="5365" y="2291"/>
                  </a:lnTo>
                  <a:lnTo>
                    <a:pt x="5375" y="2305"/>
                  </a:lnTo>
                  <a:lnTo>
                    <a:pt x="5381" y="2313"/>
                  </a:lnTo>
                  <a:lnTo>
                    <a:pt x="5387" y="2319"/>
                  </a:lnTo>
                  <a:lnTo>
                    <a:pt x="5392" y="2325"/>
                  </a:lnTo>
                  <a:lnTo>
                    <a:pt x="5399" y="2330"/>
                  </a:lnTo>
                  <a:lnTo>
                    <a:pt x="5406" y="2335"/>
                  </a:lnTo>
                  <a:lnTo>
                    <a:pt x="5414" y="2338"/>
                  </a:lnTo>
                  <a:lnTo>
                    <a:pt x="5423" y="2340"/>
                  </a:lnTo>
                  <a:lnTo>
                    <a:pt x="5431" y="2341"/>
                  </a:lnTo>
                  <a:lnTo>
                    <a:pt x="5442" y="2340"/>
                  </a:lnTo>
                  <a:lnTo>
                    <a:pt x="5451" y="2339"/>
                  </a:lnTo>
                  <a:lnTo>
                    <a:pt x="5459" y="2336"/>
                  </a:lnTo>
                  <a:lnTo>
                    <a:pt x="5467" y="2332"/>
                  </a:lnTo>
                  <a:lnTo>
                    <a:pt x="5481" y="2324"/>
                  </a:lnTo>
                  <a:lnTo>
                    <a:pt x="5495" y="2314"/>
                  </a:lnTo>
                  <a:lnTo>
                    <a:pt x="5509" y="2304"/>
                  </a:lnTo>
                  <a:lnTo>
                    <a:pt x="5524" y="2296"/>
                  </a:lnTo>
                  <a:lnTo>
                    <a:pt x="5533" y="2291"/>
                  </a:lnTo>
                  <a:lnTo>
                    <a:pt x="5542" y="2289"/>
                  </a:lnTo>
                  <a:lnTo>
                    <a:pt x="5554" y="2287"/>
                  </a:lnTo>
                  <a:lnTo>
                    <a:pt x="5566" y="2287"/>
                  </a:lnTo>
                  <a:lnTo>
                    <a:pt x="5566" y="2312"/>
                  </a:lnTo>
                  <a:lnTo>
                    <a:pt x="5566" y="2324"/>
                  </a:lnTo>
                  <a:lnTo>
                    <a:pt x="5566" y="2328"/>
                  </a:lnTo>
                  <a:lnTo>
                    <a:pt x="5566" y="2329"/>
                  </a:lnTo>
                  <a:lnTo>
                    <a:pt x="5560" y="2337"/>
                  </a:lnTo>
                  <a:lnTo>
                    <a:pt x="5554" y="2347"/>
                  </a:lnTo>
                  <a:lnTo>
                    <a:pt x="5549" y="2356"/>
                  </a:lnTo>
                  <a:lnTo>
                    <a:pt x="5544" y="2366"/>
                  </a:lnTo>
                  <a:lnTo>
                    <a:pt x="5533" y="2389"/>
                  </a:lnTo>
                  <a:lnTo>
                    <a:pt x="5523" y="2413"/>
                  </a:lnTo>
                  <a:lnTo>
                    <a:pt x="5512" y="2435"/>
                  </a:lnTo>
                  <a:lnTo>
                    <a:pt x="5501" y="2455"/>
                  </a:lnTo>
                  <a:lnTo>
                    <a:pt x="5495" y="2464"/>
                  </a:lnTo>
                  <a:lnTo>
                    <a:pt x="5489" y="2472"/>
                  </a:lnTo>
                  <a:lnTo>
                    <a:pt x="5482" y="2479"/>
                  </a:lnTo>
                  <a:lnTo>
                    <a:pt x="5474" y="2484"/>
                  </a:lnTo>
                  <a:lnTo>
                    <a:pt x="5458" y="2492"/>
                  </a:lnTo>
                  <a:lnTo>
                    <a:pt x="5441" y="2498"/>
                  </a:lnTo>
                  <a:lnTo>
                    <a:pt x="5424" y="2503"/>
                  </a:lnTo>
                  <a:lnTo>
                    <a:pt x="5409" y="2508"/>
                  </a:lnTo>
                  <a:lnTo>
                    <a:pt x="5396" y="2512"/>
                  </a:lnTo>
                  <a:lnTo>
                    <a:pt x="5387" y="2516"/>
                  </a:lnTo>
                  <a:lnTo>
                    <a:pt x="5385" y="2519"/>
                  </a:lnTo>
                  <a:lnTo>
                    <a:pt x="5385" y="2521"/>
                  </a:lnTo>
                  <a:lnTo>
                    <a:pt x="5386" y="2523"/>
                  </a:lnTo>
                  <a:lnTo>
                    <a:pt x="5389" y="2526"/>
                  </a:lnTo>
                  <a:lnTo>
                    <a:pt x="5395" y="2529"/>
                  </a:lnTo>
                  <a:lnTo>
                    <a:pt x="5399" y="2534"/>
                  </a:lnTo>
                  <a:lnTo>
                    <a:pt x="5402" y="2538"/>
                  </a:lnTo>
                  <a:lnTo>
                    <a:pt x="5405" y="2542"/>
                  </a:lnTo>
                  <a:lnTo>
                    <a:pt x="5410" y="2551"/>
                  </a:lnTo>
                  <a:lnTo>
                    <a:pt x="5413" y="2560"/>
                  </a:lnTo>
                  <a:lnTo>
                    <a:pt x="5413" y="2569"/>
                  </a:lnTo>
                  <a:lnTo>
                    <a:pt x="5412" y="2578"/>
                  </a:lnTo>
                  <a:lnTo>
                    <a:pt x="5410" y="2588"/>
                  </a:lnTo>
                  <a:lnTo>
                    <a:pt x="5408" y="2596"/>
                  </a:lnTo>
                  <a:lnTo>
                    <a:pt x="5399" y="2613"/>
                  </a:lnTo>
                  <a:lnTo>
                    <a:pt x="5391" y="2626"/>
                  </a:lnTo>
                  <a:lnTo>
                    <a:pt x="5384" y="2634"/>
                  </a:lnTo>
                  <a:lnTo>
                    <a:pt x="5382" y="263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5" name="Freeform 145"/>
            <p:cNvSpPr>
              <a:spLocks/>
            </p:cNvSpPr>
            <p:nvPr/>
          </p:nvSpPr>
          <p:spPr bwMode="auto">
            <a:xfrm>
              <a:off x="12995275" y="4383088"/>
              <a:ext cx="2347912" cy="1487488"/>
            </a:xfrm>
            <a:custGeom>
              <a:avLst/>
              <a:gdLst>
                <a:gd name="T0" fmla="*/ 2205 w 2958"/>
                <a:gd name="T1" fmla="*/ 1102 h 1873"/>
                <a:gd name="T2" fmla="*/ 2276 w 2958"/>
                <a:gd name="T3" fmla="*/ 1027 h 1873"/>
                <a:gd name="T4" fmla="*/ 2314 w 2958"/>
                <a:gd name="T5" fmla="*/ 976 h 1873"/>
                <a:gd name="T6" fmla="*/ 2246 w 2958"/>
                <a:gd name="T7" fmla="*/ 980 h 1873"/>
                <a:gd name="T8" fmla="*/ 2168 w 2958"/>
                <a:gd name="T9" fmla="*/ 942 h 1873"/>
                <a:gd name="T10" fmla="*/ 2152 w 2958"/>
                <a:gd name="T11" fmla="*/ 882 h 1873"/>
                <a:gd name="T12" fmla="*/ 2291 w 2958"/>
                <a:gd name="T13" fmla="*/ 783 h 1873"/>
                <a:gd name="T14" fmla="*/ 2302 w 2958"/>
                <a:gd name="T15" fmla="*/ 866 h 1873"/>
                <a:gd name="T16" fmla="*/ 2446 w 2958"/>
                <a:gd name="T17" fmla="*/ 833 h 1873"/>
                <a:gd name="T18" fmla="*/ 2483 w 2958"/>
                <a:gd name="T19" fmla="*/ 906 h 1873"/>
                <a:gd name="T20" fmla="*/ 2523 w 2958"/>
                <a:gd name="T21" fmla="*/ 944 h 1873"/>
                <a:gd name="T22" fmla="*/ 2535 w 2958"/>
                <a:gd name="T23" fmla="*/ 1001 h 1873"/>
                <a:gd name="T24" fmla="*/ 2543 w 2958"/>
                <a:gd name="T25" fmla="*/ 1104 h 1873"/>
                <a:gd name="T26" fmla="*/ 2602 w 2958"/>
                <a:gd name="T27" fmla="*/ 1116 h 1873"/>
                <a:gd name="T28" fmla="*/ 2686 w 2958"/>
                <a:gd name="T29" fmla="*/ 1002 h 1873"/>
                <a:gd name="T30" fmla="*/ 2611 w 2958"/>
                <a:gd name="T31" fmla="*/ 834 h 1873"/>
                <a:gd name="T32" fmla="*/ 2760 w 2958"/>
                <a:gd name="T33" fmla="*/ 674 h 1873"/>
                <a:gd name="T34" fmla="*/ 2777 w 2958"/>
                <a:gd name="T35" fmla="*/ 545 h 1873"/>
                <a:gd name="T36" fmla="*/ 2941 w 2958"/>
                <a:gd name="T37" fmla="*/ 380 h 1873"/>
                <a:gd name="T38" fmla="*/ 2843 w 2958"/>
                <a:gd name="T39" fmla="*/ 363 h 1873"/>
                <a:gd name="T40" fmla="*/ 2710 w 2958"/>
                <a:gd name="T41" fmla="*/ 266 h 1873"/>
                <a:gd name="T42" fmla="*/ 2537 w 2958"/>
                <a:gd name="T43" fmla="*/ 70 h 1873"/>
                <a:gd name="T44" fmla="*/ 2347 w 2958"/>
                <a:gd name="T45" fmla="*/ 6 h 1873"/>
                <a:gd name="T46" fmla="*/ 2189 w 2958"/>
                <a:gd name="T47" fmla="*/ 212 h 1873"/>
                <a:gd name="T48" fmla="*/ 1945 w 2958"/>
                <a:gd name="T49" fmla="*/ 217 h 1873"/>
                <a:gd name="T50" fmla="*/ 1613 w 2958"/>
                <a:gd name="T51" fmla="*/ 203 h 1873"/>
                <a:gd name="T52" fmla="*/ 1414 w 2958"/>
                <a:gd name="T53" fmla="*/ 188 h 1873"/>
                <a:gd name="T54" fmla="*/ 1254 w 2958"/>
                <a:gd name="T55" fmla="*/ 87 h 1873"/>
                <a:gd name="T56" fmla="*/ 1131 w 2958"/>
                <a:gd name="T57" fmla="*/ 203 h 1873"/>
                <a:gd name="T58" fmla="*/ 908 w 2958"/>
                <a:gd name="T59" fmla="*/ 161 h 1873"/>
                <a:gd name="T60" fmla="*/ 626 w 2958"/>
                <a:gd name="T61" fmla="*/ 284 h 1873"/>
                <a:gd name="T62" fmla="*/ 532 w 2958"/>
                <a:gd name="T63" fmla="*/ 414 h 1873"/>
                <a:gd name="T64" fmla="*/ 391 w 2958"/>
                <a:gd name="T65" fmla="*/ 493 h 1873"/>
                <a:gd name="T66" fmla="*/ 301 w 2958"/>
                <a:gd name="T67" fmla="*/ 674 h 1873"/>
                <a:gd name="T68" fmla="*/ 136 w 2958"/>
                <a:gd name="T69" fmla="*/ 791 h 1873"/>
                <a:gd name="T70" fmla="*/ 26 w 2958"/>
                <a:gd name="T71" fmla="*/ 916 h 1873"/>
                <a:gd name="T72" fmla="*/ 105 w 2958"/>
                <a:gd name="T73" fmla="*/ 1010 h 1873"/>
                <a:gd name="T74" fmla="*/ 229 w 2958"/>
                <a:gd name="T75" fmla="*/ 1062 h 1873"/>
                <a:gd name="T76" fmla="*/ 319 w 2958"/>
                <a:gd name="T77" fmla="*/ 1102 h 1873"/>
                <a:gd name="T78" fmla="*/ 268 w 2958"/>
                <a:gd name="T79" fmla="*/ 1200 h 1873"/>
                <a:gd name="T80" fmla="*/ 253 w 2958"/>
                <a:gd name="T81" fmla="*/ 1314 h 1873"/>
                <a:gd name="T82" fmla="*/ 393 w 2958"/>
                <a:gd name="T83" fmla="*/ 1364 h 1873"/>
                <a:gd name="T84" fmla="*/ 510 w 2958"/>
                <a:gd name="T85" fmla="*/ 1441 h 1873"/>
                <a:gd name="T86" fmla="*/ 685 w 2958"/>
                <a:gd name="T87" fmla="*/ 1480 h 1873"/>
                <a:gd name="T88" fmla="*/ 800 w 2958"/>
                <a:gd name="T89" fmla="*/ 1469 h 1873"/>
                <a:gd name="T90" fmla="*/ 982 w 2958"/>
                <a:gd name="T91" fmla="*/ 1434 h 1873"/>
                <a:gd name="T92" fmla="*/ 1084 w 2958"/>
                <a:gd name="T93" fmla="*/ 1395 h 1873"/>
                <a:gd name="T94" fmla="*/ 1215 w 2958"/>
                <a:gd name="T95" fmla="*/ 1529 h 1873"/>
                <a:gd name="T96" fmla="*/ 1175 w 2958"/>
                <a:gd name="T97" fmla="*/ 1691 h 1873"/>
                <a:gd name="T98" fmla="*/ 1246 w 2958"/>
                <a:gd name="T99" fmla="*/ 1735 h 1873"/>
                <a:gd name="T100" fmla="*/ 1339 w 2958"/>
                <a:gd name="T101" fmla="*/ 1805 h 1873"/>
                <a:gd name="T102" fmla="*/ 1405 w 2958"/>
                <a:gd name="T103" fmla="*/ 1750 h 1873"/>
                <a:gd name="T104" fmla="*/ 1536 w 2958"/>
                <a:gd name="T105" fmla="*/ 1727 h 1873"/>
                <a:gd name="T106" fmla="*/ 1638 w 2958"/>
                <a:gd name="T107" fmla="*/ 1804 h 1873"/>
                <a:gd name="T108" fmla="*/ 1745 w 2958"/>
                <a:gd name="T109" fmla="*/ 1872 h 1873"/>
                <a:gd name="T110" fmla="*/ 1831 w 2958"/>
                <a:gd name="T111" fmla="*/ 1812 h 1873"/>
                <a:gd name="T112" fmla="*/ 1977 w 2958"/>
                <a:gd name="T113" fmla="*/ 1765 h 1873"/>
                <a:gd name="T114" fmla="*/ 2145 w 2958"/>
                <a:gd name="T115" fmla="*/ 1667 h 1873"/>
                <a:gd name="T116" fmla="*/ 2274 w 2958"/>
                <a:gd name="T117" fmla="*/ 1486 h 1873"/>
                <a:gd name="T118" fmla="*/ 2316 w 2958"/>
                <a:gd name="T119" fmla="*/ 1302 h 1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58" h="1873">
                  <a:moveTo>
                    <a:pt x="2254" y="1183"/>
                  </a:moveTo>
                  <a:lnTo>
                    <a:pt x="2250" y="1183"/>
                  </a:lnTo>
                  <a:lnTo>
                    <a:pt x="2250" y="1179"/>
                  </a:lnTo>
                  <a:lnTo>
                    <a:pt x="2250" y="1168"/>
                  </a:lnTo>
                  <a:lnTo>
                    <a:pt x="2250" y="1157"/>
                  </a:lnTo>
                  <a:lnTo>
                    <a:pt x="2250" y="1148"/>
                  </a:lnTo>
                  <a:lnTo>
                    <a:pt x="2246" y="1147"/>
                  </a:lnTo>
                  <a:lnTo>
                    <a:pt x="2238" y="1145"/>
                  </a:lnTo>
                  <a:lnTo>
                    <a:pt x="2231" y="1142"/>
                  </a:lnTo>
                  <a:lnTo>
                    <a:pt x="2223" y="1137"/>
                  </a:lnTo>
                  <a:lnTo>
                    <a:pt x="2216" y="1131"/>
                  </a:lnTo>
                  <a:lnTo>
                    <a:pt x="2210" y="1124"/>
                  </a:lnTo>
                  <a:lnTo>
                    <a:pt x="2208" y="1119"/>
                  </a:lnTo>
                  <a:lnTo>
                    <a:pt x="2206" y="1115"/>
                  </a:lnTo>
                  <a:lnTo>
                    <a:pt x="2205" y="1111"/>
                  </a:lnTo>
                  <a:lnTo>
                    <a:pt x="2205" y="1105"/>
                  </a:lnTo>
                  <a:lnTo>
                    <a:pt x="2205" y="1102"/>
                  </a:lnTo>
                  <a:lnTo>
                    <a:pt x="2206" y="1100"/>
                  </a:lnTo>
                  <a:lnTo>
                    <a:pt x="2207" y="1097"/>
                  </a:lnTo>
                  <a:lnTo>
                    <a:pt x="2209" y="1094"/>
                  </a:lnTo>
                  <a:lnTo>
                    <a:pt x="2214" y="1090"/>
                  </a:lnTo>
                  <a:lnTo>
                    <a:pt x="2220" y="1086"/>
                  </a:lnTo>
                  <a:lnTo>
                    <a:pt x="2226" y="1081"/>
                  </a:lnTo>
                  <a:lnTo>
                    <a:pt x="2232" y="1077"/>
                  </a:lnTo>
                  <a:lnTo>
                    <a:pt x="2234" y="1074"/>
                  </a:lnTo>
                  <a:lnTo>
                    <a:pt x="2236" y="1071"/>
                  </a:lnTo>
                  <a:lnTo>
                    <a:pt x="2238" y="1067"/>
                  </a:lnTo>
                  <a:lnTo>
                    <a:pt x="2239" y="1063"/>
                  </a:lnTo>
                  <a:lnTo>
                    <a:pt x="2243" y="1055"/>
                  </a:lnTo>
                  <a:lnTo>
                    <a:pt x="2247" y="1048"/>
                  </a:lnTo>
                  <a:lnTo>
                    <a:pt x="2253" y="1041"/>
                  </a:lnTo>
                  <a:lnTo>
                    <a:pt x="2260" y="1036"/>
                  </a:lnTo>
                  <a:lnTo>
                    <a:pt x="2267" y="1032"/>
                  </a:lnTo>
                  <a:lnTo>
                    <a:pt x="2276" y="1027"/>
                  </a:lnTo>
                  <a:lnTo>
                    <a:pt x="2285" y="1023"/>
                  </a:lnTo>
                  <a:lnTo>
                    <a:pt x="2293" y="1019"/>
                  </a:lnTo>
                  <a:lnTo>
                    <a:pt x="2312" y="1012"/>
                  </a:lnTo>
                  <a:lnTo>
                    <a:pt x="2330" y="1005"/>
                  </a:lnTo>
                  <a:lnTo>
                    <a:pt x="2339" y="1001"/>
                  </a:lnTo>
                  <a:lnTo>
                    <a:pt x="2347" y="997"/>
                  </a:lnTo>
                  <a:lnTo>
                    <a:pt x="2355" y="992"/>
                  </a:lnTo>
                  <a:lnTo>
                    <a:pt x="2362" y="986"/>
                  </a:lnTo>
                  <a:lnTo>
                    <a:pt x="2360" y="983"/>
                  </a:lnTo>
                  <a:lnTo>
                    <a:pt x="2357" y="981"/>
                  </a:lnTo>
                  <a:lnTo>
                    <a:pt x="2354" y="979"/>
                  </a:lnTo>
                  <a:lnTo>
                    <a:pt x="2350" y="978"/>
                  </a:lnTo>
                  <a:lnTo>
                    <a:pt x="2344" y="976"/>
                  </a:lnTo>
                  <a:lnTo>
                    <a:pt x="2335" y="978"/>
                  </a:lnTo>
                  <a:lnTo>
                    <a:pt x="2327" y="978"/>
                  </a:lnTo>
                  <a:lnTo>
                    <a:pt x="2318" y="976"/>
                  </a:lnTo>
                  <a:lnTo>
                    <a:pt x="2314" y="976"/>
                  </a:lnTo>
                  <a:lnTo>
                    <a:pt x="2309" y="975"/>
                  </a:lnTo>
                  <a:lnTo>
                    <a:pt x="2305" y="973"/>
                  </a:lnTo>
                  <a:lnTo>
                    <a:pt x="2301" y="971"/>
                  </a:lnTo>
                  <a:lnTo>
                    <a:pt x="2292" y="963"/>
                  </a:lnTo>
                  <a:lnTo>
                    <a:pt x="2285" y="956"/>
                  </a:lnTo>
                  <a:lnTo>
                    <a:pt x="2279" y="953"/>
                  </a:lnTo>
                  <a:lnTo>
                    <a:pt x="2275" y="951"/>
                  </a:lnTo>
                  <a:lnTo>
                    <a:pt x="2268" y="948"/>
                  </a:lnTo>
                  <a:lnTo>
                    <a:pt x="2262" y="947"/>
                  </a:lnTo>
                  <a:lnTo>
                    <a:pt x="2260" y="948"/>
                  </a:lnTo>
                  <a:lnTo>
                    <a:pt x="2259" y="949"/>
                  </a:lnTo>
                  <a:lnTo>
                    <a:pt x="2257" y="952"/>
                  </a:lnTo>
                  <a:lnTo>
                    <a:pt x="2255" y="954"/>
                  </a:lnTo>
                  <a:lnTo>
                    <a:pt x="2252" y="960"/>
                  </a:lnTo>
                  <a:lnTo>
                    <a:pt x="2250" y="967"/>
                  </a:lnTo>
                  <a:lnTo>
                    <a:pt x="2248" y="974"/>
                  </a:lnTo>
                  <a:lnTo>
                    <a:pt x="2246" y="980"/>
                  </a:lnTo>
                  <a:lnTo>
                    <a:pt x="2245" y="983"/>
                  </a:lnTo>
                  <a:lnTo>
                    <a:pt x="2243" y="984"/>
                  </a:lnTo>
                  <a:lnTo>
                    <a:pt x="2241" y="986"/>
                  </a:lnTo>
                  <a:lnTo>
                    <a:pt x="2239" y="986"/>
                  </a:lnTo>
                  <a:lnTo>
                    <a:pt x="2227" y="986"/>
                  </a:lnTo>
                  <a:lnTo>
                    <a:pt x="2216" y="987"/>
                  </a:lnTo>
                  <a:lnTo>
                    <a:pt x="2210" y="987"/>
                  </a:lnTo>
                  <a:lnTo>
                    <a:pt x="2205" y="986"/>
                  </a:lnTo>
                  <a:lnTo>
                    <a:pt x="2198" y="985"/>
                  </a:lnTo>
                  <a:lnTo>
                    <a:pt x="2193" y="982"/>
                  </a:lnTo>
                  <a:lnTo>
                    <a:pt x="2186" y="978"/>
                  </a:lnTo>
                  <a:lnTo>
                    <a:pt x="2183" y="972"/>
                  </a:lnTo>
                  <a:lnTo>
                    <a:pt x="2180" y="967"/>
                  </a:lnTo>
                  <a:lnTo>
                    <a:pt x="2178" y="960"/>
                  </a:lnTo>
                  <a:lnTo>
                    <a:pt x="2176" y="955"/>
                  </a:lnTo>
                  <a:lnTo>
                    <a:pt x="2172" y="948"/>
                  </a:lnTo>
                  <a:lnTo>
                    <a:pt x="2168" y="942"/>
                  </a:lnTo>
                  <a:lnTo>
                    <a:pt x="2162" y="936"/>
                  </a:lnTo>
                  <a:lnTo>
                    <a:pt x="2153" y="932"/>
                  </a:lnTo>
                  <a:lnTo>
                    <a:pt x="2140" y="927"/>
                  </a:lnTo>
                  <a:lnTo>
                    <a:pt x="2133" y="923"/>
                  </a:lnTo>
                  <a:lnTo>
                    <a:pt x="2128" y="919"/>
                  </a:lnTo>
                  <a:lnTo>
                    <a:pt x="2127" y="917"/>
                  </a:lnTo>
                  <a:lnTo>
                    <a:pt x="2125" y="915"/>
                  </a:lnTo>
                  <a:lnTo>
                    <a:pt x="2124" y="912"/>
                  </a:lnTo>
                  <a:lnTo>
                    <a:pt x="2124" y="909"/>
                  </a:lnTo>
                  <a:lnTo>
                    <a:pt x="2124" y="903"/>
                  </a:lnTo>
                  <a:lnTo>
                    <a:pt x="2126" y="899"/>
                  </a:lnTo>
                  <a:lnTo>
                    <a:pt x="2128" y="894"/>
                  </a:lnTo>
                  <a:lnTo>
                    <a:pt x="2131" y="891"/>
                  </a:lnTo>
                  <a:lnTo>
                    <a:pt x="2136" y="888"/>
                  </a:lnTo>
                  <a:lnTo>
                    <a:pt x="2141" y="886"/>
                  </a:lnTo>
                  <a:lnTo>
                    <a:pt x="2145" y="883"/>
                  </a:lnTo>
                  <a:lnTo>
                    <a:pt x="2152" y="882"/>
                  </a:lnTo>
                  <a:lnTo>
                    <a:pt x="2164" y="879"/>
                  </a:lnTo>
                  <a:lnTo>
                    <a:pt x="2176" y="877"/>
                  </a:lnTo>
                  <a:lnTo>
                    <a:pt x="2181" y="875"/>
                  </a:lnTo>
                  <a:lnTo>
                    <a:pt x="2186" y="873"/>
                  </a:lnTo>
                  <a:lnTo>
                    <a:pt x="2192" y="870"/>
                  </a:lnTo>
                  <a:lnTo>
                    <a:pt x="2197" y="867"/>
                  </a:lnTo>
                  <a:lnTo>
                    <a:pt x="2217" y="854"/>
                  </a:lnTo>
                  <a:lnTo>
                    <a:pt x="2237" y="839"/>
                  </a:lnTo>
                  <a:lnTo>
                    <a:pt x="2248" y="830"/>
                  </a:lnTo>
                  <a:lnTo>
                    <a:pt x="2257" y="822"/>
                  </a:lnTo>
                  <a:lnTo>
                    <a:pt x="2264" y="814"/>
                  </a:lnTo>
                  <a:lnTo>
                    <a:pt x="2270" y="804"/>
                  </a:lnTo>
                  <a:lnTo>
                    <a:pt x="2274" y="800"/>
                  </a:lnTo>
                  <a:lnTo>
                    <a:pt x="2279" y="791"/>
                  </a:lnTo>
                  <a:lnTo>
                    <a:pt x="2282" y="788"/>
                  </a:lnTo>
                  <a:lnTo>
                    <a:pt x="2287" y="785"/>
                  </a:lnTo>
                  <a:lnTo>
                    <a:pt x="2291" y="783"/>
                  </a:lnTo>
                  <a:lnTo>
                    <a:pt x="2297" y="782"/>
                  </a:lnTo>
                  <a:lnTo>
                    <a:pt x="2303" y="783"/>
                  </a:lnTo>
                  <a:lnTo>
                    <a:pt x="2308" y="786"/>
                  </a:lnTo>
                  <a:lnTo>
                    <a:pt x="2315" y="789"/>
                  </a:lnTo>
                  <a:lnTo>
                    <a:pt x="2320" y="795"/>
                  </a:lnTo>
                  <a:lnTo>
                    <a:pt x="2325" y="800"/>
                  </a:lnTo>
                  <a:lnTo>
                    <a:pt x="2328" y="807"/>
                  </a:lnTo>
                  <a:lnTo>
                    <a:pt x="2330" y="812"/>
                  </a:lnTo>
                  <a:lnTo>
                    <a:pt x="2331" y="816"/>
                  </a:lnTo>
                  <a:lnTo>
                    <a:pt x="2331" y="822"/>
                  </a:lnTo>
                  <a:lnTo>
                    <a:pt x="2330" y="826"/>
                  </a:lnTo>
                  <a:lnTo>
                    <a:pt x="2328" y="830"/>
                  </a:lnTo>
                  <a:lnTo>
                    <a:pt x="2326" y="835"/>
                  </a:lnTo>
                  <a:lnTo>
                    <a:pt x="2320" y="842"/>
                  </a:lnTo>
                  <a:lnTo>
                    <a:pt x="2314" y="850"/>
                  </a:lnTo>
                  <a:lnTo>
                    <a:pt x="2307" y="857"/>
                  </a:lnTo>
                  <a:lnTo>
                    <a:pt x="2302" y="866"/>
                  </a:lnTo>
                  <a:lnTo>
                    <a:pt x="2300" y="870"/>
                  </a:lnTo>
                  <a:lnTo>
                    <a:pt x="2299" y="875"/>
                  </a:lnTo>
                  <a:lnTo>
                    <a:pt x="2298" y="880"/>
                  </a:lnTo>
                  <a:lnTo>
                    <a:pt x="2297" y="886"/>
                  </a:lnTo>
                  <a:lnTo>
                    <a:pt x="2306" y="886"/>
                  </a:lnTo>
                  <a:lnTo>
                    <a:pt x="2315" y="883"/>
                  </a:lnTo>
                  <a:lnTo>
                    <a:pt x="2324" y="881"/>
                  </a:lnTo>
                  <a:lnTo>
                    <a:pt x="2332" y="878"/>
                  </a:lnTo>
                  <a:lnTo>
                    <a:pt x="2349" y="869"/>
                  </a:lnTo>
                  <a:lnTo>
                    <a:pt x="2367" y="859"/>
                  </a:lnTo>
                  <a:lnTo>
                    <a:pt x="2384" y="849"/>
                  </a:lnTo>
                  <a:lnTo>
                    <a:pt x="2401" y="840"/>
                  </a:lnTo>
                  <a:lnTo>
                    <a:pt x="2410" y="837"/>
                  </a:lnTo>
                  <a:lnTo>
                    <a:pt x="2420" y="835"/>
                  </a:lnTo>
                  <a:lnTo>
                    <a:pt x="2429" y="833"/>
                  </a:lnTo>
                  <a:lnTo>
                    <a:pt x="2439" y="832"/>
                  </a:lnTo>
                  <a:lnTo>
                    <a:pt x="2446" y="833"/>
                  </a:lnTo>
                  <a:lnTo>
                    <a:pt x="2452" y="835"/>
                  </a:lnTo>
                  <a:lnTo>
                    <a:pt x="2457" y="838"/>
                  </a:lnTo>
                  <a:lnTo>
                    <a:pt x="2463" y="841"/>
                  </a:lnTo>
                  <a:lnTo>
                    <a:pt x="2469" y="846"/>
                  </a:lnTo>
                  <a:lnTo>
                    <a:pt x="2476" y="848"/>
                  </a:lnTo>
                  <a:lnTo>
                    <a:pt x="2483" y="851"/>
                  </a:lnTo>
                  <a:lnTo>
                    <a:pt x="2493" y="851"/>
                  </a:lnTo>
                  <a:lnTo>
                    <a:pt x="2491" y="857"/>
                  </a:lnTo>
                  <a:lnTo>
                    <a:pt x="2490" y="863"/>
                  </a:lnTo>
                  <a:lnTo>
                    <a:pt x="2490" y="867"/>
                  </a:lnTo>
                  <a:lnTo>
                    <a:pt x="2490" y="870"/>
                  </a:lnTo>
                  <a:lnTo>
                    <a:pt x="2492" y="878"/>
                  </a:lnTo>
                  <a:lnTo>
                    <a:pt x="2493" y="890"/>
                  </a:lnTo>
                  <a:lnTo>
                    <a:pt x="2492" y="895"/>
                  </a:lnTo>
                  <a:lnTo>
                    <a:pt x="2490" y="899"/>
                  </a:lnTo>
                  <a:lnTo>
                    <a:pt x="2487" y="903"/>
                  </a:lnTo>
                  <a:lnTo>
                    <a:pt x="2483" y="906"/>
                  </a:lnTo>
                  <a:lnTo>
                    <a:pt x="2480" y="909"/>
                  </a:lnTo>
                  <a:lnTo>
                    <a:pt x="2477" y="913"/>
                  </a:lnTo>
                  <a:lnTo>
                    <a:pt x="2475" y="918"/>
                  </a:lnTo>
                  <a:lnTo>
                    <a:pt x="2474" y="925"/>
                  </a:lnTo>
                  <a:lnTo>
                    <a:pt x="2475" y="932"/>
                  </a:lnTo>
                  <a:lnTo>
                    <a:pt x="2479" y="943"/>
                  </a:lnTo>
                  <a:lnTo>
                    <a:pt x="2482" y="947"/>
                  </a:lnTo>
                  <a:lnTo>
                    <a:pt x="2485" y="952"/>
                  </a:lnTo>
                  <a:lnTo>
                    <a:pt x="2489" y="955"/>
                  </a:lnTo>
                  <a:lnTo>
                    <a:pt x="2493" y="956"/>
                  </a:lnTo>
                  <a:lnTo>
                    <a:pt x="2496" y="954"/>
                  </a:lnTo>
                  <a:lnTo>
                    <a:pt x="2502" y="949"/>
                  </a:lnTo>
                  <a:lnTo>
                    <a:pt x="2505" y="947"/>
                  </a:lnTo>
                  <a:lnTo>
                    <a:pt x="2508" y="946"/>
                  </a:lnTo>
                  <a:lnTo>
                    <a:pt x="2511" y="944"/>
                  </a:lnTo>
                  <a:lnTo>
                    <a:pt x="2516" y="944"/>
                  </a:lnTo>
                  <a:lnTo>
                    <a:pt x="2523" y="944"/>
                  </a:lnTo>
                  <a:lnTo>
                    <a:pt x="2531" y="946"/>
                  </a:lnTo>
                  <a:lnTo>
                    <a:pt x="2539" y="949"/>
                  </a:lnTo>
                  <a:lnTo>
                    <a:pt x="2546" y="954"/>
                  </a:lnTo>
                  <a:lnTo>
                    <a:pt x="2552" y="959"/>
                  </a:lnTo>
                  <a:lnTo>
                    <a:pt x="2558" y="965"/>
                  </a:lnTo>
                  <a:lnTo>
                    <a:pt x="2560" y="968"/>
                  </a:lnTo>
                  <a:lnTo>
                    <a:pt x="2561" y="971"/>
                  </a:lnTo>
                  <a:lnTo>
                    <a:pt x="2562" y="975"/>
                  </a:lnTo>
                  <a:lnTo>
                    <a:pt x="2562" y="979"/>
                  </a:lnTo>
                  <a:lnTo>
                    <a:pt x="2561" y="983"/>
                  </a:lnTo>
                  <a:lnTo>
                    <a:pt x="2560" y="987"/>
                  </a:lnTo>
                  <a:lnTo>
                    <a:pt x="2557" y="991"/>
                  </a:lnTo>
                  <a:lnTo>
                    <a:pt x="2553" y="995"/>
                  </a:lnTo>
                  <a:lnTo>
                    <a:pt x="2549" y="997"/>
                  </a:lnTo>
                  <a:lnTo>
                    <a:pt x="2544" y="999"/>
                  </a:lnTo>
                  <a:lnTo>
                    <a:pt x="2539" y="1001"/>
                  </a:lnTo>
                  <a:lnTo>
                    <a:pt x="2535" y="1001"/>
                  </a:lnTo>
                  <a:lnTo>
                    <a:pt x="2535" y="1015"/>
                  </a:lnTo>
                  <a:lnTo>
                    <a:pt x="2535" y="1018"/>
                  </a:lnTo>
                  <a:lnTo>
                    <a:pt x="2537" y="1021"/>
                  </a:lnTo>
                  <a:lnTo>
                    <a:pt x="2541" y="1025"/>
                  </a:lnTo>
                  <a:lnTo>
                    <a:pt x="2542" y="1027"/>
                  </a:lnTo>
                  <a:lnTo>
                    <a:pt x="2544" y="1029"/>
                  </a:lnTo>
                  <a:lnTo>
                    <a:pt x="2547" y="1031"/>
                  </a:lnTo>
                  <a:lnTo>
                    <a:pt x="2550" y="1033"/>
                  </a:lnTo>
                  <a:lnTo>
                    <a:pt x="2555" y="1045"/>
                  </a:lnTo>
                  <a:lnTo>
                    <a:pt x="2558" y="1060"/>
                  </a:lnTo>
                  <a:lnTo>
                    <a:pt x="2556" y="1065"/>
                  </a:lnTo>
                  <a:lnTo>
                    <a:pt x="2550" y="1076"/>
                  </a:lnTo>
                  <a:lnTo>
                    <a:pt x="2548" y="1081"/>
                  </a:lnTo>
                  <a:lnTo>
                    <a:pt x="2545" y="1088"/>
                  </a:lnTo>
                  <a:lnTo>
                    <a:pt x="2544" y="1093"/>
                  </a:lnTo>
                  <a:lnTo>
                    <a:pt x="2543" y="1098"/>
                  </a:lnTo>
                  <a:lnTo>
                    <a:pt x="2543" y="1104"/>
                  </a:lnTo>
                  <a:lnTo>
                    <a:pt x="2545" y="1110"/>
                  </a:lnTo>
                  <a:lnTo>
                    <a:pt x="2546" y="1112"/>
                  </a:lnTo>
                  <a:lnTo>
                    <a:pt x="2548" y="1114"/>
                  </a:lnTo>
                  <a:lnTo>
                    <a:pt x="2550" y="1116"/>
                  </a:lnTo>
                  <a:lnTo>
                    <a:pt x="2555" y="1117"/>
                  </a:lnTo>
                  <a:lnTo>
                    <a:pt x="2551" y="1123"/>
                  </a:lnTo>
                  <a:lnTo>
                    <a:pt x="2547" y="1127"/>
                  </a:lnTo>
                  <a:lnTo>
                    <a:pt x="2544" y="1131"/>
                  </a:lnTo>
                  <a:lnTo>
                    <a:pt x="2543" y="1137"/>
                  </a:lnTo>
                  <a:lnTo>
                    <a:pt x="2566" y="1137"/>
                  </a:lnTo>
                  <a:lnTo>
                    <a:pt x="2570" y="1137"/>
                  </a:lnTo>
                  <a:lnTo>
                    <a:pt x="2575" y="1132"/>
                  </a:lnTo>
                  <a:lnTo>
                    <a:pt x="2580" y="1129"/>
                  </a:lnTo>
                  <a:lnTo>
                    <a:pt x="2589" y="1126"/>
                  </a:lnTo>
                  <a:lnTo>
                    <a:pt x="2601" y="1121"/>
                  </a:lnTo>
                  <a:lnTo>
                    <a:pt x="2601" y="1118"/>
                  </a:lnTo>
                  <a:lnTo>
                    <a:pt x="2602" y="1116"/>
                  </a:lnTo>
                  <a:lnTo>
                    <a:pt x="2604" y="1114"/>
                  </a:lnTo>
                  <a:lnTo>
                    <a:pt x="2607" y="1112"/>
                  </a:lnTo>
                  <a:lnTo>
                    <a:pt x="2615" y="1110"/>
                  </a:lnTo>
                  <a:lnTo>
                    <a:pt x="2624" y="1107"/>
                  </a:lnTo>
                  <a:lnTo>
                    <a:pt x="2641" y="1104"/>
                  </a:lnTo>
                  <a:lnTo>
                    <a:pt x="2655" y="1102"/>
                  </a:lnTo>
                  <a:lnTo>
                    <a:pt x="2663" y="1099"/>
                  </a:lnTo>
                  <a:lnTo>
                    <a:pt x="2670" y="1093"/>
                  </a:lnTo>
                  <a:lnTo>
                    <a:pt x="2675" y="1088"/>
                  </a:lnTo>
                  <a:lnTo>
                    <a:pt x="2681" y="1080"/>
                  </a:lnTo>
                  <a:lnTo>
                    <a:pt x="2684" y="1072"/>
                  </a:lnTo>
                  <a:lnTo>
                    <a:pt x="2687" y="1062"/>
                  </a:lnTo>
                  <a:lnTo>
                    <a:pt x="2688" y="1050"/>
                  </a:lnTo>
                  <a:lnTo>
                    <a:pt x="2689" y="1036"/>
                  </a:lnTo>
                  <a:lnTo>
                    <a:pt x="2688" y="1024"/>
                  </a:lnTo>
                  <a:lnTo>
                    <a:pt x="2687" y="1013"/>
                  </a:lnTo>
                  <a:lnTo>
                    <a:pt x="2686" y="1002"/>
                  </a:lnTo>
                  <a:lnTo>
                    <a:pt x="2684" y="992"/>
                  </a:lnTo>
                  <a:lnTo>
                    <a:pt x="2682" y="982"/>
                  </a:lnTo>
                  <a:lnTo>
                    <a:pt x="2679" y="972"/>
                  </a:lnTo>
                  <a:lnTo>
                    <a:pt x="2675" y="963"/>
                  </a:lnTo>
                  <a:lnTo>
                    <a:pt x="2671" y="955"/>
                  </a:lnTo>
                  <a:lnTo>
                    <a:pt x="2663" y="939"/>
                  </a:lnTo>
                  <a:lnTo>
                    <a:pt x="2652" y="923"/>
                  </a:lnTo>
                  <a:lnTo>
                    <a:pt x="2640" y="908"/>
                  </a:lnTo>
                  <a:lnTo>
                    <a:pt x="2628" y="893"/>
                  </a:lnTo>
                  <a:lnTo>
                    <a:pt x="2616" y="882"/>
                  </a:lnTo>
                  <a:lnTo>
                    <a:pt x="2605" y="869"/>
                  </a:lnTo>
                  <a:lnTo>
                    <a:pt x="2601" y="862"/>
                  </a:lnTo>
                  <a:lnTo>
                    <a:pt x="2598" y="854"/>
                  </a:lnTo>
                  <a:lnTo>
                    <a:pt x="2597" y="846"/>
                  </a:lnTo>
                  <a:lnTo>
                    <a:pt x="2597" y="836"/>
                  </a:lnTo>
                  <a:lnTo>
                    <a:pt x="2604" y="835"/>
                  </a:lnTo>
                  <a:lnTo>
                    <a:pt x="2611" y="834"/>
                  </a:lnTo>
                  <a:lnTo>
                    <a:pt x="2618" y="832"/>
                  </a:lnTo>
                  <a:lnTo>
                    <a:pt x="2625" y="828"/>
                  </a:lnTo>
                  <a:lnTo>
                    <a:pt x="2631" y="824"/>
                  </a:lnTo>
                  <a:lnTo>
                    <a:pt x="2637" y="820"/>
                  </a:lnTo>
                  <a:lnTo>
                    <a:pt x="2642" y="814"/>
                  </a:lnTo>
                  <a:lnTo>
                    <a:pt x="2646" y="809"/>
                  </a:lnTo>
                  <a:lnTo>
                    <a:pt x="2658" y="799"/>
                  </a:lnTo>
                  <a:lnTo>
                    <a:pt x="2673" y="789"/>
                  </a:lnTo>
                  <a:lnTo>
                    <a:pt x="2681" y="784"/>
                  </a:lnTo>
                  <a:lnTo>
                    <a:pt x="2687" y="777"/>
                  </a:lnTo>
                  <a:lnTo>
                    <a:pt x="2693" y="772"/>
                  </a:lnTo>
                  <a:lnTo>
                    <a:pt x="2697" y="767"/>
                  </a:lnTo>
                  <a:lnTo>
                    <a:pt x="2712" y="735"/>
                  </a:lnTo>
                  <a:lnTo>
                    <a:pt x="2728" y="708"/>
                  </a:lnTo>
                  <a:lnTo>
                    <a:pt x="2737" y="696"/>
                  </a:lnTo>
                  <a:lnTo>
                    <a:pt x="2747" y="685"/>
                  </a:lnTo>
                  <a:lnTo>
                    <a:pt x="2760" y="674"/>
                  </a:lnTo>
                  <a:lnTo>
                    <a:pt x="2774" y="663"/>
                  </a:lnTo>
                  <a:lnTo>
                    <a:pt x="2776" y="659"/>
                  </a:lnTo>
                  <a:lnTo>
                    <a:pt x="2783" y="650"/>
                  </a:lnTo>
                  <a:lnTo>
                    <a:pt x="2791" y="637"/>
                  </a:lnTo>
                  <a:lnTo>
                    <a:pt x="2800" y="621"/>
                  </a:lnTo>
                  <a:lnTo>
                    <a:pt x="2802" y="612"/>
                  </a:lnTo>
                  <a:lnTo>
                    <a:pt x="2804" y="603"/>
                  </a:lnTo>
                  <a:lnTo>
                    <a:pt x="2805" y="593"/>
                  </a:lnTo>
                  <a:lnTo>
                    <a:pt x="2805" y="584"/>
                  </a:lnTo>
                  <a:lnTo>
                    <a:pt x="2802" y="575"/>
                  </a:lnTo>
                  <a:lnTo>
                    <a:pt x="2797" y="566"/>
                  </a:lnTo>
                  <a:lnTo>
                    <a:pt x="2794" y="562"/>
                  </a:lnTo>
                  <a:lnTo>
                    <a:pt x="2791" y="558"/>
                  </a:lnTo>
                  <a:lnTo>
                    <a:pt x="2787" y="555"/>
                  </a:lnTo>
                  <a:lnTo>
                    <a:pt x="2781" y="550"/>
                  </a:lnTo>
                  <a:lnTo>
                    <a:pt x="2778" y="548"/>
                  </a:lnTo>
                  <a:lnTo>
                    <a:pt x="2777" y="545"/>
                  </a:lnTo>
                  <a:lnTo>
                    <a:pt x="2777" y="543"/>
                  </a:lnTo>
                  <a:lnTo>
                    <a:pt x="2779" y="540"/>
                  </a:lnTo>
                  <a:lnTo>
                    <a:pt x="2788" y="536"/>
                  </a:lnTo>
                  <a:lnTo>
                    <a:pt x="2801" y="532"/>
                  </a:lnTo>
                  <a:lnTo>
                    <a:pt x="2816" y="527"/>
                  </a:lnTo>
                  <a:lnTo>
                    <a:pt x="2833" y="522"/>
                  </a:lnTo>
                  <a:lnTo>
                    <a:pt x="2850" y="516"/>
                  </a:lnTo>
                  <a:lnTo>
                    <a:pt x="2867" y="508"/>
                  </a:lnTo>
                  <a:lnTo>
                    <a:pt x="2874" y="503"/>
                  </a:lnTo>
                  <a:lnTo>
                    <a:pt x="2881" y="496"/>
                  </a:lnTo>
                  <a:lnTo>
                    <a:pt x="2887" y="489"/>
                  </a:lnTo>
                  <a:lnTo>
                    <a:pt x="2894" y="480"/>
                  </a:lnTo>
                  <a:lnTo>
                    <a:pt x="2904" y="459"/>
                  </a:lnTo>
                  <a:lnTo>
                    <a:pt x="2915" y="437"/>
                  </a:lnTo>
                  <a:lnTo>
                    <a:pt x="2925" y="414"/>
                  </a:lnTo>
                  <a:lnTo>
                    <a:pt x="2936" y="391"/>
                  </a:lnTo>
                  <a:lnTo>
                    <a:pt x="2941" y="380"/>
                  </a:lnTo>
                  <a:lnTo>
                    <a:pt x="2946" y="371"/>
                  </a:lnTo>
                  <a:lnTo>
                    <a:pt x="2952" y="362"/>
                  </a:lnTo>
                  <a:lnTo>
                    <a:pt x="2958" y="353"/>
                  </a:lnTo>
                  <a:lnTo>
                    <a:pt x="2958" y="330"/>
                  </a:lnTo>
                  <a:lnTo>
                    <a:pt x="2958" y="317"/>
                  </a:lnTo>
                  <a:lnTo>
                    <a:pt x="2958" y="312"/>
                  </a:lnTo>
                  <a:lnTo>
                    <a:pt x="2958" y="311"/>
                  </a:lnTo>
                  <a:lnTo>
                    <a:pt x="2946" y="312"/>
                  </a:lnTo>
                  <a:lnTo>
                    <a:pt x="2935" y="313"/>
                  </a:lnTo>
                  <a:lnTo>
                    <a:pt x="2925" y="317"/>
                  </a:lnTo>
                  <a:lnTo>
                    <a:pt x="2916" y="320"/>
                  </a:lnTo>
                  <a:lnTo>
                    <a:pt x="2900" y="328"/>
                  </a:lnTo>
                  <a:lnTo>
                    <a:pt x="2887" y="338"/>
                  </a:lnTo>
                  <a:lnTo>
                    <a:pt x="2873" y="348"/>
                  </a:lnTo>
                  <a:lnTo>
                    <a:pt x="2859" y="357"/>
                  </a:lnTo>
                  <a:lnTo>
                    <a:pt x="2851" y="361"/>
                  </a:lnTo>
                  <a:lnTo>
                    <a:pt x="2843" y="363"/>
                  </a:lnTo>
                  <a:lnTo>
                    <a:pt x="2834" y="365"/>
                  </a:lnTo>
                  <a:lnTo>
                    <a:pt x="2823" y="365"/>
                  </a:lnTo>
                  <a:lnTo>
                    <a:pt x="2815" y="364"/>
                  </a:lnTo>
                  <a:lnTo>
                    <a:pt x="2806" y="363"/>
                  </a:lnTo>
                  <a:lnTo>
                    <a:pt x="2799" y="359"/>
                  </a:lnTo>
                  <a:lnTo>
                    <a:pt x="2791" y="354"/>
                  </a:lnTo>
                  <a:lnTo>
                    <a:pt x="2785" y="350"/>
                  </a:lnTo>
                  <a:lnTo>
                    <a:pt x="2779" y="344"/>
                  </a:lnTo>
                  <a:lnTo>
                    <a:pt x="2773" y="337"/>
                  </a:lnTo>
                  <a:lnTo>
                    <a:pt x="2767" y="331"/>
                  </a:lnTo>
                  <a:lnTo>
                    <a:pt x="2758" y="315"/>
                  </a:lnTo>
                  <a:lnTo>
                    <a:pt x="2749" y="301"/>
                  </a:lnTo>
                  <a:lnTo>
                    <a:pt x="2740" y="289"/>
                  </a:lnTo>
                  <a:lnTo>
                    <a:pt x="2732" y="281"/>
                  </a:lnTo>
                  <a:lnTo>
                    <a:pt x="2725" y="275"/>
                  </a:lnTo>
                  <a:lnTo>
                    <a:pt x="2718" y="270"/>
                  </a:lnTo>
                  <a:lnTo>
                    <a:pt x="2710" y="266"/>
                  </a:lnTo>
                  <a:lnTo>
                    <a:pt x="2701" y="261"/>
                  </a:lnTo>
                  <a:lnTo>
                    <a:pt x="2684" y="254"/>
                  </a:lnTo>
                  <a:lnTo>
                    <a:pt x="2665" y="247"/>
                  </a:lnTo>
                  <a:lnTo>
                    <a:pt x="2646" y="240"/>
                  </a:lnTo>
                  <a:lnTo>
                    <a:pt x="2630" y="232"/>
                  </a:lnTo>
                  <a:lnTo>
                    <a:pt x="2623" y="228"/>
                  </a:lnTo>
                  <a:lnTo>
                    <a:pt x="2615" y="222"/>
                  </a:lnTo>
                  <a:lnTo>
                    <a:pt x="2610" y="217"/>
                  </a:lnTo>
                  <a:lnTo>
                    <a:pt x="2604" y="212"/>
                  </a:lnTo>
                  <a:lnTo>
                    <a:pt x="2594" y="193"/>
                  </a:lnTo>
                  <a:lnTo>
                    <a:pt x="2585" y="176"/>
                  </a:lnTo>
                  <a:lnTo>
                    <a:pt x="2577" y="157"/>
                  </a:lnTo>
                  <a:lnTo>
                    <a:pt x="2570" y="139"/>
                  </a:lnTo>
                  <a:lnTo>
                    <a:pt x="2562" y="121"/>
                  </a:lnTo>
                  <a:lnTo>
                    <a:pt x="2555" y="103"/>
                  </a:lnTo>
                  <a:lnTo>
                    <a:pt x="2546" y="86"/>
                  </a:lnTo>
                  <a:lnTo>
                    <a:pt x="2537" y="70"/>
                  </a:lnTo>
                  <a:lnTo>
                    <a:pt x="2528" y="56"/>
                  </a:lnTo>
                  <a:lnTo>
                    <a:pt x="2516" y="42"/>
                  </a:lnTo>
                  <a:lnTo>
                    <a:pt x="2509" y="35"/>
                  </a:lnTo>
                  <a:lnTo>
                    <a:pt x="2503" y="30"/>
                  </a:lnTo>
                  <a:lnTo>
                    <a:pt x="2495" y="24"/>
                  </a:lnTo>
                  <a:lnTo>
                    <a:pt x="2488" y="19"/>
                  </a:lnTo>
                  <a:lnTo>
                    <a:pt x="2479" y="15"/>
                  </a:lnTo>
                  <a:lnTo>
                    <a:pt x="2470" y="10"/>
                  </a:lnTo>
                  <a:lnTo>
                    <a:pt x="2461" y="7"/>
                  </a:lnTo>
                  <a:lnTo>
                    <a:pt x="2450" y="4"/>
                  </a:lnTo>
                  <a:lnTo>
                    <a:pt x="2439" y="2"/>
                  </a:lnTo>
                  <a:lnTo>
                    <a:pt x="2427" y="1"/>
                  </a:lnTo>
                  <a:lnTo>
                    <a:pt x="2414" y="0"/>
                  </a:lnTo>
                  <a:lnTo>
                    <a:pt x="2400" y="0"/>
                  </a:lnTo>
                  <a:lnTo>
                    <a:pt x="2381" y="0"/>
                  </a:lnTo>
                  <a:lnTo>
                    <a:pt x="2363" y="2"/>
                  </a:lnTo>
                  <a:lnTo>
                    <a:pt x="2347" y="6"/>
                  </a:lnTo>
                  <a:lnTo>
                    <a:pt x="2332" y="11"/>
                  </a:lnTo>
                  <a:lnTo>
                    <a:pt x="2319" y="18"/>
                  </a:lnTo>
                  <a:lnTo>
                    <a:pt x="2307" y="24"/>
                  </a:lnTo>
                  <a:lnTo>
                    <a:pt x="2297" y="33"/>
                  </a:lnTo>
                  <a:lnTo>
                    <a:pt x="2286" y="43"/>
                  </a:lnTo>
                  <a:lnTo>
                    <a:pt x="2277" y="53"/>
                  </a:lnTo>
                  <a:lnTo>
                    <a:pt x="2268" y="63"/>
                  </a:lnTo>
                  <a:lnTo>
                    <a:pt x="2262" y="74"/>
                  </a:lnTo>
                  <a:lnTo>
                    <a:pt x="2254" y="86"/>
                  </a:lnTo>
                  <a:lnTo>
                    <a:pt x="2243" y="110"/>
                  </a:lnTo>
                  <a:lnTo>
                    <a:pt x="2233" y="134"/>
                  </a:lnTo>
                  <a:lnTo>
                    <a:pt x="2222" y="156"/>
                  </a:lnTo>
                  <a:lnTo>
                    <a:pt x="2212" y="178"/>
                  </a:lnTo>
                  <a:lnTo>
                    <a:pt x="2207" y="188"/>
                  </a:lnTo>
                  <a:lnTo>
                    <a:pt x="2202" y="196"/>
                  </a:lnTo>
                  <a:lnTo>
                    <a:pt x="2195" y="205"/>
                  </a:lnTo>
                  <a:lnTo>
                    <a:pt x="2189" y="212"/>
                  </a:lnTo>
                  <a:lnTo>
                    <a:pt x="2181" y="218"/>
                  </a:lnTo>
                  <a:lnTo>
                    <a:pt x="2173" y="222"/>
                  </a:lnTo>
                  <a:lnTo>
                    <a:pt x="2165" y="227"/>
                  </a:lnTo>
                  <a:lnTo>
                    <a:pt x="2155" y="228"/>
                  </a:lnTo>
                  <a:lnTo>
                    <a:pt x="2144" y="229"/>
                  </a:lnTo>
                  <a:lnTo>
                    <a:pt x="2132" y="227"/>
                  </a:lnTo>
                  <a:lnTo>
                    <a:pt x="2118" y="223"/>
                  </a:lnTo>
                  <a:lnTo>
                    <a:pt x="2104" y="219"/>
                  </a:lnTo>
                  <a:lnTo>
                    <a:pt x="2092" y="215"/>
                  </a:lnTo>
                  <a:lnTo>
                    <a:pt x="2082" y="212"/>
                  </a:lnTo>
                  <a:lnTo>
                    <a:pt x="2070" y="209"/>
                  </a:lnTo>
                  <a:lnTo>
                    <a:pt x="2058" y="207"/>
                  </a:lnTo>
                  <a:lnTo>
                    <a:pt x="2035" y="205"/>
                  </a:lnTo>
                  <a:lnTo>
                    <a:pt x="2013" y="206"/>
                  </a:lnTo>
                  <a:lnTo>
                    <a:pt x="1990" y="208"/>
                  </a:lnTo>
                  <a:lnTo>
                    <a:pt x="1967" y="212"/>
                  </a:lnTo>
                  <a:lnTo>
                    <a:pt x="1945" y="217"/>
                  </a:lnTo>
                  <a:lnTo>
                    <a:pt x="1923" y="222"/>
                  </a:lnTo>
                  <a:lnTo>
                    <a:pt x="1880" y="235"/>
                  </a:lnTo>
                  <a:lnTo>
                    <a:pt x="1839" y="248"/>
                  </a:lnTo>
                  <a:lnTo>
                    <a:pt x="1818" y="254"/>
                  </a:lnTo>
                  <a:lnTo>
                    <a:pt x="1799" y="257"/>
                  </a:lnTo>
                  <a:lnTo>
                    <a:pt x="1780" y="260"/>
                  </a:lnTo>
                  <a:lnTo>
                    <a:pt x="1762" y="261"/>
                  </a:lnTo>
                  <a:lnTo>
                    <a:pt x="1743" y="260"/>
                  </a:lnTo>
                  <a:lnTo>
                    <a:pt x="1725" y="257"/>
                  </a:lnTo>
                  <a:lnTo>
                    <a:pt x="1708" y="254"/>
                  </a:lnTo>
                  <a:lnTo>
                    <a:pt x="1693" y="248"/>
                  </a:lnTo>
                  <a:lnTo>
                    <a:pt x="1679" y="242"/>
                  </a:lnTo>
                  <a:lnTo>
                    <a:pt x="1665" y="234"/>
                  </a:lnTo>
                  <a:lnTo>
                    <a:pt x="1652" y="227"/>
                  </a:lnTo>
                  <a:lnTo>
                    <a:pt x="1639" y="219"/>
                  </a:lnTo>
                  <a:lnTo>
                    <a:pt x="1626" y="210"/>
                  </a:lnTo>
                  <a:lnTo>
                    <a:pt x="1613" y="203"/>
                  </a:lnTo>
                  <a:lnTo>
                    <a:pt x="1600" y="196"/>
                  </a:lnTo>
                  <a:lnTo>
                    <a:pt x="1586" y="190"/>
                  </a:lnTo>
                  <a:lnTo>
                    <a:pt x="1571" y="185"/>
                  </a:lnTo>
                  <a:lnTo>
                    <a:pt x="1556" y="180"/>
                  </a:lnTo>
                  <a:lnTo>
                    <a:pt x="1539" y="177"/>
                  </a:lnTo>
                  <a:lnTo>
                    <a:pt x="1519" y="176"/>
                  </a:lnTo>
                  <a:lnTo>
                    <a:pt x="1511" y="177"/>
                  </a:lnTo>
                  <a:lnTo>
                    <a:pt x="1502" y="179"/>
                  </a:lnTo>
                  <a:lnTo>
                    <a:pt x="1491" y="181"/>
                  </a:lnTo>
                  <a:lnTo>
                    <a:pt x="1481" y="183"/>
                  </a:lnTo>
                  <a:lnTo>
                    <a:pt x="1472" y="187"/>
                  </a:lnTo>
                  <a:lnTo>
                    <a:pt x="1461" y="189"/>
                  </a:lnTo>
                  <a:lnTo>
                    <a:pt x="1450" y="191"/>
                  </a:lnTo>
                  <a:lnTo>
                    <a:pt x="1440" y="192"/>
                  </a:lnTo>
                  <a:lnTo>
                    <a:pt x="1430" y="191"/>
                  </a:lnTo>
                  <a:lnTo>
                    <a:pt x="1419" y="190"/>
                  </a:lnTo>
                  <a:lnTo>
                    <a:pt x="1414" y="188"/>
                  </a:lnTo>
                  <a:lnTo>
                    <a:pt x="1409" y="186"/>
                  </a:lnTo>
                  <a:lnTo>
                    <a:pt x="1405" y="183"/>
                  </a:lnTo>
                  <a:lnTo>
                    <a:pt x="1399" y="179"/>
                  </a:lnTo>
                  <a:lnTo>
                    <a:pt x="1395" y="176"/>
                  </a:lnTo>
                  <a:lnTo>
                    <a:pt x="1391" y="172"/>
                  </a:lnTo>
                  <a:lnTo>
                    <a:pt x="1386" y="166"/>
                  </a:lnTo>
                  <a:lnTo>
                    <a:pt x="1382" y="160"/>
                  </a:lnTo>
                  <a:lnTo>
                    <a:pt x="1373" y="145"/>
                  </a:lnTo>
                  <a:lnTo>
                    <a:pt x="1366" y="126"/>
                  </a:lnTo>
                  <a:lnTo>
                    <a:pt x="1363" y="122"/>
                  </a:lnTo>
                  <a:lnTo>
                    <a:pt x="1357" y="116"/>
                  </a:lnTo>
                  <a:lnTo>
                    <a:pt x="1351" y="112"/>
                  </a:lnTo>
                  <a:lnTo>
                    <a:pt x="1342" y="108"/>
                  </a:lnTo>
                  <a:lnTo>
                    <a:pt x="1323" y="101"/>
                  </a:lnTo>
                  <a:lnTo>
                    <a:pt x="1300" y="95"/>
                  </a:lnTo>
                  <a:lnTo>
                    <a:pt x="1276" y="90"/>
                  </a:lnTo>
                  <a:lnTo>
                    <a:pt x="1254" y="87"/>
                  </a:lnTo>
                  <a:lnTo>
                    <a:pt x="1234" y="85"/>
                  </a:lnTo>
                  <a:lnTo>
                    <a:pt x="1220" y="84"/>
                  </a:lnTo>
                  <a:lnTo>
                    <a:pt x="1215" y="84"/>
                  </a:lnTo>
                  <a:lnTo>
                    <a:pt x="1211" y="85"/>
                  </a:lnTo>
                  <a:lnTo>
                    <a:pt x="1207" y="87"/>
                  </a:lnTo>
                  <a:lnTo>
                    <a:pt x="1204" y="89"/>
                  </a:lnTo>
                  <a:lnTo>
                    <a:pt x="1197" y="96"/>
                  </a:lnTo>
                  <a:lnTo>
                    <a:pt x="1192" y="103"/>
                  </a:lnTo>
                  <a:lnTo>
                    <a:pt x="1182" y="124"/>
                  </a:lnTo>
                  <a:lnTo>
                    <a:pt x="1174" y="148"/>
                  </a:lnTo>
                  <a:lnTo>
                    <a:pt x="1168" y="160"/>
                  </a:lnTo>
                  <a:lnTo>
                    <a:pt x="1162" y="170"/>
                  </a:lnTo>
                  <a:lnTo>
                    <a:pt x="1154" y="181"/>
                  </a:lnTo>
                  <a:lnTo>
                    <a:pt x="1146" y="191"/>
                  </a:lnTo>
                  <a:lnTo>
                    <a:pt x="1141" y="195"/>
                  </a:lnTo>
                  <a:lnTo>
                    <a:pt x="1136" y="200"/>
                  </a:lnTo>
                  <a:lnTo>
                    <a:pt x="1131" y="203"/>
                  </a:lnTo>
                  <a:lnTo>
                    <a:pt x="1124" y="206"/>
                  </a:lnTo>
                  <a:lnTo>
                    <a:pt x="1116" y="208"/>
                  </a:lnTo>
                  <a:lnTo>
                    <a:pt x="1109" y="209"/>
                  </a:lnTo>
                  <a:lnTo>
                    <a:pt x="1101" y="210"/>
                  </a:lnTo>
                  <a:lnTo>
                    <a:pt x="1093" y="212"/>
                  </a:lnTo>
                  <a:lnTo>
                    <a:pt x="1080" y="210"/>
                  </a:lnTo>
                  <a:lnTo>
                    <a:pt x="1067" y="209"/>
                  </a:lnTo>
                  <a:lnTo>
                    <a:pt x="1054" y="206"/>
                  </a:lnTo>
                  <a:lnTo>
                    <a:pt x="1041" y="203"/>
                  </a:lnTo>
                  <a:lnTo>
                    <a:pt x="1015" y="195"/>
                  </a:lnTo>
                  <a:lnTo>
                    <a:pt x="990" y="186"/>
                  </a:lnTo>
                  <a:lnTo>
                    <a:pt x="966" y="177"/>
                  </a:lnTo>
                  <a:lnTo>
                    <a:pt x="945" y="168"/>
                  </a:lnTo>
                  <a:lnTo>
                    <a:pt x="935" y="165"/>
                  </a:lnTo>
                  <a:lnTo>
                    <a:pt x="925" y="163"/>
                  </a:lnTo>
                  <a:lnTo>
                    <a:pt x="917" y="162"/>
                  </a:lnTo>
                  <a:lnTo>
                    <a:pt x="908" y="161"/>
                  </a:lnTo>
                  <a:lnTo>
                    <a:pt x="903" y="162"/>
                  </a:lnTo>
                  <a:lnTo>
                    <a:pt x="897" y="163"/>
                  </a:lnTo>
                  <a:lnTo>
                    <a:pt x="893" y="164"/>
                  </a:lnTo>
                  <a:lnTo>
                    <a:pt x="888" y="166"/>
                  </a:lnTo>
                  <a:lnTo>
                    <a:pt x="878" y="173"/>
                  </a:lnTo>
                  <a:lnTo>
                    <a:pt x="868" y="179"/>
                  </a:lnTo>
                  <a:lnTo>
                    <a:pt x="851" y="193"/>
                  </a:lnTo>
                  <a:lnTo>
                    <a:pt x="839" y="203"/>
                  </a:lnTo>
                  <a:lnTo>
                    <a:pt x="823" y="213"/>
                  </a:lnTo>
                  <a:lnTo>
                    <a:pt x="807" y="220"/>
                  </a:lnTo>
                  <a:lnTo>
                    <a:pt x="789" y="227"/>
                  </a:lnTo>
                  <a:lnTo>
                    <a:pt x="773" y="233"/>
                  </a:lnTo>
                  <a:lnTo>
                    <a:pt x="740" y="244"/>
                  </a:lnTo>
                  <a:lnTo>
                    <a:pt x="706" y="255"/>
                  </a:lnTo>
                  <a:lnTo>
                    <a:pt x="674" y="265"/>
                  </a:lnTo>
                  <a:lnTo>
                    <a:pt x="641" y="278"/>
                  </a:lnTo>
                  <a:lnTo>
                    <a:pt x="626" y="284"/>
                  </a:lnTo>
                  <a:lnTo>
                    <a:pt x="612" y="292"/>
                  </a:lnTo>
                  <a:lnTo>
                    <a:pt x="598" y="301"/>
                  </a:lnTo>
                  <a:lnTo>
                    <a:pt x="585" y="311"/>
                  </a:lnTo>
                  <a:lnTo>
                    <a:pt x="581" y="318"/>
                  </a:lnTo>
                  <a:lnTo>
                    <a:pt x="578" y="324"/>
                  </a:lnTo>
                  <a:lnTo>
                    <a:pt x="577" y="333"/>
                  </a:lnTo>
                  <a:lnTo>
                    <a:pt x="576" y="341"/>
                  </a:lnTo>
                  <a:lnTo>
                    <a:pt x="575" y="360"/>
                  </a:lnTo>
                  <a:lnTo>
                    <a:pt x="571" y="379"/>
                  </a:lnTo>
                  <a:lnTo>
                    <a:pt x="568" y="388"/>
                  </a:lnTo>
                  <a:lnTo>
                    <a:pt x="563" y="397"/>
                  </a:lnTo>
                  <a:lnTo>
                    <a:pt x="559" y="400"/>
                  </a:lnTo>
                  <a:lnTo>
                    <a:pt x="555" y="404"/>
                  </a:lnTo>
                  <a:lnTo>
                    <a:pt x="551" y="406"/>
                  </a:lnTo>
                  <a:lnTo>
                    <a:pt x="545" y="410"/>
                  </a:lnTo>
                  <a:lnTo>
                    <a:pt x="540" y="412"/>
                  </a:lnTo>
                  <a:lnTo>
                    <a:pt x="532" y="414"/>
                  </a:lnTo>
                  <a:lnTo>
                    <a:pt x="525" y="415"/>
                  </a:lnTo>
                  <a:lnTo>
                    <a:pt x="517" y="416"/>
                  </a:lnTo>
                  <a:lnTo>
                    <a:pt x="508" y="417"/>
                  </a:lnTo>
                  <a:lnTo>
                    <a:pt x="497" y="417"/>
                  </a:lnTo>
                  <a:lnTo>
                    <a:pt x="486" y="417"/>
                  </a:lnTo>
                  <a:lnTo>
                    <a:pt x="473" y="415"/>
                  </a:lnTo>
                  <a:lnTo>
                    <a:pt x="469" y="415"/>
                  </a:lnTo>
                  <a:lnTo>
                    <a:pt x="464" y="415"/>
                  </a:lnTo>
                  <a:lnTo>
                    <a:pt x="460" y="416"/>
                  </a:lnTo>
                  <a:lnTo>
                    <a:pt x="457" y="417"/>
                  </a:lnTo>
                  <a:lnTo>
                    <a:pt x="449" y="421"/>
                  </a:lnTo>
                  <a:lnTo>
                    <a:pt x="442" y="428"/>
                  </a:lnTo>
                  <a:lnTo>
                    <a:pt x="429" y="443"/>
                  </a:lnTo>
                  <a:lnTo>
                    <a:pt x="415" y="463"/>
                  </a:lnTo>
                  <a:lnTo>
                    <a:pt x="408" y="473"/>
                  </a:lnTo>
                  <a:lnTo>
                    <a:pt x="400" y="483"/>
                  </a:lnTo>
                  <a:lnTo>
                    <a:pt x="391" y="493"/>
                  </a:lnTo>
                  <a:lnTo>
                    <a:pt x="382" y="503"/>
                  </a:lnTo>
                  <a:lnTo>
                    <a:pt x="372" y="510"/>
                  </a:lnTo>
                  <a:lnTo>
                    <a:pt x="360" y="518"/>
                  </a:lnTo>
                  <a:lnTo>
                    <a:pt x="353" y="521"/>
                  </a:lnTo>
                  <a:lnTo>
                    <a:pt x="346" y="523"/>
                  </a:lnTo>
                  <a:lnTo>
                    <a:pt x="339" y="525"/>
                  </a:lnTo>
                  <a:lnTo>
                    <a:pt x="332" y="527"/>
                  </a:lnTo>
                  <a:lnTo>
                    <a:pt x="331" y="545"/>
                  </a:lnTo>
                  <a:lnTo>
                    <a:pt x="329" y="561"/>
                  </a:lnTo>
                  <a:lnTo>
                    <a:pt x="328" y="577"/>
                  </a:lnTo>
                  <a:lnTo>
                    <a:pt x="326" y="593"/>
                  </a:lnTo>
                  <a:lnTo>
                    <a:pt x="323" y="609"/>
                  </a:lnTo>
                  <a:lnTo>
                    <a:pt x="320" y="623"/>
                  </a:lnTo>
                  <a:lnTo>
                    <a:pt x="316" y="636"/>
                  </a:lnTo>
                  <a:lnTo>
                    <a:pt x="312" y="650"/>
                  </a:lnTo>
                  <a:lnTo>
                    <a:pt x="307" y="662"/>
                  </a:lnTo>
                  <a:lnTo>
                    <a:pt x="301" y="674"/>
                  </a:lnTo>
                  <a:lnTo>
                    <a:pt x="295" y="685"/>
                  </a:lnTo>
                  <a:lnTo>
                    <a:pt x="288" y="696"/>
                  </a:lnTo>
                  <a:lnTo>
                    <a:pt x="282" y="706"/>
                  </a:lnTo>
                  <a:lnTo>
                    <a:pt x="274" y="716"/>
                  </a:lnTo>
                  <a:lnTo>
                    <a:pt x="266" y="724"/>
                  </a:lnTo>
                  <a:lnTo>
                    <a:pt x="257" y="733"/>
                  </a:lnTo>
                  <a:lnTo>
                    <a:pt x="248" y="741"/>
                  </a:lnTo>
                  <a:lnTo>
                    <a:pt x="239" y="748"/>
                  </a:lnTo>
                  <a:lnTo>
                    <a:pt x="229" y="756"/>
                  </a:lnTo>
                  <a:lnTo>
                    <a:pt x="219" y="761"/>
                  </a:lnTo>
                  <a:lnTo>
                    <a:pt x="209" y="768"/>
                  </a:lnTo>
                  <a:lnTo>
                    <a:pt x="197" y="773"/>
                  </a:lnTo>
                  <a:lnTo>
                    <a:pt x="186" y="777"/>
                  </a:lnTo>
                  <a:lnTo>
                    <a:pt x="174" y="782"/>
                  </a:lnTo>
                  <a:lnTo>
                    <a:pt x="161" y="785"/>
                  </a:lnTo>
                  <a:lnTo>
                    <a:pt x="149" y="788"/>
                  </a:lnTo>
                  <a:lnTo>
                    <a:pt x="136" y="791"/>
                  </a:lnTo>
                  <a:lnTo>
                    <a:pt x="122" y="794"/>
                  </a:lnTo>
                  <a:lnTo>
                    <a:pt x="95" y="796"/>
                  </a:lnTo>
                  <a:lnTo>
                    <a:pt x="66" y="797"/>
                  </a:lnTo>
                  <a:lnTo>
                    <a:pt x="61" y="798"/>
                  </a:lnTo>
                  <a:lnTo>
                    <a:pt x="55" y="800"/>
                  </a:lnTo>
                  <a:lnTo>
                    <a:pt x="50" y="804"/>
                  </a:lnTo>
                  <a:lnTo>
                    <a:pt x="44" y="810"/>
                  </a:lnTo>
                  <a:lnTo>
                    <a:pt x="39" y="816"/>
                  </a:lnTo>
                  <a:lnTo>
                    <a:pt x="34" y="824"/>
                  </a:lnTo>
                  <a:lnTo>
                    <a:pt x="29" y="832"/>
                  </a:lnTo>
                  <a:lnTo>
                    <a:pt x="24" y="840"/>
                  </a:lnTo>
                  <a:lnTo>
                    <a:pt x="15" y="859"/>
                  </a:lnTo>
                  <a:lnTo>
                    <a:pt x="9" y="877"/>
                  </a:lnTo>
                  <a:lnTo>
                    <a:pt x="3" y="894"/>
                  </a:lnTo>
                  <a:lnTo>
                    <a:pt x="0" y="909"/>
                  </a:lnTo>
                  <a:lnTo>
                    <a:pt x="14" y="913"/>
                  </a:lnTo>
                  <a:lnTo>
                    <a:pt x="26" y="916"/>
                  </a:lnTo>
                  <a:lnTo>
                    <a:pt x="35" y="920"/>
                  </a:lnTo>
                  <a:lnTo>
                    <a:pt x="42" y="927"/>
                  </a:lnTo>
                  <a:lnTo>
                    <a:pt x="48" y="934"/>
                  </a:lnTo>
                  <a:lnTo>
                    <a:pt x="52" y="943"/>
                  </a:lnTo>
                  <a:lnTo>
                    <a:pt x="55" y="954"/>
                  </a:lnTo>
                  <a:lnTo>
                    <a:pt x="58" y="967"/>
                  </a:lnTo>
                  <a:lnTo>
                    <a:pt x="58" y="973"/>
                  </a:lnTo>
                  <a:lnTo>
                    <a:pt x="58" y="974"/>
                  </a:lnTo>
                  <a:lnTo>
                    <a:pt x="58" y="984"/>
                  </a:lnTo>
                  <a:lnTo>
                    <a:pt x="61" y="992"/>
                  </a:lnTo>
                  <a:lnTo>
                    <a:pt x="64" y="996"/>
                  </a:lnTo>
                  <a:lnTo>
                    <a:pt x="68" y="999"/>
                  </a:lnTo>
                  <a:lnTo>
                    <a:pt x="81" y="1001"/>
                  </a:lnTo>
                  <a:lnTo>
                    <a:pt x="96" y="1006"/>
                  </a:lnTo>
                  <a:lnTo>
                    <a:pt x="99" y="1007"/>
                  </a:lnTo>
                  <a:lnTo>
                    <a:pt x="103" y="1008"/>
                  </a:lnTo>
                  <a:lnTo>
                    <a:pt x="105" y="1010"/>
                  </a:lnTo>
                  <a:lnTo>
                    <a:pt x="107" y="1011"/>
                  </a:lnTo>
                  <a:lnTo>
                    <a:pt x="109" y="1017"/>
                  </a:lnTo>
                  <a:lnTo>
                    <a:pt x="111" y="1022"/>
                  </a:lnTo>
                  <a:lnTo>
                    <a:pt x="112" y="1027"/>
                  </a:lnTo>
                  <a:lnTo>
                    <a:pt x="114" y="1034"/>
                  </a:lnTo>
                  <a:lnTo>
                    <a:pt x="116" y="1039"/>
                  </a:lnTo>
                  <a:lnTo>
                    <a:pt x="120" y="1044"/>
                  </a:lnTo>
                  <a:lnTo>
                    <a:pt x="128" y="1052"/>
                  </a:lnTo>
                  <a:lnTo>
                    <a:pt x="136" y="1058"/>
                  </a:lnTo>
                  <a:lnTo>
                    <a:pt x="145" y="1062"/>
                  </a:lnTo>
                  <a:lnTo>
                    <a:pt x="153" y="1066"/>
                  </a:lnTo>
                  <a:lnTo>
                    <a:pt x="172" y="1072"/>
                  </a:lnTo>
                  <a:lnTo>
                    <a:pt x="192" y="1079"/>
                  </a:lnTo>
                  <a:lnTo>
                    <a:pt x="203" y="1076"/>
                  </a:lnTo>
                  <a:lnTo>
                    <a:pt x="213" y="1073"/>
                  </a:lnTo>
                  <a:lnTo>
                    <a:pt x="221" y="1067"/>
                  </a:lnTo>
                  <a:lnTo>
                    <a:pt x="229" y="1062"/>
                  </a:lnTo>
                  <a:lnTo>
                    <a:pt x="238" y="1057"/>
                  </a:lnTo>
                  <a:lnTo>
                    <a:pt x="245" y="1052"/>
                  </a:lnTo>
                  <a:lnTo>
                    <a:pt x="251" y="1050"/>
                  </a:lnTo>
                  <a:lnTo>
                    <a:pt x="255" y="1049"/>
                  </a:lnTo>
                  <a:lnTo>
                    <a:pt x="260" y="1048"/>
                  </a:lnTo>
                  <a:lnTo>
                    <a:pt x="266" y="1048"/>
                  </a:lnTo>
                  <a:lnTo>
                    <a:pt x="272" y="1049"/>
                  </a:lnTo>
                  <a:lnTo>
                    <a:pt x="281" y="1053"/>
                  </a:lnTo>
                  <a:lnTo>
                    <a:pt x="289" y="1059"/>
                  </a:lnTo>
                  <a:lnTo>
                    <a:pt x="298" y="1065"/>
                  </a:lnTo>
                  <a:lnTo>
                    <a:pt x="307" y="1073"/>
                  </a:lnTo>
                  <a:lnTo>
                    <a:pt x="313" y="1080"/>
                  </a:lnTo>
                  <a:lnTo>
                    <a:pt x="315" y="1085"/>
                  </a:lnTo>
                  <a:lnTo>
                    <a:pt x="318" y="1088"/>
                  </a:lnTo>
                  <a:lnTo>
                    <a:pt x="319" y="1091"/>
                  </a:lnTo>
                  <a:lnTo>
                    <a:pt x="320" y="1094"/>
                  </a:lnTo>
                  <a:lnTo>
                    <a:pt x="319" y="1102"/>
                  </a:lnTo>
                  <a:lnTo>
                    <a:pt x="316" y="1110"/>
                  </a:lnTo>
                  <a:lnTo>
                    <a:pt x="313" y="1115"/>
                  </a:lnTo>
                  <a:lnTo>
                    <a:pt x="309" y="1120"/>
                  </a:lnTo>
                  <a:lnTo>
                    <a:pt x="299" y="1129"/>
                  </a:lnTo>
                  <a:lnTo>
                    <a:pt x="287" y="1137"/>
                  </a:lnTo>
                  <a:lnTo>
                    <a:pt x="274" y="1144"/>
                  </a:lnTo>
                  <a:lnTo>
                    <a:pt x="265" y="1153"/>
                  </a:lnTo>
                  <a:lnTo>
                    <a:pt x="260" y="1158"/>
                  </a:lnTo>
                  <a:lnTo>
                    <a:pt x="257" y="1164"/>
                  </a:lnTo>
                  <a:lnTo>
                    <a:pt x="255" y="1171"/>
                  </a:lnTo>
                  <a:lnTo>
                    <a:pt x="254" y="1179"/>
                  </a:lnTo>
                  <a:lnTo>
                    <a:pt x="255" y="1182"/>
                  </a:lnTo>
                  <a:lnTo>
                    <a:pt x="255" y="1185"/>
                  </a:lnTo>
                  <a:lnTo>
                    <a:pt x="257" y="1189"/>
                  </a:lnTo>
                  <a:lnTo>
                    <a:pt x="258" y="1191"/>
                  </a:lnTo>
                  <a:lnTo>
                    <a:pt x="263" y="1196"/>
                  </a:lnTo>
                  <a:lnTo>
                    <a:pt x="268" y="1200"/>
                  </a:lnTo>
                  <a:lnTo>
                    <a:pt x="272" y="1205"/>
                  </a:lnTo>
                  <a:lnTo>
                    <a:pt x="277" y="1209"/>
                  </a:lnTo>
                  <a:lnTo>
                    <a:pt x="280" y="1214"/>
                  </a:lnTo>
                  <a:lnTo>
                    <a:pt x="281" y="1221"/>
                  </a:lnTo>
                  <a:lnTo>
                    <a:pt x="280" y="1229"/>
                  </a:lnTo>
                  <a:lnTo>
                    <a:pt x="278" y="1234"/>
                  </a:lnTo>
                  <a:lnTo>
                    <a:pt x="274" y="1238"/>
                  </a:lnTo>
                  <a:lnTo>
                    <a:pt x="269" y="1239"/>
                  </a:lnTo>
                  <a:lnTo>
                    <a:pt x="257" y="1240"/>
                  </a:lnTo>
                  <a:lnTo>
                    <a:pt x="243" y="1240"/>
                  </a:lnTo>
                  <a:lnTo>
                    <a:pt x="243" y="1255"/>
                  </a:lnTo>
                  <a:lnTo>
                    <a:pt x="243" y="1257"/>
                  </a:lnTo>
                  <a:lnTo>
                    <a:pt x="245" y="1270"/>
                  </a:lnTo>
                  <a:lnTo>
                    <a:pt x="246" y="1283"/>
                  </a:lnTo>
                  <a:lnTo>
                    <a:pt x="248" y="1297"/>
                  </a:lnTo>
                  <a:lnTo>
                    <a:pt x="251" y="1310"/>
                  </a:lnTo>
                  <a:lnTo>
                    <a:pt x="253" y="1314"/>
                  </a:lnTo>
                  <a:lnTo>
                    <a:pt x="256" y="1316"/>
                  </a:lnTo>
                  <a:lnTo>
                    <a:pt x="259" y="1318"/>
                  </a:lnTo>
                  <a:lnTo>
                    <a:pt x="265" y="1318"/>
                  </a:lnTo>
                  <a:lnTo>
                    <a:pt x="273" y="1319"/>
                  </a:lnTo>
                  <a:lnTo>
                    <a:pt x="281" y="1322"/>
                  </a:lnTo>
                  <a:lnTo>
                    <a:pt x="291" y="1325"/>
                  </a:lnTo>
                  <a:lnTo>
                    <a:pt x="299" y="1330"/>
                  </a:lnTo>
                  <a:lnTo>
                    <a:pt x="307" y="1336"/>
                  </a:lnTo>
                  <a:lnTo>
                    <a:pt x="314" y="1341"/>
                  </a:lnTo>
                  <a:lnTo>
                    <a:pt x="322" y="1346"/>
                  </a:lnTo>
                  <a:lnTo>
                    <a:pt x="331" y="1352"/>
                  </a:lnTo>
                  <a:lnTo>
                    <a:pt x="339" y="1356"/>
                  </a:lnTo>
                  <a:lnTo>
                    <a:pt x="350" y="1361"/>
                  </a:lnTo>
                  <a:lnTo>
                    <a:pt x="363" y="1363"/>
                  </a:lnTo>
                  <a:lnTo>
                    <a:pt x="374" y="1363"/>
                  </a:lnTo>
                  <a:lnTo>
                    <a:pt x="383" y="1364"/>
                  </a:lnTo>
                  <a:lnTo>
                    <a:pt x="393" y="1364"/>
                  </a:lnTo>
                  <a:lnTo>
                    <a:pt x="401" y="1365"/>
                  </a:lnTo>
                  <a:lnTo>
                    <a:pt x="408" y="1366"/>
                  </a:lnTo>
                  <a:lnTo>
                    <a:pt x="416" y="1370"/>
                  </a:lnTo>
                  <a:lnTo>
                    <a:pt x="423" y="1376"/>
                  </a:lnTo>
                  <a:lnTo>
                    <a:pt x="432" y="1383"/>
                  </a:lnTo>
                  <a:lnTo>
                    <a:pt x="440" y="1388"/>
                  </a:lnTo>
                  <a:lnTo>
                    <a:pt x="447" y="1392"/>
                  </a:lnTo>
                  <a:lnTo>
                    <a:pt x="455" y="1394"/>
                  </a:lnTo>
                  <a:lnTo>
                    <a:pt x="471" y="1397"/>
                  </a:lnTo>
                  <a:lnTo>
                    <a:pt x="489" y="1403"/>
                  </a:lnTo>
                  <a:lnTo>
                    <a:pt x="492" y="1406"/>
                  </a:lnTo>
                  <a:lnTo>
                    <a:pt x="496" y="1409"/>
                  </a:lnTo>
                  <a:lnTo>
                    <a:pt x="498" y="1414"/>
                  </a:lnTo>
                  <a:lnTo>
                    <a:pt x="500" y="1417"/>
                  </a:lnTo>
                  <a:lnTo>
                    <a:pt x="503" y="1427"/>
                  </a:lnTo>
                  <a:lnTo>
                    <a:pt x="508" y="1437"/>
                  </a:lnTo>
                  <a:lnTo>
                    <a:pt x="510" y="1441"/>
                  </a:lnTo>
                  <a:lnTo>
                    <a:pt x="513" y="1442"/>
                  </a:lnTo>
                  <a:lnTo>
                    <a:pt x="516" y="1442"/>
                  </a:lnTo>
                  <a:lnTo>
                    <a:pt x="521" y="1441"/>
                  </a:lnTo>
                  <a:lnTo>
                    <a:pt x="524" y="1438"/>
                  </a:lnTo>
                  <a:lnTo>
                    <a:pt x="528" y="1437"/>
                  </a:lnTo>
                  <a:lnTo>
                    <a:pt x="531" y="1436"/>
                  </a:lnTo>
                  <a:lnTo>
                    <a:pt x="535" y="1437"/>
                  </a:lnTo>
                  <a:lnTo>
                    <a:pt x="554" y="1453"/>
                  </a:lnTo>
                  <a:lnTo>
                    <a:pt x="571" y="1465"/>
                  </a:lnTo>
                  <a:lnTo>
                    <a:pt x="580" y="1472"/>
                  </a:lnTo>
                  <a:lnTo>
                    <a:pt x="591" y="1476"/>
                  </a:lnTo>
                  <a:lnTo>
                    <a:pt x="603" y="1478"/>
                  </a:lnTo>
                  <a:lnTo>
                    <a:pt x="616" y="1480"/>
                  </a:lnTo>
                  <a:lnTo>
                    <a:pt x="633" y="1480"/>
                  </a:lnTo>
                  <a:lnTo>
                    <a:pt x="650" y="1480"/>
                  </a:lnTo>
                  <a:lnTo>
                    <a:pt x="667" y="1480"/>
                  </a:lnTo>
                  <a:lnTo>
                    <a:pt x="685" y="1480"/>
                  </a:lnTo>
                  <a:lnTo>
                    <a:pt x="703" y="1476"/>
                  </a:lnTo>
                  <a:lnTo>
                    <a:pt x="716" y="1472"/>
                  </a:lnTo>
                  <a:lnTo>
                    <a:pt x="719" y="1473"/>
                  </a:lnTo>
                  <a:lnTo>
                    <a:pt x="724" y="1476"/>
                  </a:lnTo>
                  <a:lnTo>
                    <a:pt x="726" y="1482"/>
                  </a:lnTo>
                  <a:lnTo>
                    <a:pt x="728" y="1487"/>
                  </a:lnTo>
                  <a:lnTo>
                    <a:pt x="732" y="1500"/>
                  </a:lnTo>
                  <a:lnTo>
                    <a:pt x="735" y="1511"/>
                  </a:lnTo>
                  <a:lnTo>
                    <a:pt x="743" y="1506"/>
                  </a:lnTo>
                  <a:lnTo>
                    <a:pt x="750" y="1499"/>
                  </a:lnTo>
                  <a:lnTo>
                    <a:pt x="757" y="1493"/>
                  </a:lnTo>
                  <a:lnTo>
                    <a:pt x="765" y="1485"/>
                  </a:lnTo>
                  <a:lnTo>
                    <a:pt x="772" y="1478"/>
                  </a:lnTo>
                  <a:lnTo>
                    <a:pt x="782" y="1473"/>
                  </a:lnTo>
                  <a:lnTo>
                    <a:pt x="787" y="1471"/>
                  </a:lnTo>
                  <a:lnTo>
                    <a:pt x="794" y="1470"/>
                  </a:lnTo>
                  <a:lnTo>
                    <a:pt x="800" y="1469"/>
                  </a:lnTo>
                  <a:lnTo>
                    <a:pt x="808" y="1469"/>
                  </a:lnTo>
                  <a:lnTo>
                    <a:pt x="821" y="1469"/>
                  </a:lnTo>
                  <a:lnTo>
                    <a:pt x="831" y="1471"/>
                  </a:lnTo>
                  <a:lnTo>
                    <a:pt x="841" y="1474"/>
                  </a:lnTo>
                  <a:lnTo>
                    <a:pt x="851" y="1478"/>
                  </a:lnTo>
                  <a:lnTo>
                    <a:pt x="861" y="1482"/>
                  </a:lnTo>
                  <a:lnTo>
                    <a:pt x="869" y="1485"/>
                  </a:lnTo>
                  <a:lnTo>
                    <a:pt x="879" y="1487"/>
                  </a:lnTo>
                  <a:lnTo>
                    <a:pt x="889" y="1487"/>
                  </a:lnTo>
                  <a:lnTo>
                    <a:pt x="894" y="1487"/>
                  </a:lnTo>
                  <a:lnTo>
                    <a:pt x="901" y="1486"/>
                  </a:lnTo>
                  <a:lnTo>
                    <a:pt x="906" y="1483"/>
                  </a:lnTo>
                  <a:lnTo>
                    <a:pt x="914" y="1481"/>
                  </a:lnTo>
                  <a:lnTo>
                    <a:pt x="926" y="1473"/>
                  </a:lnTo>
                  <a:lnTo>
                    <a:pt x="941" y="1463"/>
                  </a:lnTo>
                  <a:lnTo>
                    <a:pt x="965" y="1445"/>
                  </a:lnTo>
                  <a:lnTo>
                    <a:pt x="982" y="1434"/>
                  </a:lnTo>
                  <a:lnTo>
                    <a:pt x="988" y="1429"/>
                  </a:lnTo>
                  <a:lnTo>
                    <a:pt x="993" y="1424"/>
                  </a:lnTo>
                  <a:lnTo>
                    <a:pt x="998" y="1420"/>
                  </a:lnTo>
                  <a:lnTo>
                    <a:pt x="1000" y="1415"/>
                  </a:lnTo>
                  <a:lnTo>
                    <a:pt x="1003" y="1411"/>
                  </a:lnTo>
                  <a:lnTo>
                    <a:pt x="1006" y="1410"/>
                  </a:lnTo>
                  <a:lnTo>
                    <a:pt x="1010" y="1409"/>
                  </a:lnTo>
                  <a:lnTo>
                    <a:pt x="1013" y="1408"/>
                  </a:lnTo>
                  <a:lnTo>
                    <a:pt x="1020" y="1408"/>
                  </a:lnTo>
                  <a:lnTo>
                    <a:pt x="1028" y="1409"/>
                  </a:lnTo>
                  <a:lnTo>
                    <a:pt x="1036" y="1411"/>
                  </a:lnTo>
                  <a:lnTo>
                    <a:pt x="1043" y="1412"/>
                  </a:lnTo>
                  <a:lnTo>
                    <a:pt x="1051" y="1412"/>
                  </a:lnTo>
                  <a:lnTo>
                    <a:pt x="1058" y="1410"/>
                  </a:lnTo>
                  <a:lnTo>
                    <a:pt x="1071" y="1397"/>
                  </a:lnTo>
                  <a:lnTo>
                    <a:pt x="1073" y="1395"/>
                  </a:lnTo>
                  <a:lnTo>
                    <a:pt x="1084" y="1395"/>
                  </a:lnTo>
                  <a:lnTo>
                    <a:pt x="1085" y="1395"/>
                  </a:lnTo>
                  <a:lnTo>
                    <a:pt x="1087" y="1405"/>
                  </a:lnTo>
                  <a:lnTo>
                    <a:pt x="1091" y="1414"/>
                  </a:lnTo>
                  <a:lnTo>
                    <a:pt x="1094" y="1421"/>
                  </a:lnTo>
                  <a:lnTo>
                    <a:pt x="1098" y="1429"/>
                  </a:lnTo>
                  <a:lnTo>
                    <a:pt x="1102" y="1434"/>
                  </a:lnTo>
                  <a:lnTo>
                    <a:pt x="1107" y="1438"/>
                  </a:lnTo>
                  <a:lnTo>
                    <a:pt x="1112" y="1443"/>
                  </a:lnTo>
                  <a:lnTo>
                    <a:pt x="1118" y="1446"/>
                  </a:lnTo>
                  <a:lnTo>
                    <a:pt x="1143" y="1457"/>
                  </a:lnTo>
                  <a:lnTo>
                    <a:pt x="1174" y="1469"/>
                  </a:lnTo>
                  <a:lnTo>
                    <a:pt x="1187" y="1486"/>
                  </a:lnTo>
                  <a:lnTo>
                    <a:pt x="1201" y="1502"/>
                  </a:lnTo>
                  <a:lnTo>
                    <a:pt x="1206" y="1510"/>
                  </a:lnTo>
                  <a:lnTo>
                    <a:pt x="1211" y="1520"/>
                  </a:lnTo>
                  <a:lnTo>
                    <a:pt x="1214" y="1524"/>
                  </a:lnTo>
                  <a:lnTo>
                    <a:pt x="1215" y="1529"/>
                  </a:lnTo>
                  <a:lnTo>
                    <a:pt x="1216" y="1536"/>
                  </a:lnTo>
                  <a:lnTo>
                    <a:pt x="1216" y="1541"/>
                  </a:lnTo>
                  <a:lnTo>
                    <a:pt x="1216" y="1553"/>
                  </a:lnTo>
                  <a:lnTo>
                    <a:pt x="1214" y="1564"/>
                  </a:lnTo>
                  <a:lnTo>
                    <a:pt x="1211" y="1573"/>
                  </a:lnTo>
                  <a:lnTo>
                    <a:pt x="1208" y="1581"/>
                  </a:lnTo>
                  <a:lnTo>
                    <a:pt x="1201" y="1595"/>
                  </a:lnTo>
                  <a:lnTo>
                    <a:pt x="1193" y="1608"/>
                  </a:lnTo>
                  <a:lnTo>
                    <a:pt x="1185" y="1621"/>
                  </a:lnTo>
                  <a:lnTo>
                    <a:pt x="1177" y="1635"/>
                  </a:lnTo>
                  <a:lnTo>
                    <a:pt x="1174" y="1643"/>
                  </a:lnTo>
                  <a:lnTo>
                    <a:pt x="1172" y="1652"/>
                  </a:lnTo>
                  <a:lnTo>
                    <a:pt x="1170" y="1661"/>
                  </a:lnTo>
                  <a:lnTo>
                    <a:pt x="1169" y="1673"/>
                  </a:lnTo>
                  <a:lnTo>
                    <a:pt x="1170" y="1679"/>
                  </a:lnTo>
                  <a:lnTo>
                    <a:pt x="1172" y="1685"/>
                  </a:lnTo>
                  <a:lnTo>
                    <a:pt x="1175" y="1691"/>
                  </a:lnTo>
                  <a:lnTo>
                    <a:pt x="1177" y="1692"/>
                  </a:lnTo>
                  <a:lnTo>
                    <a:pt x="1186" y="1691"/>
                  </a:lnTo>
                  <a:lnTo>
                    <a:pt x="1194" y="1686"/>
                  </a:lnTo>
                  <a:lnTo>
                    <a:pt x="1203" y="1682"/>
                  </a:lnTo>
                  <a:lnTo>
                    <a:pt x="1211" y="1681"/>
                  </a:lnTo>
                  <a:lnTo>
                    <a:pt x="1215" y="1681"/>
                  </a:lnTo>
                  <a:lnTo>
                    <a:pt x="1217" y="1683"/>
                  </a:lnTo>
                  <a:lnTo>
                    <a:pt x="1219" y="1685"/>
                  </a:lnTo>
                  <a:lnTo>
                    <a:pt x="1221" y="1688"/>
                  </a:lnTo>
                  <a:lnTo>
                    <a:pt x="1226" y="1696"/>
                  </a:lnTo>
                  <a:lnTo>
                    <a:pt x="1229" y="1706"/>
                  </a:lnTo>
                  <a:lnTo>
                    <a:pt x="1233" y="1715"/>
                  </a:lnTo>
                  <a:lnTo>
                    <a:pt x="1236" y="1724"/>
                  </a:lnTo>
                  <a:lnTo>
                    <a:pt x="1238" y="1728"/>
                  </a:lnTo>
                  <a:lnTo>
                    <a:pt x="1242" y="1731"/>
                  </a:lnTo>
                  <a:lnTo>
                    <a:pt x="1244" y="1733"/>
                  </a:lnTo>
                  <a:lnTo>
                    <a:pt x="1246" y="1735"/>
                  </a:lnTo>
                  <a:lnTo>
                    <a:pt x="1247" y="1748"/>
                  </a:lnTo>
                  <a:lnTo>
                    <a:pt x="1250" y="1760"/>
                  </a:lnTo>
                  <a:lnTo>
                    <a:pt x="1256" y="1772"/>
                  </a:lnTo>
                  <a:lnTo>
                    <a:pt x="1262" y="1782"/>
                  </a:lnTo>
                  <a:lnTo>
                    <a:pt x="1265" y="1787"/>
                  </a:lnTo>
                  <a:lnTo>
                    <a:pt x="1270" y="1791"/>
                  </a:lnTo>
                  <a:lnTo>
                    <a:pt x="1274" y="1794"/>
                  </a:lnTo>
                  <a:lnTo>
                    <a:pt x="1280" y="1798"/>
                  </a:lnTo>
                  <a:lnTo>
                    <a:pt x="1284" y="1801"/>
                  </a:lnTo>
                  <a:lnTo>
                    <a:pt x="1289" y="1802"/>
                  </a:lnTo>
                  <a:lnTo>
                    <a:pt x="1295" y="1803"/>
                  </a:lnTo>
                  <a:lnTo>
                    <a:pt x="1300" y="1804"/>
                  </a:lnTo>
                  <a:lnTo>
                    <a:pt x="1317" y="1802"/>
                  </a:lnTo>
                  <a:lnTo>
                    <a:pt x="1331" y="1800"/>
                  </a:lnTo>
                  <a:lnTo>
                    <a:pt x="1338" y="1800"/>
                  </a:lnTo>
                  <a:lnTo>
                    <a:pt x="1339" y="1800"/>
                  </a:lnTo>
                  <a:lnTo>
                    <a:pt x="1339" y="1805"/>
                  </a:lnTo>
                  <a:lnTo>
                    <a:pt x="1340" y="1810"/>
                  </a:lnTo>
                  <a:lnTo>
                    <a:pt x="1341" y="1813"/>
                  </a:lnTo>
                  <a:lnTo>
                    <a:pt x="1343" y="1815"/>
                  </a:lnTo>
                  <a:lnTo>
                    <a:pt x="1348" y="1818"/>
                  </a:lnTo>
                  <a:lnTo>
                    <a:pt x="1351" y="1819"/>
                  </a:lnTo>
                  <a:lnTo>
                    <a:pt x="1353" y="1818"/>
                  </a:lnTo>
                  <a:lnTo>
                    <a:pt x="1356" y="1814"/>
                  </a:lnTo>
                  <a:lnTo>
                    <a:pt x="1357" y="1810"/>
                  </a:lnTo>
                  <a:lnTo>
                    <a:pt x="1358" y="1804"/>
                  </a:lnTo>
                  <a:lnTo>
                    <a:pt x="1358" y="1793"/>
                  </a:lnTo>
                  <a:lnTo>
                    <a:pt x="1358" y="1782"/>
                  </a:lnTo>
                  <a:lnTo>
                    <a:pt x="1358" y="1773"/>
                  </a:lnTo>
                  <a:lnTo>
                    <a:pt x="1358" y="1761"/>
                  </a:lnTo>
                  <a:lnTo>
                    <a:pt x="1365" y="1760"/>
                  </a:lnTo>
                  <a:lnTo>
                    <a:pt x="1379" y="1755"/>
                  </a:lnTo>
                  <a:lnTo>
                    <a:pt x="1394" y="1751"/>
                  </a:lnTo>
                  <a:lnTo>
                    <a:pt x="1405" y="1750"/>
                  </a:lnTo>
                  <a:lnTo>
                    <a:pt x="1435" y="1750"/>
                  </a:lnTo>
                  <a:lnTo>
                    <a:pt x="1451" y="1750"/>
                  </a:lnTo>
                  <a:lnTo>
                    <a:pt x="1458" y="1750"/>
                  </a:lnTo>
                  <a:lnTo>
                    <a:pt x="1458" y="1750"/>
                  </a:lnTo>
                  <a:lnTo>
                    <a:pt x="1462" y="1751"/>
                  </a:lnTo>
                  <a:lnTo>
                    <a:pt x="1466" y="1752"/>
                  </a:lnTo>
                  <a:lnTo>
                    <a:pt x="1471" y="1752"/>
                  </a:lnTo>
                  <a:lnTo>
                    <a:pt x="1475" y="1751"/>
                  </a:lnTo>
                  <a:lnTo>
                    <a:pt x="1484" y="1748"/>
                  </a:lnTo>
                  <a:lnTo>
                    <a:pt x="1491" y="1742"/>
                  </a:lnTo>
                  <a:lnTo>
                    <a:pt x="1500" y="1737"/>
                  </a:lnTo>
                  <a:lnTo>
                    <a:pt x="1508" y="1732"/>
                  </a:lnTo>
                  <a:lnTo>
                    <a:pt x="1513" y="1729"/>
                  </a:lnTo>
                  <a:lnTo>
                    <a:pt x="1518" y="1728"/>
                  </a:lnTo>
                  <a:lnTo>
                    <a:pt x="1522" y="1727"/>
                  </a:lnTo>
                  <a:lnTo>
                    <a:pt x="1528" y="1726"/>
                  </a:lnTo>
                  <a:lnTo>
                    <a:pt x="1536" y="1727"/>
                  </a:lnTo>
                  <a:lnTo>
                    <a:pt x="1546" y="1729"/>
                  </a:lnTo>
                  <a:lnTo>
                    <a:pt x="1554" y="1733"/>
                  </a:lnTo>
                  <a:lnTo>
                    <a:pt x="1562" y="1736"/>
                  </a:lnTo>
                  <a:lnTo>
                    <a:pt x="1571" y="1740"/>
                  </a:lnTo>
                  <a:lnTo>
                    <a:pt x="1580" y="1742"/>
                  </a:lnTo>
                  <a:lnTo>
                    <a:pt x="1589" y="1745"/>
                  </a:lnTo>
                  <a:lnTo>
                    <a:pt x="1600" y="1746"/>
                  </a:lnTo>
                  <a:lnTo>
                    <a:pt x="1601" y="1753"/>
                  </a:lnTo>
                  <a:lnTo>
                    <a:pt x="1602" y="1761"/>
                  </a:lnTo>
                  <a:lnTo>
                    <a:pt x="1603" y="1767"/>
                  </a:lnTo>
                  <a:lnTo>
                    <a:pt x="1606" y="1773"/>
                  </a:lnTo>
                  <a:lnTo>
                    <a:pt x="1609" y="1778"/>
                  </a:lnTo>
                  <a:lnTo>
                    <a:pt x="1612" y="1784"/>
                  </a:lnTo>
                  <a:lnTo>
                    <a:pt x="1615" y="1788"/>
                  </a:lnTo>
                  <a:lnTo>
                    <a:pt x="1620" y="1792"/>
                  </a:lnTo>
                  <a:lnTo>
                    <a:pt x="1628" y="1799"/>
                  </a:lnTo>
                  <a:lnTo>
                    <a:pt x="1638" y="1804"/>
                  </a:lnTo>
                  <a:lnTo>
                    <a:pt x="1648" y="1808"/>
                  </a:lnTo>
                  <a:lnTo>
                    <a:pt x="1658" y="1812"/>
                  </a:lnTo>
                  <a:lnTo>
                    <a:pt x="1669" y="1816"/>
                  </a:lnTo>
                  <a:lnTo>
                    <a:pt x="1679" y="1819"/>
                  </a:lnTo>
                  <a:lnTo>
                    <a:pt x="1689" y="1820"/>
                  </a:lnTo>
                  <a:lnTo>
                    <a:pt x="1698" y="1821"/>
                  </a:lnTo>
                  <a:lnTo>
                    <a:pt x="1708" y="1823"/>
                  </a:lnTo>
                  <a:lnTo>
                    <a:pt x="1718" y="1824"/>
                  </a:lnTo>
                  <a:lnTo>
                    <a:pt x="1728" y="1826"/>
                  </a:lnTo>
                  <a:lnTo>
                    <a:pt x="1739" y="1831"/>
                  </a:lnTo>
                  <a:lnTo>
                    <a:pt x="1738" y="1841"/>
                  </a:lnTo>
                  <a:lnTo>
                    <a:pt x="1738" y="1855"/>
                  </a:lnTo>
                  <a:lnTo>
                    <a:pt x="1739" y="1861"/>
                  </a:lnTo>
                  <a:lnTo>
                    <a:pt x="1741" y="1868"/>
                  </a:lnTo>
                  <a:lnTo>
                    <a:pt x="1742" y="1870"/>
                  </a:lnTo>
                  <a:lnTo>
                    <a:pt x="1743" y="1871"/>
                  </a:lnTo>
                  <a:lnTo>
                    <a:pt x="1745" y="1872"/>
                  </a:lnTo>
                  <a:lnTo>
                    <a:pt x="1747" y="1873"/>
                  </a:lnTo>
                  <a:lnTo>
                    <a:pt x="1750" y="1873"/>
                  </a:lnTo>
                  <a:lnTo>
                    <a:pt x="1752" y="1872"/>
                  </a:lnTo>
                  <a:lnTo>
                    <a:pt x="1755" y="1871"/>
                  </a:lnTo>
                  <a:lnTo>
                    <a:pt x="1757" y="1869"/>
                  </a:lnTo>
                  <a:lnTo>
                    <a:pt x="1759" y="1866"/>
                  </a:lnTo>
                  <a:lnTo>
                    <a:pt x="1761" y="1860"/>
                  </a:lnTo>
                  <a:lnTo>
                    <a:pt x="1762" y="1855"/>
                  </a:lnTo>
                  <a:lnTo>
                    <a:pt x="1764" y="1848"/>
                  </a:lnTo>
                  <a:lnTo>
                    <a:pt x="1766" y="1843"/>
                  </a:lnTo>
                  <a:lnTo>
                    <a:pt x="1770" y="1839"/>
                  </a:lnTo>
                  <a:lnTo>
                    <a:pt x="1775" y="1834"/>
                  </a:lnTo>
                  <a:lnTo>
                    <a:pt x="1782" y="1830"/>
                  </a:lnTo>
                  <a:lnTo>
                    <a:pt x="1790" y="1827"/>
                  </a:lnTo>
                  <a:lnTo>
                    <a:pt x="1799" y="1824"/>
                  </a:lnTo>
                  <a:lnTo>
                    <a:pt x="1817" y="1817"/>
                  </a:lnTo>
                  <a:lnTo>
                    <a:pt x="1831" y="1812"/>
                  </a:lnTo>
                  <a:lnTo>
                    <a:pt x="1843" y="1806"/>
                  </a:lnTo>
                  <a:lnTo>
                    <a:pt x="1854" y="1803"/>
                  </a:lnTo>
                  <a:lnTo>
                    <a:pt x="1866" y="1801"/>
                  </a:lnTo>
                  <a:lnTo>
                    <a:pt x="1877" y="1800"/>
                  </a:lnTo>
                  <a:lnTo>
                    <a:pt x="1887" y="1798"/>
                  </a:lnTo>
                  <a:lnTo>
                    <a:pt x="1897" y="1794"/>
                  </a:lnTo>
                  <a:lnTo>
                    <a:pt x="1907" y="1790"/>
                  </a:lnTo>
                  <a:lnTo>
                    <a:pt x="1915" y="1785"/>
                  </a:lnTo>
                  <a:lnTo>
                    <a:pt x="1935" y="1753"/>
                  </a:lnTo>
                  <a:lnTo>
                    <a:pt x="1940" y="1754"/>
                  </a:lnTo>
                  <a:lnTo>
                    <a:pt x="1946" y="1755"/>
                  </a:lnTo>
                  <a:lnTo>
                    <a:pt x="1951" y="1758"/>
                  </a:lnTo>
                  <a:lnTo>
                    <a:pt x="1956" y="1760"/>
                  </a:lnTo>
                  <a:lnTo>
                    <a:pt x="1962" y="1762"/>
                  </a:lnTo>
                  <a:lnTo>
                    <a:pt x="1966" y="1763"/>
                  </a:lnTo>
                  <a:lnTo>
                    <a:pt x="1972" y="1765"/>
                  </a:lnTo>
                  <a:lnTo>
                    <a:pt x="1977" y="1765"/>
                  </a:lnTo>
                  <a:lnTo>
                    <a:pt x="1991" y="1765"/>
                  </a:lnTo>
                  <a:lnTo>
                    <a:pt x="2004" y="1763"/>
                  </a:lnTo>
                  <a:lnTo>
                    <a:pt x="2015" y="1761"/>
                  </a:lnTo>
                  <a:lnTo>
                    <a:pt x="2026" y="1758"/>
                  </a:lnTo>
                  <a:lnTo>
                    <a:pt x="2035" y="1753"/>
                  </a:lnTo>
                  <a:lnTo>
                    <a:pt x="2044" y="1749"/>
                  </a:lnTo>
                  <a:lnTo>
                    <a:pt x="2053" y="1745"/>
                  </a:lnTo>
                  <a:lnTo>
                    <a:pt x="2061" y="1739"/>
                  </a:lnTo>
                  <a:lnTo>
                    <a:pt x="2075" y="1727"/>
                  </a:lnTo>
                  <a:lnTo>
                    <a:pt x="2090" y="1714"/>
                  </a:lnTo>
                  <a:lnTo>
                    <a:pt x="2107" y="1702"/>
                  </a:lnTo>
                  <a:lnTo>
                    <a:pt x="2124" y="1692"/>
                  </a:lnTo>
                  <a:lnTo>
                    <a:pt x="2131" y="1686"/>
                  </a:lnTo>
                  <a:lnTo>
                    <a:pt x="2138" y="1680"/>
                  </a:lnTo>
                  <a:lnTo>
                    <a:pt x="2141" y="1675"/>
                  </a:lnTo>
                  <a:lnTo>
                    <a:pt x="2143" y="1671"/>
                  </a:lnTo>
                  <a:lnTo>
                    <a:pt x="2145" y="1667"/>
                  </a:lnTo>
                  <a:lnTo>
                    <a:pt x="2146" y="1661"/>
                  </a:lnTo>
                  <a:lnTo>
                    <a:pt x="2154" y="1660"/>
                  </a:lnTo>
                  <a:lnTo>
                    <a:pt x="2162" y="1658"/>
                  </a:lnTo>
                  <a:lnTo>
                    <a:pt x="2167" y="1655"/>
                  </a:lnTo>
                  <a:lnTo>
                    <a:pt x="2173" y="1650"/>
                  </a:lnTo>
                  <a:lnTo>
                    <a:pt x="2179" y="1645"/>
                  </a:lnTo>
                  <a:lnTo>
                    <a:pt x="2183" y="1639"/>
                  </a:lnTo>
                  <a:lnTo>
                    <a:pt x="2187" y="1632"/>
                  </a:lnTo>
                  <a:lnTo>
                    <a:pt x="2192" y="1625"/>
                  </a:lnTo>
                  <a:lnTo>
                    <a:pt x="2205" y="1593"/>
                  </a:lnTo>
                  <a:lnTo>
                    <a:pt x="2216" y="1565"/>
                  </a:lnTo>
                  <a:lnTo>
                    <a:pt x="2221" y="1555"/>
                  </a:lnTo>
                  <a:lnTo>
                    <a:pt x="2228" y="1542"/>
                  </a:lnTo>
                  <a:lnTo>
                    <a:pt x="2238" y="1528"/>
                  </a:lnTo>
                  <a:lnTo>
                    <a:pt x="2249" y="1513"/>
                  </a:lnTo>
                  <a:lnTo>
                    <a:pt x="2261" y="1498"/>
                  </a:lnTo>
                  <a:lnTo>
                    <a:pt x="2274" y="1486"/>
                  </a:lnTo>
                  <a:lnTo>
                    <a:pt x="2280" y="1481"/>
                  </a:lnTo>
                  <a:lnTo>
                    <a:pt x="2286" y="1476"/>
                  </a:lnTo>
                  <a:lnTo>
                    <a:pt x="2291" y="1473"/>
                  </a:lnTo>
                  <a:lnTo>
                    <a:pt x="2297" y="1472"/>
                  </a:lnTo>
                  <a:lnTo>
                    <a:pt x="2298" y="1459"/>
                  </a:lnTo>
                  <a:lnTo>
                    <a:pt x="2301" y="1447"/>
                  </a:lnTo>
                  <a:lnTo>
                    <a:pt x="2305" y="1435"/>
                  </a:lnTo>
                  <a:lnTo>
                    <a:pt x="2311" y="1424"/>
                  </a:lnTo>
                  <a:lnTo>
                    <a:pt x="2315" y="1412"/>
                  </a:lnTo>
                  <a:lnTo>
                    <a:pt x="2319" y="1399"/>
                  </a:lnTo>
                  <a:lnTo>
                    <a:pt x="2321" y="1393"/>
                  </a:lnTo>
                  <a:lnTo>
                    <a:pt x="2322" y="1385"/>
                  </a:lnTo>
                  <a:lnTo>
                    <a:pt x="2324" y="1377"/>
                  </a:lnTo>
                  <a:lnTo>
                    <a:pt x="2324" y="1368"/>
                  </a:lnTo>
                  <a:lnTo>
                    <a:pt x="2322" y="1342"/>
                  </a:lnTo>
                  <a:lnTo>
                    <a:pt x="2320" y="1321"/>
                  </a:lnTo>
                  <a:lnTo>
                    <a:pt x="2316" y="1302"/>
                  </a:lnTo>
                  <a:lnTo>
                    <a:pt x="2311" y="1285"/>
                  </a:lnTo>
                  <a:lnTo>
                    <a:pt x="2303" y="1269"/>
                  </a:lnTo>
                  <a:lnTo>
                    <a:pt x="2294" y="1253"/>
                  </a:lnTo>
                  <a:lnTo>
                    <a:pt x="2285" y="1238"/>
                  </a:lnTo>
                  <a:lnTo>
                    <a:pt x="2274" y="1221"/>
                  </a:lnTo>
                  <a:lnTo>
                    <a:pt x="2272" y="1213"/>
                  </a:lnTo>
                  <a:lnTo>
                    <a:pt x="2268" y="1203"/>
                  </a:lnTo>
                  <a:lnTo>
                    <a:pt x="2266" y="1196"/>
                  </a:lnTo>
                  <a:lnTo>
                    <a:pt x="2263" y="1191"/>
                  </a:lnTo>
                  <a:lnTo>
                    <a:pt x="2260" y="1186"/>
                  </a:lnTo>
                  <a:lnTo>
                    <a:pt x="2254" y="118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6" name="Freeform 146"/>
            <p:cNvSpPr>
              <a:spLocks/>
            </p:cNvSpPr>
            <p:nvPr/>
          </p:nvSpPr>
          <p:spPr bwMode="auto">
            <a:xfrm>
              <a:off x="17021175" y="3270250"/>
              <a:ext cx="133350" cy="58738"/>
            </a:xfrm>
            <a:custGeom>
              <a:avLst/>
              <a:gdLst>
                <a:gd name="T0" fmla="*/ 16 w 170"/>
                <a:gd name="T1" fmla="*/ 75 h 75"/>
                <a:gd name="T2" fmla="*/ 12 w 170"/>
                <a:gd name="T3" fmla="*/ 75 h 75"/>
                <a:gd name="T4" fmla="*/ 9 w 170"/>
                <a:gd name="T5" fmla="*/ 74 h 75"/>
                <a:gd name="T6" fmla="*/ 6 w 170"/>
                <a:gd name="T7" fmla="*/ 73 h 75"/>
                <a:gd name="T8" fmla="*/ 3 w 170"/>
                <a:gd name="T9" fmla="*/ 70 h 75"/>
                <a:gd name="T10" fmla="*/ 2 w 170"/>
                <a:gd name="T11" fmla="*/ 67 h 75"/>
                <a:gd name="T12" fmla="*/ 1 w 170"/>
                <a:gd name="T13" fmla="*/ 64 h 75"/>
                <a:gd name="T14" fmla="*/ 0 w 170"/>
                <a:gd name="T15" fmla="*/ 60 h 75"/>
                <a:gd name="T16" fmla="*/ 0 w 170"/>
                <a:gd name="T17" fmla="*/ 55 h 75"/>
                <a:gd name="T18" fmla="*/ 1 w 170"/>
                <a:gd name="T19" fmla="*/ 51 h 75"/>
                <a:gd name="T20" fmla="*/ 2 w 170"/>
                <a:gd name="T21" fmla="*/ 47 h 75"/>
                <a:gd name="T22" fmla="*/ 6 w 170"/>
                <a:gd name="T23" fmla="*/ 41 h 75"/>
                <a:gd name="T24" fmla="*/ 9 w 170"/>
                <a:gd name="T25" fmla="*/ 37 h 75"/>
                <a:gd name="T26" fmla="*/ 18 w 170"/>
                <a:gd name="T27" fmla="*/ 28 h 75"/>
                <a:gd name="T28" fmla="*/ 29 w 170"/>
                <a:gd name="T29" fmla="*/ 20 h 75"/>
                <a:gd name="T30" fmla="*/ 41 w 170"/>
                <a:gd name="T31" fmla="*/ 12 h 75"/>
                <a:gd name="T32" fmla="*/ 54 w 170"/>
                <a:gd name="T33" fmla="*/ 6 h 75"/>
                <a:gd name="T34" fmla="*/ 67 w 170"/>
                <a:gd name="T35" fmla="*/ 2 h 75"/>
                <a:gd name="T36" fmla="*/ 78 w 170"/>
                <a:gd name="T37" fmla="*/ 0 h 75"/>
                <a:gd name="T38" fmla="*/ 90 w 170"/>
                <a:gd name="T39" fmla="*/ 1 h 75"/>
                <a:gd name="T40" fmla="*/ 104 w 170"/>
                <a:gd name="T41" fmla="*/ 4 h 75"/>
                <a:gd name="T42" fmla="*/ 119 w 170"/>
                <a:gd name="T43" fmla="*/ 7 h 75"/>
                <a:gd name="T44" fmla="*/ 134 w 170"/>
                <a:gd name="T45" fmla="*/ 12 h 75"/>
                <a:gd name="T46" fmla="*/ 142 w 170"/>
                <a:gd name="T47" fmla="*/ 15 h 75"/>
                <a:gd name="T48" fmla="*/ 148 w 170"/>
                <a:gd name="T49" fmla="*/ 19 h 75"/>
                <a:gd name="T50" fmla="*/ 154 w 170"/>
                <a:gd name="T51" fmla="*/ 22 h 75"/>
                <a:gd name="T52" fmla="*/ 159 w 170"/>
                <a:gd name="T53" fmla="*/ 25 h 75"/>
                <a:gd name="T54" fmla="*/ 163 w 170"/>
                <a:gd name="T55" fmla="*/ 30 h 75"/>
                <a:gd name="T56" fmla="*/ 168 w 170"/>
                <a:gd name="T57" fmla="*/ 34 h 75"/>
                <a:gd name="T58" fmla="*/ 170 w 170"/>
                <a:gd name="T59" fmla="*/ 39 h 75"/>
                <a:gd name="T60" fmla="*/ 170 w 170"/>
                <a:gd name="T61" fmla="*/ 44 h 75"/>
                <a:gd name="T62" fmla="*/ 170 w 170"/>
                <a:gd name="T63" fmla="*/ 46 h 75"/>
                <a:gd name="T64" fmla="*/ 169 w 170"/>
                <a:gd name="T65" fmla="*/ 48 h 75"/>
                <a:gd name="T66" fmla="*/ 166 w 170"/>
                <a:gd name="T67" fmla="*/ 50 h 75"/>
                <a:gd name="T68" fmla="*/ 164 w 170"/>
                <a:gd name="T69" fmla="*/ 52 h 75"/>
                <a:gd name="T70" fmla="*/ 158 w 170"/>
                <a:gd name="T71" fmla="*/ 55 h 75"/>
                <a:gd name="T72" fmla="*/ 148 w 170"/>
                <a:gd name="T73" fmla="*/ 59 h 75"/>
                <a:gd name="T74" fmla="*/ 127 w 170"/>
                <a:gd name="T75" fmla="*/ 64 h 75"/>
                <a:gd name="T76" fmla="*/ 101 w 170"/>
                <a:gd name="T77" fmla="*/ 68 h 75"/>
                <a:gd name="T78" fmla="*/ 48 w 170"/>
                <a:gd name="T79" fmla="*/ 74 h 75"/>
                <a:gd name="T80" fmla="*/ 16 w 170"/>
                <a:gd name="T8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0" h="75">
                  <a:moveTo>
                    <a:pt x="16" y="75"/>
                  </a:moveTo>
                  <a:lnTo>
                    <a:pt x="12" y="75"/>
                  </a:lnTo>
                  <a:lnTo>
                    <a:pt x="9" y="74"/>
                  </a:lnTo>
                  <a:lnTo>
                    <a:pt x="6" y="73"/>
                  </a:lnTo>
                  <a:lnTo>
                    <a:pt x="3" y="70"/>
                  </a:lnTo>
                  <a:lnTo>
                    <a:pt x="2" y="67"/>
                  </a:lnTo>
                  <a:lnTo>
                    <a:pt x="1" y="64"/>
                  </a:lnTo>
                  <a:lnTo>
                    <a:pt x="0" y="60"/>
                  </a:lnTo>
                  <a:lnTo>
                    <a:pt x="0" y="55"/>
                  </a:lnTo>
                  <a:lnTo>
                    <a:pt x="1" y="51"/>
                  </a:lnTo>
                  <a:lnTo>
                    <a:pt x="2" y="47"/>
                  </a:lnTo>
                  <a:lnTo>
                    <a:pt x="6" y="41"/>
                  </a:lnTo>
                  <a:lnTo>
                    <a:pt x="9" y="37"/>
                  </a:lnTo>
                  <a:lnTo>
                    <a:pt x="18" y="28"/>
                  </a:lnTo>
                  <a:lnTo>
                    <a:pt x="29" y="20"/>
                  </a:lnTo>
                  <a:lnTo>
                    <a:pt x="41" y="12"/>
                  </a:lnTo>
                  <a:lnTo>
                    <a:pt x="54" y="6"/>
                  </a:lnTo>
                  <a:lnTo>
                    <a:pt x="67" y="2"/>
                  </a:lnTo>
                  <a:lnTo>
                    <a:pt x="78" y="0"/>
                  </a:lnTo>
                  <a:lnTo>
                    <a:pt x="90" y="1"/>
                  </a:lnTo>
                  <a:lnTo>
                    <a:pt x="104" y="4"/>
                  </a:lnTo>
                  <a:lnTo>
                    <a:pt x="119" y="7"/>
                  </a:lnTo>
                  <a:lnTo>
                    <a:pt x="134" y="12"/>
                  </a:lnTo>
                  <a:lnTo>
                    <a:pt x="142" y="15"/>
                  </a:lnTo>
                  <a:lnTo>
                    <a:pt x="148" y="19"/>
                  </a:lnTo>
                  <a:lnTo>
                    <a:pt x="154" y="22"/>
                  </a:lnTo>
                  <a:lnTo>
                    <a:pt x="159" y="25"/>
                  </a:lnTo>
                  <a:lnTo>
                    <a:pt x="163" y="30"/>
                  </a:lnTo>
                  <a:lnTo>
                    <a:pt x="168" y="34"/>
                  </a:lnTo>
                  <a:lnTo>
                    <a:pt x="170" y="39"/>
                  </a:lnTo>
                  <a:lnTo>
                    <a:pt x="170" y="44"/>
                  </a:lnTo>
                  <a:lnTo>
                    <a:pt x="170" y="46"/>
                  </a:lnTo>
                  <a:lnTo>
                    <a:pt x="169" y="48"/>
                  </a:lnTo>
                  <a:lnTo>
                    <a:pt x="166" y="50"/>
                  </a:lnTo>
                  <a:lnTo>
                    <a:pt x="164" y="52"/>
                  </a:lnTo>
                  <a:lnTo>
                    <a:pt x="158" y="55"/>
                  </a:lnTo>
                  <a:lnTo>
                    <a:pt x="148" y="59"/>
                  </a:lnTo>
                  <a:lnTo>
                    <a:pt x="127" y="64"/>
                  </a:lnTo>
                  <a:lnTo>
                    <a:pt x="101" y="68"/>
                  </a:lnTo>
                  <a:lnTo>
                    <a:pt x="48" y="74"/>
                  </a:lnTo>
                  <a:lnTo>
                    <a:pt x="16" y="7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7" name="Freeform 147"/>
            <p:cNvSpPr>
              <a:spLocks/>
            </p:cNvSpPr>
            <p:nvPr/>
          </p:nvSpPr>
          <p:spPr bwMode="auto">
            <a:xfrm>
              <a:off x="16613188" y="3379788"/>
              <a:ext cx="52387" cy="33338"/>
            </a:xfrm>
            <a:custGeom>
              <a:avLst/>
              <a:gdLst>
                <a:gd name="T0" fmla="*/ 49 w 67"/>
                <a:gd name="T1" fmla="*/ 41 h 41"/>
                <a:gd name="T2" fmla="*/ 51 w 67"/>
                <a:gd name="T3" fmla="*/ 40 h 41"/>
                <a:gd name="T4" fmla="*/ 54 w 67"/>
                <a:gd name="T5" fmla="*/ 39 h 41"/>
                <a:gd name="T6" fmla="*/ 58 w 67"/>
                <a:gd name="T7" fmla="*/ 38 h 41"/>
                <a:gd name="T8" fmla="*/ 61 w 67"/>
                <a:gd name="T9" fmla="*/ 36 h 41"/>
                <a:gd name="T10" fmla="*/ 63 w 67"/>
                <a:gd name="T11" fmla="*/ 33 h 41"/>
                <a:gd name="T12" fmla="*/ 65 w 67"/>
                <a:gd name="T13" fmla="*/ 30 h 41"/>
                <a:gd name="T14" fmla="*/ 66 w 67"/>
                <a:gd name="T15" fmla="*/ 27 h 41"/>
                <a:gd name="T16" fmla="*/ 67 w 67"/>
                <a:gd name="T17" fmla="*/ 25 h 41"/>
                <a:gd name="T18" fmla="*/ 62 w 67"/>
                <a:gd name="T19" fmla="*/ 11 h 41"/>
                <a:gd name="T20" fmla="*/ 56 w 67"/>
                <a:gd name="T21" fmla="*/ 0 h 41"/>
                <a:gd name="T22" fmla="*/ 24 w 67"/>
                <a:gd name="T23" fmla="*/ 0 h 41"/>
                <a:gd name="T24" fmla="*/ 7 w 67"/>
                <a:gd name="T25" fmla="*/ 0 h 41"/>
                <a:gd name="T26" fmla="*/ 0 w 67"/>
                <a:gd name="T27" fmla="*/ 0 h 41"/>
                <a:gd name="T28" fmla="*/ 0 w 67"/>
                <a:gd name="T29" fmla="*/ 0 h 41"/>
                <a:gd name="T30" fmla="*/ 5 w 67"/>
                <a:gd name="T31" fmla="*/ 9 h 41"/>
                <a:gd name="T32" fmla="*/ 9 w 67"/>
                <a:gd name="T33" fmla="*/ 16 h 41"/>
                <a:gd name="T34" fmla="*/ 14 w 67"/>
                <a:gd name="T35" fmla="*/ 24 h 41"/>
                <a:gd name="T36" fmla="*/ 20 w 67"/>
                <a:gd name="T37" fmla="*/ 29 h 41"/>
                <a:gd name="T38" fmla="*/ 26 w 67"/>
                <a:gd name="T39" fmla="*/ 35 h 41"/>
                <a:gd name="T40" fmla="*/ 33 w 67"/>
                <a:gd name="T41" fmla="*/ 38 h 41"/>
                <a:gd name="T42" fmla="*/ 40 w 67"/>
                <a:gd name="T43" fmla="*/ 40 h 41"/>
                <a:gd name="T44" fmla="*/ 49 w 67"/>
                <a:gd name="T45"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41">
                  <a:moveTo>
                    <a:pt x="49" y="41"/>
                  </a:moveTo>
                  <a:lnTo>
                    <a:pt x="51" y="40"/>
                  </a:lnTo>
                  <a:lnTo>
                    <a:pt x="54" y="39"/>
                  </a:lnTo>
                  <a:lnTo>
                    <a:pt x="58" y="38"/>
                  </a:lnTo>
                  <a:lnTo>
                    <a:pt x="61" y="36"/>
                  </a:lnTo>
                  <a:lnTo>
                    <a:pt x="63" y="33"/>
                  </a:lnTo>
                  <a:lnTo>
                    <a:pt x="65" y="30"/>
                  </a:lnTo>
                  <a:lnTo>
                    <a:pt x="66" y="27"/>
                  </a:lnTo>
                  <a:lnTo>
                    <a:pt x="67" y="25"/>
                  </a:lnTo>
                  <a:lnTo>
                    <a:pt x="62" y="11"/>
                  </a:lnTo>
                  <a:lnTo>
                    <a:pt x="56" y="0"/>
                  </a:lnTo>
                  <a:lnTo>
                    <a:pt x="24" y="0"/>
                  </a:lnTo>
                  <a:lnTo>
                    <a:pt x="7" y="0"/>
                  </a:lnTo>
                  <a:lnTo>
                    <a:pt x="0" y="0"/>
                  </a:lnTo>
                  <a:lnTo>
                    <a:pt x="0" y="0"/>
                  </a:lnTo>
                  <a:lnTo>
                    <a:pt x="5" y="9"/>
                  </a:lnTo>
                  <a:lnTo>
                    <a:pt x="9" y="16"/>
                  </a:lnTo>
                  <a:lnTo>
                    <a:pt x="14" y="24"/>
                  </a:lnTo>
                  <a:lnTo>
                    <a:pt x="20" y="29"/>
                  </a:lnTo>
                  <a:lnTo>
                    <a:pt x="26" y="35"/>
                  </a:lnTo>
                  <a:lnTo>
                    <a:pt x="33" y="38"/>
                  </a:lnTo>
                  <a:lnTo>
                    <a:pt x="40" y="40"/>
                  </a:lnTo>
                  <a:lnTo>
                    <a:pt x="49" y="4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8" name="Freeform 148"/>
            <p:cNvSpPr>
              <a:spLocks/>
            </p:cNvSpPr>
            <p:nvPr/>
          </p:nvSpPr>
          <p:spPr bwMode="auto">
            <a:xfrm>
              <a:off x="15359063" y="2952750"/>
              <a:ext cx="23812" cy="28575"/>
            </a:xfrm>
            <a:custGeom>
              <a:avLst/>
              <a:gdLst>
                <a:gd name="T0" fmla="*/ 30 w 30"/>
                <a:gd name="T1" fmla="*/ 18 h 38"/>
                <a:gd name="T2" fmla="*/ 14 w 30"/>
                <a:gd name="T3" fmla="*/ 2 h 38"/>
                <a:gd name="T4" fmla="*/ 11 w 30"/>
                <a:gd name="T5" fmla="*/ 0 h 38"/>
                <a:gd name="T6" fmla="*/ 7 w 30"/>
                <a:gd name="T7" fmla="*/ 5 h 38"/>
                <a:gd name="T8" fmla="*/ 4 w 30"/>
                <a:gd name="T9" fmla="*/ 12 h 38"/>
                <a:gd name="T10" fmla="*/ 1 w 30"/>
                <a:gd name="T11" fmla="*/ 18 h 38"/>
                <a:gd name="T12" fmla="*/ 0 w 30"/>
                <a:gd name="T13" fmla="*/ 26 h 38"/>
                <a:gd name="T14" fmla="*/ 0 w 30"/>
                <a:gd name="T15" fmla="*/ 31 h 38"/>
                <a:gd name="T16" fmla="*/ 2 w 30"/>
                <a:gd name="T17" fmla="*/ 35 h 38"/>
                <a:gd name="T18" fmla="*/ 6 w 30"/>
                <a:gd name="T19" fmla="*/ 37 h 38"/>
                <a:gd name="T20" fmla="*/ 11 w 30"/>
                <a:gd name="T21" fmla="*/ 38 h 38"/>
                <a:gd name="T22" fmla="*/ 16 w 30"/>
                <a:gd name="T23" fmla="*/ 37 h 38"/>
                <a:gd name="T24" fmla="*/ 20 w 30"/>
                <a:gd name="T25" fmla="*/ 35 h 38"/>
                <a:gd name="T26" fmla="*/ 23 w 30"/>
                <a:gd name="T27" fmla="*/ 32 h 38"/>
                <a:gd name="T28" fmla="*/ 25 w 30"/>
                <a:gd name="T29" fmla="*/ 29 h 38"/>
                <a:gd name="T30" fmla="*/ 28 w 30"/>
                <a:gd name="T31" fmla="*/ 22 h 38"/>
                <a:gd name="T32" fmla="*/ 30 w 30"/>
                <a:gd name="T33" fmla="*/ 15 h 38"/>
                <a:gd name="T34" fmla="*/ 24 w 30"/>
                <a:gd name="T35" fmla="*/ 15 h 38"/>
                <a:gd name="T36" fmla="*/ 23 w 30"/>
                <a:gd name="T37" fmla="*/ 15 h 38"/>
                <a:gd name="T38" fmla="*/ 30 w 30"/>
                <a:gd name="T3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30" y="18"/>
                  </a:moveTo>
                  <a:lnTo>
                    <a:pt x="14" y="2"/>
                  </a:lnTo>
                  <a:lnTo>
                    <a:pt x="11" y="0"/>
                  </a:lnTo>
                  <a:lnTo>
                    <a:pt x="7" y="5"/>
                  </a:lnTo>
                  <a:lnTo>
                    <a:pt x="4" y="12"/>
                  </a:lnTo>
                  <a:lnTo>
                    <a:pt x="1" y="18"/>
                  </a:lnTo>
                  <a:lnTo>
                    <a:pt x="0" y="26"/>
                  </a:lnTo>
                  <a:lnTo>
                    <a:pt x="0" y="31"/>
                  </a:lnTo>
                  <a:lnTo>
                    <a:pt x="2" y="35"/>
                  </a:lnTo>
                  <a:lnTo>
                    <a:pt x="6" y="37"/>
                  </a:lnTo>
                  <a:lnTo>
                    <a:pt x="11" y="38"/>
                  </a:lnTo>
                  <a:lnTo>
                    <a:pt x="16" y="37"/>
                  </a:lnTo>
                  <a:lnTo>
                    <a:pt x="20" y="35"/>
                  </a:lnTo>
                  <a:lnTo>
                    <a:pt x="23" y="32"/>
                  </a:lnTo>
                  <a:lnTo>
                    <a:pt x="25" y="29"/>
                  </a:lnTo>
                  <a:lnTo>
                    <a:pt x="28" y="22"/>
                  </a:lnTo>
                  <a:lnTo>
                    <a:pt x="30" y="15"/>
                  </a:lnTo>
                  <a:lnTo>
                    <a:pt x="24" y="15"/>
                  </a:lnTo>
                  <a:lnTo>
                    <a:pt x="23" y="15"/>
                  </a:lnTo>
                  <a:lnTo>
                    <a:pt x="30" y="1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9" name="Freeform 149"/>
            <p:cNvSpPr>
              <a:spLocks/>
            </p:cNvSpPr>
            <p:nvPr/>
          </p:nvSpPr>
          <p:spPr bwMode="auto">
            <a:xfrm>
              <a:off x="14452600" y="3051175"/>
              <a:ext cx="61912" cy="34925"/>
            </a:xfrm>
            <a:custGeom>
              <a:avLst/>
              <a:gdLst>
                <a:gd name="T0" fmla="*/ 77 w 77"/>
                <a:gd name="T1" fmla="*/ 33 h 44"/>
                <a:gd name="T2" fmla="*/ 69 w 77"/>
                <a:gd name="T3" fmla="*/ 37 h 44"/>
                <a:gd name="T4" fmla="*/ 60 w 77"/>
                <a:gd name="T5" fmla="*/ 41 h 44"/>
                <a:gd name="T6" fmla="*/ 49 w 77"/>
                <a:gd name="T7" fmla="*/ 43 h 44"/>
                <a:gd name="T8" fmla="*/ 38 w 77"/>
                <a:gd name="T9" fmla="*/ 44 h 44"/>
                <a:gd name="T10" fmla="*/ 32 w 77"/>
                <a:gd name="T11" fmla="*/ 44 h 44"/>
                <a:gd name="T12" fmla="*/ 24 w 77"/>
                <a:gd name="T13" fmla="*/ 43 h 44"/>
                <a:gd name="T14" fmla="*/ 18 w 77"/>
                <a:gd name="T15" fmla="*/ 42 h 44"/>
                <a:gd name="T16" fmla="*/ 11 w 77"/>
                <a:gd name="T17" fmla="*/ 41 h 44"/>
                <a:gd name="T18" fmla="*/ 7 w 77"/>
                <a:gd name="T19" fmla="*/ 37 h 44"/>
                <a:gd name="T20" fmla="*/ 3 w 77"/>
                <a:gd name="T21" fmla="*/ 34 h 44"/>
                <a:gd name="T22" fmla="*/ 1 w 77"/>
                <a:gd name="T23" fmla="*/ 31 h 44"/>
                <a:gd name="T24" fmla="*/ 0 w 77"/>
                <a:gd name="T25" fmla="*/ 25 h 44"/>
                <a:gd name="T26" fmla="*/ 1 w 77"/>
                <a:gd name="T27" fmla="*/ 20 h 44"/>
                <a:gd name="T28" fmla="*/ 4 w 77"/>
                <a:gd name="T29" fmla="*/ 15 h 44"/>
                <a:gd name="T30" fmla="*/ 8 w 77"/>
                <a:gd name="T31" fmla="*/ 10 h 44"/>
                <a:gd name="T32" fmla="*/ 14 w 77"/>
                <a:gd name="T33" fmla="*/ 7 h 44"/>
                <a:gd name="T34" fmla="*/ 19 w 77"/>
                <a:gd name="T35" fmla="*/ 4 h 44"/>
                <a:gd name="T36" fmla="*/ 27 w 77"/>
                <a:gd name="T37" fmla="*/ 2 h 44"/>
                <a:gd name="T38" fmla="*/ 33 w 77"/>
                <a:gd name="T39" fmla="*/ 1 h 44"/>
                <a:gd name="T40" fmla="*/ 38 w 77"/>
                <a:gd name="T41" fmla="*/ 0 h 44"/>
                <a:gd name="T42" fmla="*/ 47 w 77"/>
                <a:gd name="T43" fmla="*/ 1 h 44"/>
                <a:gd name="T44" fmla="*/ 55 w 77"/>
                <a:gd name="T45" fmla="*/ 2 h 44"/>
                <a:gd name="T46" fmla="*/ 61 w 77"/>
                <a:gd name="T47" fmla="*/ 3 h 44"/>
                <a:gd name="T48" fmla="*/ 67 w 77"/>
                <a:gd name="T49" fmla="*/ 6 h 44"/>
                <a:gd name="T50" fmla="*/ 72 w 77"/>
                <a:gd name="T51" fmla="*/ 9 h 44"/>
                <a:gd name="T52" fmla="*/ 75 w 77"/>
                <a:gd name="T53" fmla="*/ 14 h 44"/>
                <a:gd name="T54" fmla="*/ 77 w 77"/>
                <a:gd name="T55" fmla="*/ 19 h 44"/>
                <a:gd name="T56" fmla="*/ 77 w 77"/>
                <a:gd name="T57" fmla="*/ 25 h 44"/>
                <a:gd name="T58" fmla="*/ 77 w 77"/>
                <a:gd name="T59" fmla="*/ 29 h 44"/>
                <a:gd name="T60" fmla="*/ 76 w 77"/>
                <a:gd name="T61" fmla="*/ 32 h 44"/>
                <a:gd name="T62" fmla="*/ 75 w 77"/>
                <a:gd name="T63" fmla="*/ 35 h 44"/>
                <a:gd name="T64" fmla="*/ 73 w 77"/>
                <a:gd name="T65" fmla="*/ 37 h 44"/>
                <a:gd name="T66" fmla="*/ 70 w 77"/>
                <a:gd name="T67" fmla="*/ 41 h 44"/>
                <a:gd name="T68" fmla="*/ 67 w 77"/>
                <a:gd name="T69" fmla="*/ 44 h 44"/>
                <a:gd name="T70" fmla="*/ 77 w 77"/>
                <a:gd name="T71"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44">
                  <a:moveTo>
                    <a:pt x="77" y="33"/>
                  </a:moveTo>
                  <a:lnTo>
                    <a:pt x="69" y="37"/>
                  </a:lnTo>
                  <a:lnTo>
                    <a:pt x="60" y="41"/>
                  </a:lnTo>
                  <a:lnTo>
                    <a:pt x="49" y="43"/>
                  </a:lnTo>
                  <a:lnTo>
                    <a:pt x="38" y="44"/>
                  </a:lnTo>
                  <a:lnTo>
                    <a:pt x="32" y="44"/>
                  </a:lnTo>
                  <a:lnTo>
                    <a:pt x="24" y="43"/>
                  </a:lnTo>
                  <a:lnTo>
                    <a:pt x="18" y="42"/>
                  </a:lnTo>
                  <a:lnTo>
                    <a:pt x="11" y="41"/>
                  </a:lnTo>
                  <a:lnTo>
                    <a:pt x="7" y="37"/>
                  </a:lnTo>
                  <a:lnTo>
                    <a:pt x="3" y="34"/>
                  </a:lnTo>
                  <a:lnTo>
                    <a:pt x="1" y="31"/>
                  </a:lnTo>
                  <a:lnTo>
                    <a:pt x="0" y="25"/>
                  </a:lnTo>
                  <a:lnTo>
                    <a:pt x="1" y="20"/>
                  </a:lnTo>
                  <a:lnTo>
                    <a:pt x="4" y="15"/>
                  </a:lnTo>
                  <a:lnTo>
                    <a:pt x="8" y="10"/>
                  </a:lnTo>
                  <a:lnTo>
                    <a:pt x="14" y="7"/>
                  </a:lnTo>
                  <a:lnTo>
                    <a:pt x="19" y="4"/>
                  </a:lnTo>
                  <a:lnTo>
                    <a:pt x="27" y="2"/>
                  </a:lnTo>
                  <a:lnTo>
                    <a:pt x="33" y="1"/>
                  </a:lnTo>
                  <a:lnTo>
                    <a:pt x="38" y="0"/>
                  </a:lnTo>
                  <a:lnTo>
                    <a:pt x="47" y="1"/>
                  </a:lnTo>
                  <a:lnTo>
                    <a:pt x="55" y="2"/>
                  </a:lnTo>
                  <a:lnTo>
                    <a:pt x="61" y="3"/>
                  </a:lnTo>
                  <a:lnTo>
                    <a:pt x="67" y="6"/>
                  </a:lnTo>
                  <a:lnTo>
                    <a:pt x="72" y="9"/>
                  </a:lnTo>
                  <a:lnTo>
                    <a:pt x="75" y="14"/>
                  </a:lnTo>
                  <a:lnTo>
                    <a:pt x="77" y="19"/>
                  </a:lnTo>
                  <a:lnTo>
                    <a:pt x="77" y="25"/>
                  </a:lnTo>
                  <a:lnTo>
                    <a:pt x="77" y="29"/>
                  </a:lnTo>
                  <a:lnTo>
                    <a:pt x="76" y="32"/>
                  </a:lnTo>
                  <a:lnTo>
                    <a:pt x="75" y="35"/>
                  </a:lnTo>
                  <a:lnTo>
                    <a:pt x="73" y="37"/>
                  </a:lnTo>
                  <a:lnTo>
                    <a:pt x="70" y="41"/>
                  </a:lnTo>
                  <a:lnTo>
                    <a:pt x="67" y="44"/>
                  </a:lnTo>
                  <a:lnTo>
                    <a:pt x="77" y="3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0" name="Freeform 150"/>
            <p:cNvSpPr>
              <a:spLocks/>
            </p:cNvSpPr>
            <p:nvPr/>
          </p:nvSpPr>
          <p:spPr bwMode="auto">
            <a:xfrm>
              <a:off x="13976350" y="2659063"/>
              <a:ext cx="231775" cy="128588"/>
            </a:xfrm>
            <a:custGeom>
              <a:avLst/>
              <a:gdLst>
                <a:gd name="T0" fmla="*/ 17 w 292"/>
                <a:gd name="T1" fmla="*/ 162 h 163"/>
                <a:gd name="T2" fmla="*/ 7 w 292"/>
                <a:gd name="T3" fmla="*/ 160 h 163"/>
                <a:gd name="T4" fmla="*/ 3 w 292"/>
                <a:gd name="T5" fmla="*/ 154 h 163"/>
                <a:gd name="T6" fmla="*/ 0 w 292"/>
                <a:gd name="T7" fmla="*/ 146 h 163"/>
                <a:gd name="T8" fmla="*/ 0 w 292"/>
                <a:gd name="T9" fmla="*/ 131 h 163"/>
                <a:gd name="T10" fmla="*/ 7 w 292"/>
                <a:gd name="T11" fmla="*/ 120 h 163"/>
                <a:gd name="T12" fmla="*/ 21 w 292"/>
                <a:gd name="T13" fmla="*/ 109 h 163"/>
                <a:gd name="T14" fmla="*/ 45 w 292"/>
                <a:gd name="T15" fmla="*/ 87 h 163"/>
                <a:gd name="T16" fmla="*/ 68 w 292"/>
                <a:gd name="T17" fmla="*/ 53 h 163"/>
                <a:gd name="T18" fmla="*/ 87 w 292"/>
                <a:gd name="T19" fmla="*/ 29 h 163"/>
                <a:gd name="T20" fmla="*/ 101 w 292"/>
                <a:gd name="T21" fmla="*/ 16 h 163"/>
                <a:gd name="T22" fmla="*/ 118 w 292"/>
                <a:gd name="T23" fmla="*/ 7 h 163"/>
                <a:gd name="T24" fmla="*/ 138 w 292"/>
                <a:gd name="T25" fmla="*/ 1 h 163"/>
                <a:gd name="T26" fmla="*/ 163 w 292"/>
                <a:gd name="T27" fmla="*/ 0 h 163"/>
                <a:gd name="T28" fmla="*/ 173 w 292"/>
                <a:gd name="T29" fmla="*/ 15 h 163"/>
                <a:gd name="T30" fmla="*/ 175 w 292"/>
                <a:gd name="T31" fmla="*/ 28 h 163"/>
                <a:gd name="T32" fmla="*/ 172 w 292"/>
                <a:gd name="T33" fmla="*/ 34 h 163"/>
                <a:gd name="T34" fmla="*/ 176 w 292"/>
                <a:gd name="T35" fmla="*/ 34 h 163"/>
                <a:gd name="T36" fmla="*/ 187 w 292"/>
                <a:gd name="T37" fmla="*/ 26 h 163"/>
                <a:gd name="T38" fmla="*/ 195 w 292"/>
                <a:gd name="T39" fmla="*/ 23 h 163"/>
                <a:gd name="T40" fmla="*/ 204 w 292"/>
                <a:gd name="T41" fmla="*/ 23 h 163"/>
                <a:gd name="T42" fmla="*/ 216 w 292"/>
                <a:gd name="T43" fmla="*/ 27 h 163"/>
                <a:gd name="T44" fmla="*/ 239 w 292"/>
                <a:gd name="T45" fmla="*/ 37 h 163"/>
                <a:gd name="T46" fmla="*/ 268 w 292"/>
                <a:gd name="T47" fmla="*/ 56 h 163"/>
                <a:gd name="T48" fmla="*/ 284 w 292"/>
                <a:gd name="T49" fmla="*/ 73 h 163"/>
                <a:gd name="T50" fmla="*/ 291 w 292"/>
                <a:gd name="T51" fmla="*/ 82 h 163"/>
                <a:gd name="T52" fmla="*/ 291 w 292"/>
                <a:gd name="T53" fmla="*/ 94 h 163"/>
                <a:gd name="T54" fmla="*/ 283 w 292"/>
                <a:gd name="T55" fmla="*/ 107 h 163"/>
                <a:gd name="T56" fmla="*/ 270 w 292"/>
                <a:gd name="T57" fmla="*/ 117 h 163"/>
                <a:gd name="T58" fmla="*/ 253 w 292"/>
                <a:gd name="T59" fmla="*/ 124 h 163"/>
                <a:gd name="T60" fmla="*/ 224 w 292"/>
                <a:gd name="T61" fmla="*/ 130 h 163"/>
                <a:gd name="T62" fmla="*/ 186 w 292"/>
                <a:gd name="T63" fmla="*/ 131 h 163"/>
                <a:gd name="T64" fmla="*/ 160 w 292"/>
                <a:gd name="T65" fmla="*/ 131 h 163"/>
                <a:gd name="T66" fmla="*/ 122 w 292"/>
                <a:gd name="T67" fmla="*/ 138 h 163"/>
                <a:gd name="T68" fmla="*/ 23 w 292"/>
                <a:gd name="T69"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2" h="163">
                  <a:moveTo>
                    <a:pt x="23" y="163"/>
                  </a:moveTo>
                  <a:lnTo>
                    <a:pt x="17" y="162"/>
                  </a:lnTo>
                  <a:lnTo>
                    <a:pt x="11" y="161"/>
                  </a:lnTo>
                  <a:lnTo>
                    <a:pt x="7" y="160"/>
                  </a:lnTo>
                  <a:lnTo>
                    <a:pt x="5" y="157"/>
                  </a:lnTo>
                  <a:lnTo>
                    <a:pt x="3" y="154"/>
                  </a:lnTo>
                  <a:lnTo>
                    <a:pt x="0" y="150"/>
                  </a:lnTo>
                  <a:lnTo>
                    <a:pt x="0" y="146"/>
                  </a:lnTo>
                  <a:lnTo>
                    <a:pt x="0" y="141"/>
                  </a:lnTo>
                  <a:lnTo>
                    <a:pt x="0" y="131"/>
                  </a:lnTo>
                  <a:lnTo>
                    <a:pt x="4" y="124"/>
                  </a:lnTo>
                  <a:lnTo>
                    <a:pt x="7" y="120"/>
                  </a:lnTo>
                  <a:lnTo>
                    <a:pt x="11" y="116"/>
                  </a:lnTo>
                  <a:lnTo>
                    <a:pt x="21" y="109"/>
                  </a:lnTo>
                  <a:lnTo>
                    <a:pt x="31" y="103"/>
                  </a:lnTo>
                  <a:lnTo>
                    <a:pt x="45" y="87"/>
                  </a:lnTo>
                  <a:lnTo>
                    <a:pt x="57" y="70"/>
                  </a:lnTo>
                  <a:lnTo>
                    <a:pt x="68" y="53"/>
                  </a:lnTo>
                  <a:lnTo>
                    <a:pt x="80" y="37"/>
                  </a:lnTo>
                  <a:lnTo>
                    <a:pt x="87" y="29"/>
                  </a:lnTo>
                  <a:lnTo>
                    <a:pt x="93" y="23"/>
                  </a:lnTo>
                  <a:lnTo>
                    <a:pt x="101" y="16"/>
                  </a:lnTo>
                  <a:lnTo>
                    <a:pt x="108" y="11"/>
                  </a:lnTo>
                  <a:lnTo>
                    <a:pt x="118" y="7"/>
                  </a:lnTo>
                  <a:lnTo>
                    <a:pt x="128" y="3"/>
                  </a:lnTo>
                  <a:lnTo>
                    <a:pt x="138" y="1"/>
                  </a:lnTo>
                  <a:lnTo>
                    <a:pt x="149" y="0"/>
                  </a:lnTo>
                  <a:lnTo>
                    <a:pt x="163" y="0"/>
                  </a:lnTo>
                  <a:lnTo>
                    <a:pt x="172" y="0"/>
                  </a:lnTo>
                  <a:lnTo>
                    <a:pt x="173" y="15"/>
                  </a:lnTo>
                  <a:lnTo>
                    <a:pt x="175" y="25"/>
                  </a:lnTo>
                  <a:lnTo>
                    <a:pt x="175" y="28"/>
                  </a:lnTo>
                  <a:lnTo>
                    <a:pt x="174" y="31"/>
                  </a:lnTo>
                  <a:lnTo>
                    <a:pt x="172" y="34"/>
                  </a:lnTo>
                  <a:lnTo>
                    <a:pt x="169" y="38"/>
                  </a:lnTo>
                  <a:lnTo>
                    <a:pt x="176" y="34"/>
                  </a:lnTo>
                  <a:lnTo>
                    <a:pt x="184" y="29"/>
                  </a:lnTo>
                  <a:lnTo>
                    <a:pt x="187" y="26"/>
                  </a:lnTo>
                  <a:lnTo>
                    <a:pt x="191" y="25"/>
                  </a:lnTo>
                  <a:lnTo>
                    <a:pt x="195" y="23"/>
                  </a:lnTo>
                  <a:lnTo>
                    <a:pt x="199" y="23"/>
                  </a:lnTo>
                  <a:lnTo>
                    <a:pt x="204" y="23"/>
                  </a:lnTo>
                  <a:lnTo>
                    <a:pt x="210" y="25"/>
                  </a:lnTo>
                  <a:lnTo>
                    <a:pt x="216" y="27"/>
                  </a:lnTo>
                  <a:lnTo>
                    <a:pt x="224" y="29"/>
                  </a:lnTo>
                  <a:lnTo>
                    <a:pt x="239" y="37"/>
                  </a:lnTo>
                  <a:lnTo>
                    <a:pt x="254" y="47"/>
                  </a:lnTo>
                  <a:lnTo>
                    <a:pt x="268" y="56"/>
                  </a:lnTo>
                  <a:lnTo>
                    <a:pt x="280" y="67"/>
                  </a:lnTo>
                  <a:lnTo>
                    <a:pt x="284" y="73"/>
                  </a:lnTo>
                  <a:lnTo>
                    <a:pt x="289" y="78"/>
                  </a:lnTo>
                  <a:lnTo>
                    <a:pt x="291" y="82"/>
                  </a:lnTo>
                  <a:lnTo>
                    <a:pt x="292" y="88"/>
                  </a:lnTo>
                  <a:lnTo>
                    <a:pt x="291" y="94"/>
                  </a:lnTo>
                  <a:lnTo>
                    <a:pt x="288" y="102"/>
                  </a:lnTo>
                  <a:lnTo>
                    <a:pt x="283" y="107"/>
                  </a:lnTo>
                  <a:lnTo>
                    <a:pt x="277" y="113"/>
                  </a:lnTo>
                  <a:lnTo>
                    <a:pt x="270" y="117"/>
                  </a:lnTo>
                  <a:lnTo>
                    <a:pt x="262" y="121"/>
                  </a:lnTo>
                  <a:lnTo>
                    <a:pt x="253" y="124"/>
                  </a:lnTo>
                  <a:lnTo>
                    <a:pt x="243" y="127"/>
                  </a:lnTo>
                  <a:lnTo>
                    <a:pt x="224" y="130"/>
                  </a:lnTo>
                  <a:lnTo>
                    <a:pt x="204" y="131"/>
                  </a:lnTo>
                  <a:lnTo>
                    <a:pt x="186" y="131"/>
                  </a:lnTo>
                  <a:lnTo>
                    <a:pt x="172" y="129"/>
                  </a:lnTo>
                  <a:lnTo>
                    <a:pt x="160" y="131"/>
                  </a:lnTo>
                  <a:lnTo>
                    <a:pt x="141" y="134"/>
                  </a:lnTo>
                  <a:lnTo>
                    <a:pt x="122" y="138"/>
                  </a:lnTo>
                  <a:lnTo>
                    <a:pt x="115" y="141"/>
                  </a:lnTo>
                  <a:lnTo>
                    <a:pt x="23" y="16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1" name="Freeform 151"/>
            <p:cNvSpPr>
              <a:spLocks/>
            </p:cNvSpPr>
            <p:nvPr/>
          </p:nvSpPr>
          <p:spPr bwMode="auto">
            <a:xfrm>
              <a:off x="13650913" y="2597150"/>
              <a:ext cx="88900" cy="44450"/>
            </a:xfrm>
            <a:custGeom>
              <a:avLst/>
              <a:gdLst>
                <a:gd name="T0" fmla="*/ 44 w 111"/>
                <a:gd name="T1" fmla="*/ 0 h 57"/>
                <a:gd name="T2" fmla="*/ 56 w 111"/>
                <a:gd name="T3" fmla="*/ 3 h 57"/>
                <a:gd name="T4" fmla="*/ 76 w 111"/>
                <a:gd name="T5" fmla="*/ 11 h 57"/>
                <a:gd name="T6" fmla="*/ 96 w 111"/>
                <a:gd name="T7" fmla="*/ 20 h 57"/>
                <a:gd name="T8" fmla="*/ 111 w 111"/>
                <a:gd name="T9" fmla="*/ 25 h 57"/>
                <a:gd name="T10" fmla="*/ 110 w 111"/>
                <a:gd name="T11" fmla="*/ 30 h 57"/>
                <a:gd name="T12" fmla="*/ 108 w 111"/>
                <a:gd name="T13" fmla="*/ 35 h 57"/>
                <a:gd name="T14" fmla="*/ 105 w 111"/>
                <a:gd name="T15" fmla="*/ 39 h 57"/>
                <a:gd name="T16" fmla="*/ 101 w 111"/>
                <a:gd name="T17" fmla="*/ 42 h 57"/>
                <a:gd name="T18" fmla="*/ 96 w 111"/>
                <a:gd name="T19" fmla="*/ 46 h 57"/>
                <a:gd name="T20" fmla="*/ 91 w 111"/>
                <a:gd name="T21" fmla="*/ 48 h 57"/>
                <a:gd name="T22" fmla="*/ 84 w 111"/>
                <a:gd name="T23" fmla="*/ 50 h 57"/>
                <a:gd name="T24" fmla="*/ 78 w 111"/>
                <a:gd name="T25" fmla="*/ 52 h 57"/>
                <a:gd name="T26" fmla="*/ 66 w 111"/>
                <a:gd name="T27" fmla="*/ 55 h 57"/>
                <a:gd name="T28" fmla="*/ 53 w 111"/>
                <a:gd name="T29" fmla="*/ 56 h 57"/>
                <a:gd name="T30" fmla="*/ 42 w 111"/>
                <a:gd name="T31" fmla="*/ 57 h 57"/>
                <a:gd name="T32" fmla="*/ 34 w 111"/>
                <a:gd name="T33" fmla="*/ 57 h 57"/>
                <a:gd name="T34" fmla="*/ 29 w 111"/>
                <a:gd name="T35" fmla="*/ 56 h 57"/>
                <a:gd name="T36" fmla="*/ 24 w 111"/>
                <a:gd name="T37" fmla="*/ 53 h 57"/>
                <a:gd name="T38" fmla="*/ 19 w 111"/>
                <a:gd name="T39" fmla="*/ 49 h 57"/>
                <a:gd name="T40" fmla="*/ 13 w 111"/>
                <a:gd name="T41" fmla="*/ 43 h 57"/>
                <a:gd name="T42" fmla="*/ 8 w 111"/>
                <a:gd name="T43" fmla="*/ 37 h 57"/>
                <a:gd name="T44" fmla="*/ 3 w 111"/>
                <a:gd name="T45" fmla="*/ 30 h 57"/>
                <a:gd name="T46" fmla="*/ 1 w 111"/>
                <a:gd name="T47" fmla="*/ 24 h 57"/>
                <a:gd name="T48" fmla="*/ 0 w 111"/>
                <a:gd name="T49" fmla="*/ 17 h 57"/>
                <a:gd name="T50" fmla="*/ 0 w 111"/>
                <a:gd name="T51" fmla="*/ 15 h 57"/>
                <a:gd name="T52" fmla="*/ 1 w 111"/>
                <a:gd name="T53" fmla="*/ 12 h 57"/>
                <a:gd name="T54" fmla="*/ 3 w 111"/>
                <a:gd name="T55" fmla="*/ 10 h 57"/>
                <a:gd name="T56" fmla="*/ 6 w 111"/>
                <a:gd name="T57" fmla="*/ 8 h 57"/>
                <a:gd name="T58" fmla="*/ 11 w 111"/>
                <a:gd name="T59" fmla="*/ 4 h 57"/>
                <a:gd name="T60" fmla="*/ 19 w 111"/>
                <a:gd name="T61" fmla="*/ 2 h 57"/>
                <a:gd name="T62" fmla="*/ 34 w 111"/>
                <a:gd name="T63" fmla="*/ 0 h 57"/>
                <a:gd name="T64" fmla="*/ 44 w 111"/>
                <a:gd name="T6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1" h="57">
                  <a:moveTo>
                    <a:pt x="44" y="0"/>
                  </a:moveTo>
                  <a:lnTo>
                    <a:pt x="56" y="3"/>
                  </a:lnTo>
                  <a:lnTo>
                    <a:pt x="76" y="11"/>
                  </a:lnTo>
                  <a:lnTo>
                    <a:pt x="96" y="20"/>
                  </a:lnTo>
                  <a:lnTo>
                    <a:pt x="111" y="25"/>
                  </a:lnTo>
                  <a:lnTo>
                    <a:pt x="110" y="30"/>
                  </a:lnTo>
                  <a:lnTo>
                    <a:pt x="108" y="35"/>
                  </a:lnTo>
                  <a:lnTo>
                    <a:pt x="105" y="39"/>
                  </a:lnTo>
                  <a:lnTo>
                    <a:pt x="101" y="42"/>
                  </a:lnTo>
                  <a:lnTo>
                    <a:pt x="96" y="46"/>
                  </a:lnTo>
                  <a:lnTo>
                    <a:pt x="91" y="48"/>
                  </a:lnTo>
                  <a:lnTo>
                    <a:pt x="84" y="50"/>
                  </a:lnTo>
                  <a:lnTo>
                    <a:pt x="78" y="52"/>
                  </a:lnTo>
                  <a:lnTo>
                    <a:pt x="66" y="55"/>
                  </a:lnTo>
                  <a:lnTo>
                    <a:pt x="53" y="56"/>
                  </a:lnTo>
                  <a:lnTo>
                    <a:pt x="42" y="57"/>
                  </a:lnTo>
                  <a:lnTo>
                    <a:pt x="34" y="57"/>
                  </a:lnTo>
                  <a:lnTo>
                    <a:pt x="29" y="56"/>
                  </a:lnTo>
                  <a:lnTo>
                    <a:pt x="24" y="53"/>
                  </a:lnTo>
                  <a:lnTo>
                    <a:pt x="19" y="49"/>
                  </a:lnTo>
                  <a:lnTo>
                    <a:pt x="13" y="43"/>
                  </a:lnTo>
                  <a:lnTo>
                    <a:pt x="8" y="37"/>
                  </a:lnTo>
                  <a:lnTo>
                    <a:pt x="3" y="30"/>
                  </a:lnTo>
                  <a:lnTo>
                    <a:pt x="1" y="24"/>
                  </a:lnTo>
                  <a:lnTo>
                    <a:pt x="0" y="17"/>
                  </a:lnTo>
                  <a:lnTo>
                    <a:pt x="0" y="15"/>
                  </a:lnTo>
                  <a:lnTo>
                    <a:pt x="1" y="12"/>
                  </a:lnTo>
                  <a:lnTo>
                    <a:pt x="3" y="10"/>
                  </a:lnTo>
                  <a:lnTo>
                    <a:pt x="6" y="8"/>
                  </a:lnTo>
                  <a:lnTo>
                    <a:pt x="11" y="4"/>
                  </a:lnTo>
                  <a:lnTo>
                    <a:pt x="19" y="2"/>
                  </a:lnTo>
                  <a:lnTo>
                    <a:pt x="34" y="0"/>
                  </a:lnTo>
                  <a:lnTo>
                    <a:pt x="44"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2" name="Freeform 152"/>
            <p:cNvSpPr>
              <a:spLocks/>
            </p:cNvSpPr>
            <p:nvPr/>
          </p:nvSpPr>
          <p:spPr bwMode="auto">
            <a:xfrm>
              <a:off x="13677900" y="2493963"/>
              <a:ext cx="322262" cy="225425"/>
            </a:xfrm>
            <a:custGeom>
              <a:avLst/>
              <a:gdLst>
                <a:gd name="T0" fmla="*/ 383 w 407"/>
                <a:gd name="T1" fmla="*/ 268 h 285"/>
                <a:gd name="T2" fmla="*/ 376 w 407"/>
                <a:gd name="T3" fmla="*/ 276 h 285"/>
                <a:gd name="T4" fmla="*/ 367 w 407"/>
                <a:gd name="T5" fmla="*/ 282 h 285"/>
                <a:gd name="T6" fmla="*/ 355 w 407"/>
                <a:gd name="T7" fmla="*/ 285 h 285"/>
                <a:gd name="T8" fmla="*/ 335 w 407"/>
                <a:gd name="T9" fmla="*/ 285 h 285"/>
                <a:gd name="T10" fmla="*/ 308 w 407"/>
                <a:gd name="T11" fmla="*/ 282 h 285"/>
                <a:gd name="T12" fmla="*/ 273 w 407"/>
                <a:gd name="T13" fmla="*/ 275 h 285"/>
                <a:gd name="T14" fmla="*/ 226 w 407"/>
                <a:gd name="T15" fmla="*/ 264 h 285"/>
                <a:gd name="T16" fmla="*/ 193 w 407"/>
                <a:gd name="T17" fmla="*/ 257 h 285"/>
                <a:gd name="T18" fmla="*/ 170 w 407"/>
                <a:gd name="T19" fmla="*/ 255 h 285"/>
                <a:gd name="T20" fmla="*/ 154 w 407"/>
                <a:gd name="T21" fmla="*/ 254 h 285"/>
                <a:gd name="T22" fmla="*/ 144 w 407"/>
                <a:gd name="T23" fmla="*/ 250 h 285"/>
                <a:gd name="T24" fmla="*/ 126 w 407"/>
                <a:gd name="T25" fmla="*/ 238 h 285"/>
                <a:gd name="T26" fmla="*/ 88 w 407"/>
                <a:gd name="T27" fmla="*/ 209 h 285"/>
                <a:gd name="T28" fmla="*/ 86 w 407"/>
                <a:gd name="T29" fmla="*/ 186 h 285"/>
                <a:gd name="T30" fmla="*/ 117 w 407"/>
                <a:gd name="T31" fmla="*/ 173 h 285"/>
                <a:gd name="T32" fmla="*/ 144 w 407"/>
                <a:gd name="T33" fmla="*/ 160 h 285"/>
                <a:gd name="T34" fmla="*/ 175 w 407"/>
                <a:gd name="T35" fmla="*/ 145 h 285"/>
                <a:gd name="T36" fmla="*/ 178 w 407"/>
                <a:gd name="T37" fmla="*/ 139 h 285"/>
                <a:gd name="T38" fmla="*/ 138 w 407"/>
                <a:gd name="T39" fmla="*/ 139 h 285"/>
                <a:gd name="T40" fmla="*/ 106 w 407"/>
                <a:gd name="T41" fmla="*/ 138 h 285"/>
                <a:gd name="T42" fmla="*/ 75 w 407"/>
                <a:gd name="T43" fmla="*/ 132 h 285"/>
                <a:gd name="T44" fmla="*/ 46 w 407"/>
                <a:gd name="T45" fmla="*/ 123 h 285"/>
                <a:gd name="T46" fmla="*/ 16 w 407"/>
                <a:gd name="T47" fmla="*/ 109 h 285"/>
                <a:gd name="T48" fmla="*/ 13 w 407"/>
                <a:gd name="T49" fmla="*/ 96 h 285"/>
                <a:gd name="T50" fmla="*/ 35 w 407"/>
                <a:gd name="T51" fmla="*/ 84 h 285"/>
                <a:gd name="T52" fmla="*/ 65 w 407"/>
                <a:gd name="T53" fmla="*/ 60 h 285"/>
                <a:gd name="T54" fmla="*/ 95 w 407"/>
                <a:gd name="T55" fmla="*/ 34 h 285"/>
                <a:gd name="T56" fmla="*/ 115 w 407"/>
                <a:gd name="T57" fmla="*/ 19 h 285"/>
                <a:gd name="T58" fmla="*/ 138 w 407"/>
                <a:gd name="T59" fmla="*/ 8 h 285"/>
                <a:gd name="T60" fmla="*/ 164 w 407"/>
                <a:gd name="T61" fmla="*/ 0 h 285"/>
                <a:gd name="T62" fmla="*/ 186 w 407"/>
                <a:gd name="T63" fmla="*/ 0 h 285"/>
                <a:gd name="T64" fmla="*/ 203 w 407"/>
                <a:gd name="T65" fmla="*/ 5 h 285"/>
                <a:gd name="T66" fmla="*/ 223 w 407"/>
                <a:gd name="T67" fmla="*/ 16 h 285"/>
                <a:gd name="T68" fmla="*/ 258 w 407"/>
                <a:gd name="T69" fmla="*/ 47 h 285"/>
                <a:gd name="T70" fmla="*/ 271 w 407"/>
                <a:gd name="T71" fmla="*/ 70 h 285"/>
                <a:gd name="T72" fmla="*/ 263 w 407"/>
                <a:gd name="T73" fmla="*/ 70 h 285"/>
                <a:gd name="T74" fmla="*/ 261 w 407"/>
                <a:gd name="T75" fmla="*/ 82 h 285"/>
                <a:gd name="T76" fmla="*/ 260 w 407"/>
                <a:gd name="T77" fmla="*/ 97 h 285"/>
                <a:gd name="T78" fmla="*/ 259 w 407"/>
                <a:gd name="T79" fmla="*/ 107 h 285"/>
                <a:gd name="T80" fmla="*/ 252 w 407"/>
                <a:gd name="T81" fmla="*/ 115 h 285"/>
                <a:gd name="T82" fmla="*/ 238 w 407"/>
                <a:gd name="T83" fmla="*/ 128 h 285"/>
                <a:gd name="T84" fmla="*/ 234 w 407"/>
                <a:gd name="T85" fmla="*/ 132 h 285"/>
                <a:gd name="T86" fmla="*/ 244 w 407"/>
                <a:gd name="T87" fmla="*/ 131 h 285"/>
                <a:gd name="T88" fmla="*/ 255 w 407"/>
                <a:gd name="T89" fmla="*/ 133 h 285"/>
                <a:gd name="T90" fmla="*/ 271 w 407"/>
                <a:gd name="T91" fmla="*/ 136 h 285"/>
                <a:gd name="T92" fmla="*/ 282 w 407"/>
                <a:gd name="T93" fmla="*/ 140 h 285"/>
                <a:gd name="T94" fmla="*/ 294 w 407"/>
                <a:gd name="T95" fmla="*/ 145 h 285"/>
                <a:gd name="T96" fmla="*/ 306 w 407"/>
                <a:gd name="T97" fmla="*/ 150 h 285"/>
                <a:gd name="T98" fmla="*/ 322 w 407"/>
                <a:gd name="T99" fmla="*/ 150 h 285"/>
                <a:gd name="T100" fmla="*/ 340 w 407"/>
                <a:gd name="T101" fmla="*/ 150 h 285"/>
                <a:gd name="T102" fmla="*/ 360 w 407"/>
                <a:gd name="T103" fmla="*/ 151 h 285"/>
                <a:gd name="T104" fmla="*/ 376 w 407"/>
                <a:gd name="T105" fmla="*/ 155 h 285"/>
                <a:gd name="T106" fmla="*/ 393 w 407"/>
                <a:gd name="T107" fmla="*/ 170 h 285"/>
                <a:gd name="T108" fmla="*/ 400 w 407"/>
                <a:gd name="T109" fmla="*/ 189 h 285"/>
                <a:gd name="T110" fmla="*/ 393 w 407"/>
                <a:gd name="T111" fmla="*/ 196 h 285"/>
                <a:gd name="T112" fmla="*/ 390 w 407"/>
                <a:gd name="T113" fmla="*/ 208 h 285"/>
                <a:gd name="T114" fmla="*/ 390 w 407"/>
                <a:gd name="T115" fmla="*/ 224 h 285"/>
                <a:gd name="T116" fmla="*/ 383 w 407"/>
                <a:gd name="T117" fmla="*/ 232 h 285"/>
                <a:gd name="T118" fmla="*/ 367 w 407"/>
                <a:gd name="T119" fmla="*/ 238 h 285"/>
                <a:gd name="T120" fmla="*/ 366 w 407"/>
                <a:gd name="T121" fmla="*/ 243 h 285"/>
                <a:gd name="T122" fmla="*/ 377 w 407"/>
                <a:gd name="T123" fmla="*/ 250 h 285"/>
                <a:gd name="T124" fmla="*/ 383 w 407"/>
                <a:gd name="T125" fmla="*/ 25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7" h="285">
                  <a:moveTo>
                    <a:pt x="383" y="262"/>
                  </a:moveTo>
                  <a:lnTo>
                    <a:pt x="383" y="268"/>
                  </a:lnTo>
                  <a:lnTo>
                    <a:pt x="380" y="272"/>
                  </a:lnTo>
                  <a:lnTo>
                    <a:pt x="376" y="276"/>
                  </a:lnTo>
                  <a:lnTo>
                    <a:pt x="372" y="280"/>
                  </a:lnTo>
                  <a:lnTo>
                    <a:pt x="367" y="282"/>
                  </a:lnTo>
                  <a:lnTo>
                    <a:pt x="360" y="284"/>
                  </a:lnTo>
                  <a:lnTo>
                    <a:pt x="355" y="285"/>
                  </a:lnTo>
                  <a:lnTo>
                    <a:pt x="348" y="285"/>
                  </a:lnTo>
                  <a:lnTo>
                    <a:pt x="335" y="285"/>
                  </a:lnTo>
                  <a:lnTo>
                    <a:pt x="321" y="284"/>
                  </a:lnTo>
                  <a:lnTo>
                    <a:pt x="308" y="282"/>
                  </a:lnTo>
                  <a:lnTo>
                    <a:pt x="297" y="281"/>
                  </a:lnTo>
                  <a:lnTo>
                    <a:pt x="273" y="275"/>
                  </a:lnTo>
                  <a:lnTo>
                    <a:pt x="249" y="270"/>
                  </a:lnTo>
                  <a:lnTo>
                    <a:pt x="226" y="264"/>
                  </a:lnTo>
                  <a:lnTo>
                    <a:pt x="204" y="259"/>
                  </a:lnTo>
                  <a:lnTo>
                    <a:pt x="193" y="257"/>
                  </a:lnTo>
                  <a:lnTo>
                    <a:pt x="182" y="256"/>
                  </a:lnTo>
                  <a:lnTo>
                    <a:pt x="170" y="255"/>
                  </a:lnTo>
                  <a:lnTo>
                    <a:pt x="158" y="255"/>
                  </a:lnTo>
                  <a:lnTo>
                    <a:pt x="154" y="254"/>
                  </a:lnTo>
                  <a:lnTo>
                    <a:pt x="149" y="252"/>
                  </a:lnTo>
                  <a:lnTo>
                    <a:pt x="144" y="250"/>
                  </a:lnTo>
                  <a:lnTo>
                    <a:pt x="138" y="247"/>
                  </a:lnTo>
                  <a:lnTo>
                    <a:pt x="126" y="238"/>
                  </a:lnTo>
                  <a:lnTo>
                    <a:pt x="114" y="229"/>
                  </a:lnTo>
                  <a:lnTo>
                    <a:pt x="88" y="209"/>
                  </a:lnTo>
                  <a:lnTo>
                    <a:pt x="65" y="193"/>
                  </a:lnTo>
                  <a:lnTo>
                    <a:pt x="86" y="186"/>
                  </a:lnTo>
                  <a:lnTo>
                    <a:pt x="102" y="180"/>
                  </a:lnTo>
                  <a:lnTo>
                    <a:pt x="117" y="173"/>
                  </a:lnTo>
                  <a:lnTo>
                    <a:pt x="131" y="167"/>
                  </a:lnTo>
                  <a:lnTo>
                    <a:pt x="144" y="160"/>
                  </a:lnTo>
                  <a:lnTo>
                    <a:pt x="158" y="153"/>
                  </a:lnTo>
                  <a:lnTo>
                    <a:pt x="175" y="145"/>
                  </a:lnTo>
                  <a:lnTo>
                    <a:pt x="194" y="139"/>
                  </a:lnTo>
                  <a:lnTo>
                    <a:pt x="178" y="139"/>
                  </a:lnTo>
                  <a:lnTo>
                    <a:pt x="157" y="139"/>
                  </a:lnTo>
                  <a:lnTo>
                    <a:pt x="138" y="139"/>
                  </a:lnTo>
                  <a:lnTo>
                    <a:pt x="124" y="139"/>
                  </a:lnTo>
                  <a:lnTo>
                    <a:pt x="106" y="138"/>
                  </a:lnTo>
                  <a:lnTo>
                    <a:pt x="91" y="136"/>
                  </a:lnTo>
                  <a:lnTo>
                    <a:pt x="75" y="132"/>
                  </a:lnTo>
                  <a:lnTo>
                    <a:pt x="60" y="128"/>
                  </a:lnTo>
                  <a:lnTo>
                    <a:pt x="46" y="123"/>
                  </a:lnTo>
                  <a:lnTo>
                    <a:pt x="31" y="116"/>
                  </a:lnTo>
                  <a:lnTo>
                    <a:pt x="16" y="109"/>
                  </a:lnTo>
                  <a:lnTo>
                    <a:pt x="0" y="100"/>
                  </a:lnTo>
                  <a:lnTo>
                    <a:pt x="13" y="96"/>
                  </a:lnTo>
                  <a:lnTo>
                    <a:pt x="24" y="90"/>
                  </a:lnTo>
                  <a:lnTo>
                    <a:pt x="35" y="84"/>
                  </a:lnTo>
                  <a:lnTo>
                    <a:pt x="46" y="76"/>
                  </a:lnTo>
                  <a:lnTo>
                    <a:pt x="65" y="60"/>
                  </a:lnTo>
                  <a:lnTo>
                    <a:pt x="85" y="43"/>
                  </a:lnTo>
                  <a:lnTo>
                    <a:pt x="95" y="34"/>
                  </a:lnTo>
                  <a:lnTo>
                    <a:pt x="104" y="26"/>
                  </a:lnTo>
                  <a:lnTo>
                    <a:pt x="115" y="19"/>
                  </a:lnTo>
                  <a:lnTo>
                    <a:pt x="126" y="13"/>
                  </a:lnTo>
                  <a:lnTo>
                    <a:pt x="138" y="8"/>
                  </a:lnTo>
                  <a:lnTo>
                    <a:pt x="150" y="4"/>
                  </a:lnTo>
                  <a:lnTo>
                    <a:pt x="164" y="0"/>
                  </a:lnTo>
                  <a:lnTo>
                    <a:pt x="178" y="0"/>
                  </a:lnTo>
                  <a:lnTo>
                    <a:pt x="186" y="0"/>
                  </a:lnTo>
                  <a:lnTo>
                    <a:pt x="195" y="1"/>
                  </a:lnTo>
                  <a:lnTo>
                    <a:pt x="203" y="5"/>
                  </a:lnTo>
                  <a:lnTo>
                    <a:pt x="209" y="7"/>
                  </a:lnTo>
                  <a:lnTo>
                    <a:pt x="223" y="16"/>
                  </a:lnTo>
                  <a:lnTo>
                    <a:pt x="236" y="25"/>
                  </a:lnTo>
                  <a:lnTo>
                    <a:pt x="258" y="47"/>
                  </a:lnTo>
                  <a:lnTo>
                    <a:pt x="279" y="65"/>
                  </a:lnTo>
                  <a:lnTo>
                    <a:pt x="271" y="70"/>
                  </a:lnTo>
                  <a:lnTo>
                    <a:pt x="266" y="71"/>
                  </a:lnTo>
                  <a:lnTo>
                    <a:pt x="263" y="70"/>
                  </a:lnTo>
                  <a:lnTo>
                    <a:pt x="260" y="70"/>
                  </a:lnTo>
                  <a:lnTo>
                    <a:pt x="261" y="82"/>
                  </a:lnTo>
                  <a:lnTo>
                    <a:pt x="261" y="89"/>
                  </a:lnTo>
                  <a:lnTo>
                    <a:pt x="260" y="97"/>
                  </a:lnTo>
                  <a:lnTo>
                    <a:pt x="260" y="104"/>
                  </a:lnTo>
                  <a:lnTo>
                    <a:pt x="259" y="107"/>
                  </a:lnTo>
                  <a:lnTo>
                    <a:pt x="257" y="111"/>
                  </a:lnTo>
                  <a:lnTo>
                    <a:pt x="252" y="115"/>
                  </a:lnTo>
                  <a:lnTo>
                    <a:pt x="248" y="119"/>
                  </a:lnTo>
                  <a:lnTo>
                    <a:pt x="238" y="128"/>
                  </a:lnTo>
                  <a:lnTo>
                    <a:pt x="228" y="135"/>
                  </a:lnTo>
                  <a:lnTo>
                    <a:pt x="234" y="132"/>
                  </a:lnTo>
                  <a:lnTo>
                    <a:pt x="238" y="131"/>
                  </a:lnTo>
                  <a:lnTo>
                    <a:pt x="244" y="131"/>
                  </a:lnTo>
                  <a:lnTo>
                    <a:pt x="247" y="132"/>
                  </a:lnTo>
                  <a:lnTo>
                    <a:pt x="255" y="133"/>
                  </a:lnTo>
                  <a:lnTo>
                    <a:pt x="263" y="135"/>
                  </a:lnTo>
                  <a:lnTo>
                    <a:pt x="271" y="136"/>
                  </a:lnTo>
                  <a:lnTo>
                    <a:pt x="277" y="137"/>
                  </a:lnTo>
                  <a:lnTo>
                    <a:pt x="282" y="140"/>
                  </a:lnTo>
                  <a:lnTo>
                    <a:pt x="289" y="142"/>
                  </a:lnTo>
                  <a:lnTo>
                    <a:pt x="294" y="145"/>
                  </a:lnTo>
                  <a:lnTo>
                    <a:pt x="300" y="148"/>
                  </a:lnTo>
                  <a:lnTo>
                    <a:pt x="306" y="150"/>
                  </a:lnTo>
                  <a:lnTo>
                    <a:pt x="314" y="150"/>
                  </a:lnTo>
                  <a:lnTo>
                    <a:pt x="322" y="150"/>
                  </a:lnTo>
                  <a:lnTo>
                    <a:pt x="331" y="150"/>
                  </a:lnTo>
                  <a:lnTo>
                    <a:pt x="340" y="150"/>
                  </a:lnTo>
                  <a:lnTo>
                    <a:pt x="348" y="150"/>
                  </a:lnTo>
                  <a:lnTo>
                    <a:pt x="360" y="151"/>
                  </a:lnTo>
                  <a:lnTo>
                    <a:pt x="369" y="152"/>
                  </a:lnTo>
                  <a:lnTo>
                    <a:pt x="376" y="155"/>
                  </a:lnTo>
                  <a:lnTo>
                    <a:pt x="382" y="158"/>
                  </a:lnTo>
                  <a:lnTo>
                    <a:pt x="393" y="170"/>
                  </a:lnTo>
                  <a:lnTo>
                    <a:pt x="407" y="185"/>
                  </a:lnTo>
                  <a:lnTo>
                    <a:pt x="400" y="189"/>
                  </a:lnTo>
                  <a:lnTo>
                    <a:pt x="396" y="193"/>
                  </a:lnTo>
                  <a:lnTo>
                    <a:pt x="393" y="196"/>
                  </a:lnTo>
                  <a:lnTo>
                    <a:pt x="392" y="199"/>
                  </a:lnTo>
                  <a:lnTo>
                    <a:pt x="390" y="208"/>
                  </a:lnTo>
                  <a:lnTo>
                    <a:pt x="392" y="220"/>
                  </a:lnTo>
                  <a:lnTo>
                    <a:pt x="390" y="224"/>
                  </a:lnTo>
                  <a:lnTo>
                    <a:pt x="387" y="229"/>
                  </a:lnTo>
                  <a:lnTo>
                    <a:pt x="383" y="232"/>
                  </a:lnTo>
                  <a:lnTo>
                    <a:pt x="377" y="235"/>
                  </a:lnTo>
                  <a:lnTo>
                    <a:pt x="367" y="238"/>
                  </a:lnTo>
                  <a:lnTo>
                    <a:pt x="356" y="238"/>
                  </a:lnTo>
                  <a:lnTo>
                    <a:pt x="366" y="243"/>
                  </a:lnTo>
                  <a:lnTo>
                    <a:pt x="374" y="247"/>
                  </a:lnTo>
                  <a:lnTo>
                    <a:pt x="377" y="250"/>
                  </a:lnTo>
                  <a:lnTo>
                    <a:pt x="381" y="254"/>
                  </a:lnTo>
                  <a:lnTo>
                    <a:pt x="383" y="258"/>
                  </a:lnTo>
                  <a:lnTo>
                    <a:pt x="383" y="26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3" name="Freeform 153"/>
            <p:cNvSpPr>
              <a:spLocks/>
            </p:cNvSpPr>
            <p:nvPr/>
          </p:nvSpPr>
          <p:spPr bwMode="auto">
            <a:xfrm>
              <a:off x="13817600" y="2849563"/>
              <a:ext cx="41275" cy="30163"/>
            </a:xfrm>
            <a:custGeom>
              <a:avLst/>
              <a:gdLst>
                <a:gd name="T0" fmla="*/ 0 w 50"/>
                <a:gd name="T1" fmla="*/ 21 h 37"/>
                <a:gd name="T2" fmla="*/ 15 w 50"/>
                <a:gd name="T3" fmla="*/ 9 h 37"/>
                <a:gd name="T4" fmla="*/ 27 w 50"/>
                <a:gd name="T5" fmla="*/ 0 h 37"/>
                <a:gd name="T6" fmla="*/ 47 w 50"/>
                <a:gd name="T7" fmla="*/ 0 h 37"/>
                <a:gd name="T8" fmla="*/ 50 w 50"/>
                <a:gd name="T9" fmla="*/ 0 h 37"/>
                <a:gd name="T10" fmla="*/ 48 w 50"/>
                <a:gd name="T11" fmla="*/ 9 h 37"/>
                <a:gd name="T12" fmla="*/ 46 w 50"/>
                <a:gd name="T13" fmla="*/ 17 h 37"/>
                <a:gd name="T14" fmla="*/ 44 w 50"/>
                <a:gd name="T15" fmla="*/ 23 h 37"/>
                <a:gd name="T16" fmla="*/ 41 w 50"/>
                <a:gd name="T17" fmla="*/ 28 h 37"/>
                <a:gd name="T18" fmla="*/ 36 w 50"/>
                <a:gd name="T19" fmla="*/ 32 h 37"/>
                <a:gd name="T20" fmla="*/ 31 w 50"/>
                <a:gd name="T21" fmla="*/ 35 h 37"/>
                <a:gd name="T22" fmla="*/ 26 w 50"/>
                <a:gd name="T23" fmla="*/ 37 h 37"/>
                <a:gd name="T24" fmla="*/ 19 w 50"/>
                <a:gd name="T25" fmla="*/ 37 h 37"/>
                <a:gd name="T26" fmla="*/ 15 w 50"/>
                <a:gd name="T27" fmla="*/ 37 h 37"/>
                <a:gd name="T28" fmla="*/ 12 w 50"/>
                <a:gd name="T29" fmla="*/ 36 h 37"/>
                <a:gd name="T30" fmla="*/ 8 w 50"/>
                <a:gd name="T31" fmla="*/ 34 h 37"/>
                <a:gd name="T32" fmla="*/ 6 w 50"/>
                <a:gd name="T33" fmla="*/ 33 h 37"/>
                <a:gd name="T34" fmla="*/ 2 w 50"/>
                <a:gd name="T35" fmla="*/ 27 h 37"/>
                <a:gd name="T36" fmla="*/ 0 w 50"/>
                <a:gd name="T37" fmla="*/ 2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37">
                  <a:moveTo>
                    <a:pt x="0" y="21"/>
                  </a:moveTo>
                  <a:lnTo>
                    <a:pt x="15" y="9"/>
                  </a:lnTo>
                  <a:lnTo>
                    <a:pt x="27" y="0"/>
                  </a:lnTo>
                  <a:lnTo>
                    <a:pt x="47" y="0"/>
                  </a:lnTo>
                  <a:lnTo>
                    <a:pt x="50" y="0"/>
                  </a:lnTo>
                  <a:lnTo>
                    <a:pt x="48" y="9"/>
                  </a:lnTo>
                  <a:lnTo>
                    <a:pt x="46" y="17"/>
                  </a:lnTo>
                  <a:lnTo>
                    <a:pt x="44" y="23"/>
                  </a:lnTo>
                  <a:lnTo>
                    <a:pt x="41" y="28"/>
                  </a:lnTo>
                  <a:lnTo>
                    <a:pt x="36" y="32"/>
                  </a:lnTo>
                  <a:lnTo>
                    <a:pt x="31" y="35"/>
                  </a:lnTo>
                  <a:lnTo>
                    <a:pt x="26" y="37"/>
                  </a:lnTo>
                  <a:lnTo>
                    <a:pt x="19" y="37"/>
                  </a:lnTo>
                  <a:lnTo>
                    <a:pt x="15" y="37"/>
                  </a:lnTo>
                  <a:lnTo>
                    <a:pt x="12" y="36"/>
                  </a:lnTo>
                  <a:lnTo>
                    <a:pt x="8" y="34"/>
                  </a:lnTo>
                  <a:lnTo>
                    <a:pt x="6" y="33"/>
                  </a:lnTo>
                  <a:lnTo>
                    <a:pt x="2" y="27"/>
                  </a:lnTo>
                  <a:lnTo>
                    <a:pt x="0" y="2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4" name="Freeform 154"/>
            <p:cNvSpPr>
              <a:spLocks/>
            </p:cNvSpPr>
            <p:nvPr/>
          </p:nvSpPr>
          <p:spPr bwMode="auto">
            <a:xfrm>
              <a:off x="13615988" y="2498725"/>
              <a:ext cx="57150" cy="15875"/>
            </a:xfrm>
            <a:custGeom>
              <a:avLst/>
              <a:gdLst>
                <a:gd name="T0" fmla="*/ 71 w 71"/>
                <a:gd name="T1" fmla="*/ 15 h 18"/>
                <a:gd name="T2" fmla="*/ 60 w 71"/>
                <a:gd name="T3" fmla="*/ 17 h 18"/>
                <a:gd name="T4" fmla="*/ 50 w 71"/>
                <a:gd name="T5" fmla="*/ 18 h 18"/>
                <a:gd name="T6" fmla="*/ 40 w 71"/>
                <a:gd name="T7" fmla="*/ 18 h 18"/>
                <a:gd name="T8" fmla="*/ 30 w 71"/>
                <a:gd name="T9" fmla="*/ 18 h 18"/>
                <a:gd name="T10" fmla="*/ 20 w 71"/>
                <a:gd name="T11" fmla="*/ 16 h 18"/>
                <a:gd name="T12" fmla="*/ 12 w 71"/>
                <a:gd name="T13" fmla="*/ 13 h 18"/>
                <a:gd name="T14" fmla="*/ 9 w 71"/>
                <a:gd name="T15" fmla="*/ 11 h 18"/>
                <a:gd name="T16" fmla="*/ 5 w 71"/>
                <a:gd name="T17" fmla="*/ 7 h 18"/>
                <a:gd name="T18" fmla="*/ 2 w 71"/>
                <a:gd name="T19" fmla="*/ 4 h 18"/>
                <a:gd name="T20" fmla="*/ 0 w 71"/>
                <a:gd name="T21" fmla="*/ 0 h 18"/>
                <a:gd name="T22" fmla="*/ 37 w 71"/>
                <a:gd name="T23" fmla="*/ 0 h 18"/>
                <a:gd name="T24" fmla="*/ 55 w 71"/>
                <a:gd name="T25" fmla="*/ 0 h 18"/>
                <a:gd name="T26" fmla="*/ 63 w 71"/>
                <a:gd name="T27" fmla="*/ 0 h 18"/>
                <a:gd name="T28" fmla="*/ 64 w 71"/>
                <a:gd name="T29" fmla="*/ 0 h 18"/>
                <a:gd name="T30" fmla="*/ 71 w 71"/>
                <a:gd name="T31"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8">
                  <a:moveTo>
                    <a:pt x="71" y="15"/>
                  </a:moveTo>
                  <a:lnTo>
                    <a:pt x="60" y="17"/>
                  </a:lnTo>
                  <a:lnTo>
                    <a:pt x="50" y="18"/>
                  </a:lnTo>
                  <a:lnTo>
                    <a:pt x="40" y="18"/>
                  </a:lnTo>
                  <a:lnTo>
                    <a:pt x="30" y="18"/>
                  </a:lnTo>
                  <a:lnTo>
                    <a:pt x="20" y="16"/>
                  </a:lnTo>
                  <a:lnTo>
                    <a:pt x="12" y="13"/>
                  </a:lnTo>
                  <a:lnTo>
                    <a:pt x="9" y="11"/>
                  </a:lnTo>
                  <a:lnTo>
                    <a:pt x="5" y="7"/>
                  </a:lnTo>
                  <a:lnTo>
                    <a:pt x="2" y="4"/>
                  </a:lnTo>
                  <a:lnTo>
                    <a:pt x="0" y="0"/>
                  </a:lnTo>
                  <a:lnTo>
                    <a:pt x="37" y="0"/>
                  </a:lnTo>
                  <a:lnTo>
                    <a:pt x="55" y="0"/>
                  </a:lnTo>
                  <a:lnTo>
                    <a:pt x="63" y="0"/>
                  </a:lnTo>
                  <a:lnTo>
                    <a:pt x="64" y="0"/>
                  </a:lnTo>
                  <a:lnTo>
                    <a:pt x="71" y="1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5" name="Freeform 155"/>
            <p:cNvSpPr>
              <a:spLocks/>
            </p:cNvSpPr>
            <p:nvPr/>
          </p:nvSpPr>
          <p:spPr bwMode="auto">
            <a:xfrm>
              <a:off x="14250988" y="2763838"/>
              <a:ext cx="47625" cy="17463"/>
            </a:xfrm>
            <a:custGeom>
              <a:avLst/>
              <a:gdLst>
                <a:gd name="T0" fmla="*/ 60 w 60"/>
                <a:gd name="T1" fmla="*/ 0 h 23"/>
                <a:gd name="T2" fmla="*/ 57 w 60"/>
                <a:gd name="T3" fmla="*/ 9 h 23"/>
                <a:gd name="T4" fmla="*/ 52 w 60"/>
                <a:gd name="T5" fmla="*/ 16 h 23"/>
                <a:gd name="T6" fmla="*/ 48 w 60"/>
                <a:gd name="T7" fmla="*/ 18 h 23"/>
                <a:gd name="T8" fmla="*/ 44 w 60"/>
                <a:gd name="T9" fmla="*/ 21 h 23"/>
                <a:gd name="T10" fmla="*/ 41 w 60"/>
                <a:gd name="T11" fmla="*/ 23 h 23"/>
                <a:gd name="T12" fmla="*/ 37 w 60"/>
                <a:gd name="T13" fmla="*/ 23 h 23"/>
                <a:gd name="T14" fmla="*/ 29 w 60"/>
                <a:gd name="T15" fmla="*/ 23 h 23"/>
                <a:gd name="T16" fmla="*/ 23 w 60"/>
                <a:gd name="T17" fmla="*/ 22 h 23"/>
                <a:gd name="T18" fmla="*/ 17 w 60"/>
                <a:gd name="T19" fmla="*/ 20 h 23"/>
                <a:gd name="T20" fmla="*/ 12 w 60"/>
                <a:gd name="T21" fmla="*/ 16 h 23"/>
                <a:gd name="T22" fmla="*/ 7 w 60"/>
                <a:gd name="T23" fmla="*/ 13 h 23"/>
                <a:gd name="T24" fmla="*/ 4 w 60"/>
                <a:gd name="T25" fmla="*/ 10 h 23"/>
                <a:gd name="T26" fmla="*/ 2 w 60"/>
                <a:gd name="T27" fmla="*/ 7 h 23"/>
                <a:gd name="T28" fmla="*/ 0 w 60"/>
                <a:gd name="T29" fmla="*/ 3 h 23"/>
                <a:gd name="T30" fmla="*/ 12 w 60"/>
                <a:gd name="T31" fmla="*/ 1 h 23"/>
                <a:gd name="T32" fmla="*/ 23 w 60"/>
                <a:gd name="T33" fmla="*/ 0 h 23"/>
                <a:gd name="T34" fmla="*/ 31 w 60"/>
                <a:gd name="T35" fmla="*/ 0 h 23"/>
                <a:gd name="T36" fmla="*/ 38 w 60"/>
                <a:gd name="T37" fmla="*/ 0 h 23"/>
                <a:gd name="T38" fmla="*/ 50 w 60"/>
                <a:gd name="T39" fmla="*/ 1 h 23"/>
                <a:gd name="T40" fmla="*/ 60 w 60"/>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23">
                  <a:moveTo>
                    <a:pt x="60" y="0"/>
                  </a:moveTo>
                  <a:lnTo>
                    <a:pt x="57" y="9"/>
                  </a:lnTo>
                  <a:lnTo>
                    <a:pt x="52" y="16"/>
                  </a:lnTo>
                  <a:lnTo>
                    <a:pt x="48" y="18"/>
                  </a:lnTo>
                  <a:lnTo>
                    <a:pt x="44" y="21"/>
                  </a:lnTo>
                  <a:lnTo>
                    <a:pt x="41" y="23"/>
                  </a:lnTo>
                  <a:lnTo>
                    <a:pt x="37" y="23"/>
                  </a:lnTo>
                  <a:lnTo>
                    <a:pt x="29" y="23"/>
                  </a:lnTo>
                  <a:lnTo>
                    <a:pt x="23" y="22"/>
                  </a:lnTo>
                  <a:lnTo>
                    <a:pt x="17" y="20"/>
                  </a:lnTo>
                  <a:lnTo>
                    <a:pt x="12" y="16"/>
                  </a:lnTo>
                  <a:lnTo>
                    <a:pt x="7" y="13"/>
                  </a:lnTo>
                  <a:lnTo>
                    <a:pt x="4" y="10"/>
                  </a:lnTo>
                  <a:lnTo>
                    <a:pt x="2" y="7"/>
                  </a:lnTo>
                  <a:lnTo>
                    <a:pt x="0" y="3"/>
                  </a:lnTo>
                  <a:lnTo>
                    <a:pt x="12" y="1"/>
                  </a:lnTo>
                  <a:lnTo>
                    <a:pt x="23" y="0"/>
                  </a:lnTo>
                  <a:lnTo>
                    <a:pt x="31" y="0"/>
                  </a:lnTo>
                  <a:lnTo>
                    <a:pt x="38" y="0"/>
                  </a:lnTo>
                  <a:lnTo>
                    <a:pt x="50" y="1"/>
                  </a:lnTo>
                  <a:lnTo>
                    <a:pt x="60"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6" name="Freeform 156"/>
            <p:cNvSpPr>
              <a:spLocks/>
            </p:cNvSpPr>
            <p:nvPr/>
          </p:nvSpPr>
          <p:spPr bwMode="auto">
            <a:xfrm>
              <a:off x="11857038" y="2535238"/>
              <a:ext cx="268287" cy="82550"/>
            </a:xfrm>
            <a:custGeom>
              <a:avLst/>
              <a:gdLst>
                <a:gd name="T0" fmla="*/ 284 w 338"/>
                <a:gd name="T1" fmla="*/ 58 h 105"/>
                <a:gd name="T2" fmla="*/ 276 w 338"/>
                <a:gd name="T3" fmla="*/ 61 h 105"/>
                <a:gd name="T4" fmla="*/ 263 w 338"/>
                <a:gd name="T5" fmla="*/ 63 h 105"/>
                <a:gd name="T6" fmla="*/ 247 w 338"/>
                <a:gd name="T7" fmla="*/ 61 h 105"/>
                <a:gd name="T8" fmla="*/ 235 w 338"/>
                <a:gd name="T9" fmla="*/ 61 h 105"/>
                <a:gd name="T10" fmla="*/ 226 w 338"/>
                <a:gd name="T11" fmla="*/ 64 h 105"/>
                <a:gd name="T12" fmla="*/ 215 w 338"/>
                <a:gd name="T13" fmla="*/ 69 h 105"/>
                <a:gd name="T14" fmla="*/ 208 w 338"/>
                <a:gd name="T15" fmla="*/ 81 h 105"/>
                <a:gd name="T16" fmla="*/ 200 w 338"/>
                <a:gd name="T17" fmla="*/ 94 h 105"/>
                <a:gd name="T18" fmla="*/ 194 w 338"/>
                <a:gd name="T19" fmla="*/ 102 h 105"/>
                <a:gd name="T20" fmla="*/ 189 w 338"/>
                <a:gd name="T21" fmla="*/ 105 h 105"/>
                <a:gd name="T22" fmla="*/ 175 w 338"/>
                <a:gd name="T23" fmla="*/ 98 h 105"/>
                <a:gd name="T24" fmla="*/ 159 w 338"/>
                <a:gd name="T25" fmla="*/ 89 h 105"/>
                <a:gd name="T26" fmla="*/ 144 w 338"/>
                <a:gd name="T27" fmla="*/ 86 h 105"/>
                <a:gd name="T28" fmla="*/ 132 w 338"/>
                <a:gd name="T29" fmla="*/ 80 h 105"/>
                <a:gd name="T30" fmla="*/ 124 w 338"/>
                <a:gd name="T31" fmla="*/ 72 h 105"/>
                <a:gd name="T32" fmla="*/ 132 w 338"/>
                <a:gd name="T33" fmla="*/ 62 h 105"/>
                <a:gd name="T34" fmla="*/ 148 w 338"/>
                <a:gd name="T35" fmla="*/ 56 h 105"/>
                <a:gd name="T36" fmla="*/ 138 w 338"/>
                <a:gd name="T37" fmla="*/ 52 h 105"/>
                <a:gd name="T38" fmla="*/ 141 w 338"/>
                <a:gd name="T39" fmla="*/ 42 h 105"/>
                <a:gd name="T40" fmla="*/ 142 w 338"/>
                <a:gd name="T41" fmla="*/ 31 h 105"/>
                <a:gd name="T42" fmla="*/ 129 w 338"/>
                <a:gd name="T43" fmla="*/ 23 h 105"/>
                <a:gd name="T44" fmla="*/ 119 w 338"/>
                <a:gd name="T45" fmla="*/ 20 h 105"/>
                <a:gd name="T46" fmla="*/ 106 w 338"/>
                <a:gd name="T47" fmla="*/ 21 h 105"/>
                <a:gd name="T48" fmla="*/ 89 w 338"/>
                <a:gd name="T49" fmla="*/ 26 h 105"/>
                <a:gd name="T50" fmla="*/ 69 w 338"/>
                <a:gd name="T51" fmla="*/ 35 h 105"/>
                <a:gd name="T52" fmla="*/ 48 w 338"/>
                <a:gd name="T53" fmla="*/ 41 h 105"/>
                <a:gd name="T54" fmla="*/ 30 w 338"/>
                <a:gd name="T55" fmla="*/ 41 h 105"/>
                <a:gd name="T56" fmla="*/ 11 w 338"/>
                <a:gd name="T57" fmla="*/ 36 h 105"/>
                <a:gd name="T58" fmla="*/ 4 w 338"/>
                <a:gd name="T59" fmla="*/ 31 h 105"/>
                <a:gd name="T60" fmla="*/ 15 w 338"/>
                <a:gd name="T61" fmla="*/ 22 h 105"/>
                <a:gd name="T62" fmla="*/ 38 w 338"/>
                <a:gd name="T63" fmla="*/ 12 h 105"/>
                <a:gd name="T64" fmla="*/ 77 w 338"/>
                <a:gd name="T65" fmla="*/ 3 h 105"/>
                <a:gd name="T66" fmla="*/ 115 w 338"/>
                <a:gd name="T67" fmla="*/ 0 h 105"/>
                <a:gd name="T68" fmla="*/ 144 w 338"/>
                <a:gd name="T69" fmla="*/ 1 h 105"/>
                <a:gd name="T70" fmla="*/ 171 w 338"/>
                <a:gd name="T71" fmla="*/ 7 h 105"/>
                <a:gd name="T72" fmla="*/ 195 w 338"/>
                <a:gd name="T73" fmla="*/ 15 h 105"/>
                <a:gd name="T74" fmla="*/ 217 w 338"/>
                <a:gd name="T75" fmla="*/ 22 h 105"/>
                <a:gd name="T76" fmla="*/ 238 w 338"/>
                <a:gd name="T77" fmla="*/ 22 h 105"/>
                <a:gd name="T78" fmla="*/ 253 w 338"/>
                <a:gd name="T79" fmla="*/ 15 h 105"/>
                <a:gd name="T80" fmla="*/ 267 w 338"/>
                <a:gd name="T81" fmla="*/ 7 h 105"/>
                <a:gd name="T82" fmla="*/ 281 w 338"/>
                <a:gd name="T83" fmla="*/ 1 h 105"/>
                <a:gd name="T84" fmla="*/ 297 w 338"/>
                <a:gd name="T85" fmla="*/ 0 h 105"/>
                <a:gd name="T86" fmla="*/ 313 w 338"/>
                <a:gd name="T87" fmla="*/ 5 h 105"/>
                <a:gd name="T88" fmla="*/ 331 w 338"/>
                <a:gd name="T89" fmla="*/ 14 h 105"/>
                <a:gd name="T90" fmla="*/ 338 w 338"/>
                <a:gd name="T91" fmla="*/ 24 h 105"/>
                <a:gd name="T92" fmla="*/ 336 w 338"/>
                <a:gd name="T93" fmla="*/ 33 h 105"/>
                <a:gd name="T94" fmla="*/ 331 w 338"/>
                <a:gd name="T95" fmla="*/ 39 h 105"/>
                <a:gd name="T96" fmla="*/ 319 w 338"/>
                <a:gd name="T97" fmla="*/ 42 h 105"/>
                <a:gd name="T98" fmla="*/ 304 w 338"/>
                <a:gd name="T99" fmla="*/ 46 h 105"/>
                <a:gd name="T100" fmla="*/ 288 w 338"/>
                <a:gd name="T101" fmla="*/ 50 h 105"/>
                <a:gd name="T102" fmla="*/ 278 w 338"/>
                <a:gd name="T103" fmla="*/ 64 h 105"/>
                <a:gd name="T104" fmla="*/ 290 w 338"/>
                <a:gd name="T105" fmla="*/ 5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8" h="105">
                  <a:moveTo>
                    <a:pt x="290" y="54"/>
                  </a:moveTo>
                  <a:lnTo>
                    <a:pt x="284" y="58"/>
                  </a:lnTo>
                  <a:lnTo>
                    <a:pt x="280" y="60"/>
                  </a:lnTo>
                  <a:lnTo>
                    <a:pt x="276" y="61"/>
                  </a:lnTo>
                  <a:lnTo>
                    <a:pt x="271" y="62"/>
                  </a:lnTo>
                  <a:lnTo>
                    <a:pt x="263" y="63"/>
                  </a:lnTo>
                  <a:lnTo>
                    <a:pt x="255" y="62"/>
                  </a:lnTo>
                  <a:lnTo>
                    <a:pt x="247" y="61"/>
                  </a:lnTo>
                  <a:lnTo>
                    <a:pt x="239" y="61"/>
                  </a:lnTo>
                  <a:lnTo>
                    <a:pt x="235" y="61"/>
                  </a:lnTo>
                  <a:lnTo>
                    <a:pt x="230" y="62"/>
                  </a:lnTo>
                  <a:lnTo>
                    <a:pt x="226" y="64"/>
                  </a:lnTo>
                  <a:lnTo>
                    <a:pt x="221" y="66"/>
                  </a:lnTo>
                  <a:lnTo>
                    <a:pt x="215" y="69"/>
                  </a:lnTo>
                  <a:lnTo>
                    <a:pt x="211" y="76"/>
                  </a:lnTo>
                  <a:lnTo>
                    <a:pt x="208" y="81"/>
                  </a:lnTo>
                  <a:lnTo>
                    <a:pt x="203" y="89"/>
                  </a:lnTo>
                  <a:lnTo>
                    <a:pt x="200" y="94"/>
                  </a:lnTo>
                  <a:lnTo>
                    <a:pt x="196" y="100"/>
                  </a:lnTo>
                  <a:lnTo>
                    <a:pt x="194" y="102"/>
                  </a:lnTo>
                  <a:lnTo>
                    <a:pt x="192" y="104"/>
                  </a:lnTo>
                  <a:lnTo>
                    <a:pt x="189" y="105"/>
                  </a:lnTo>
                  <a:lnTo>
                    <a:pt x="186" y="105"/>
                  </a:lnTo>
                  <a:lnTo>
                    <a:pt x="175" y="98"/>
                  </a:lnTo>
                  <a:lnTo>
                    <a:pt x="168" y="89"/>
                  </a:lnTo>
                  <a:lnTo>
                    <a:pt x="159" y="89"/>
                  </a:lnTo>
                  <a:lnTo>
                    <a:pt x="152" y="88"/>
                  </a:lnTo>
                  <a:lnTo>
                    <a:pt x="144" y="86"/>
                  </a:lnTo>
                  <a:lnTo>
                    <a:pt x="138" y="84"/>
                  </a:lnTo>
                  <a:lnTo>
                    <a:pt x="132" y="80"/>
                  </a:lnTo>
                  <a:lnTo>
                    <a:pt x="127" y="76"/>
                  </a:lnTo>
                  <a:lnTo>
                    <a:pt x="124" y="72"/>
                  </a:lnTo>
                  <a:lnTo>
                    <a:pt x="121" y="66"/>
                  </a:lnTo>
                  <a:lnTo>
                    <a:pt x="132" y="62"/>
                  </a:lnTo>
                  <a:lnTo>
                    <a:pt x="141" y="59"/>
                  </a:lnTo>
                  <a:lnTo>
                    <a:pt x="148" y="56"/>
                  </a:lnTo>
                  <a:lnTo>
                    <a:pt x="156" y="54"/>
                  </a:lnTo>
                  <a:lnTo>
                    <a:pt x="138" y="52"/>
                  </a:lnTo>
                  <a:lnTo>
                    <a:pt x="126" y="50"/>
                  </a:lnTo>
                  <a:lnTo>
                    <a:pt x="141" y="42"/>
                  </a:lnTo>
                  <a:lnTo>
                    <a:pt x="153" y="35"/>
                  </a:lnTo>
                  <a:lnTo>
                    <a:pt x="142" y="31"/>
                  </a:lnTo>
                  <a:lnTo>
                    <a:pt x="133" y="25"/>
                  </a:lnTo>
                  <a:lnTo>
                    <a:pt x="129" y="23"/>
                  </a:lnTo>
                  <a:lnTo>
                    <a:pt x="125" y="21"/>
                  </a:lnTo>
                  <a:lnTo>
                    <a:pt x="119" y="20"/>
                  </a:lnTo>
                  <a:lnTo>
                    <a:pt x="114" y="20"/>
                  </a:lnTo>
                  <a:lnTo>
                    <a:pt x="106" y="21"/>
                  </a:lnTo>
                  <a:lnTo>
                    <a:pt x="98" y="23"/>
                  </a:lnTo>
                  <a:lnTo>
                    <a:pt x="89" y="26"/>
                  </a:lnTo>
                  <a:lnTo>
                    <a:pt x="79" y="31"/>
                  </a:lnTo>
                  <a:lnTo>
                    <a:pt x="69" y="35"/>
                  </a:lnTo>
                  <a:lnTo>
                    <a:pt x="59" y="39"/>
                  </a:lnTo>
                  <a:lnTo>
                    <a:pt x="48" y="41"/>
                  </a:lnTo>
                  <a:lnTo>
                    <a:pt x="38" y="42"/>
                  </a:lnTo>
                  <a:lnTo>
                    <a:pt x="30" y="41"/>
                  </a:lnTo>
                  <a:lnTo>
                    <a:pt x="20" y="39"/>
                  </a:lnTo>
                  <a:lnTo>
                    <a:pt x="11" y="36"/>
                  </a:lnTo>
                  <a:lnTo>
                    <a:pt x="0" y="35"/>
                  </a:lnTo>
                  <a:lnTo>
                    <a:pt x="4" y="31"/>
                  </a:lnTo>
                  <a:lnTo>
                    <a:pt x="8" y="25"/>
                  </a:lnTo>
                  <a:lnTo>
                    <a:pt x="15" y="22"/>
                  </a:lnTo>
                  <a:lnTo>
                    <a:pt x="22" y="18"/>
                  </a:lnTo>
                  <a:lnTo>
                    <a:pt x="38" y="12"/>
                  </a:lnTo>
                  <a:lnTo>
                    <a:pt x="58" y="7"/>
                  </a:lnTo>
                  <a:lnTo>
                    <a:pt x="77" y="3"/>
                  </a:lnTo>
                  <a:lnTo>
                    <a:pt x="97" y="1"/>
                  </a:lnTo>
                  <a:lnTo>
                    <a:pt x="115" y="0"/>
                  </a:lnTo>
                  <a:lnTo>
                    <a:pt x="129" y="0"/>
                  </a:lnTo>
                  <a:lnTo>
                    <a:pt x="144" y="1"/>
                  </a:lnTo>
                  <a:lnTo>
                    <a:pt x="158" y="3"/>
                  </a:lnTo>
                  <a:lnTo>
                    <a:pt x="171" y="7"/>
                  </a:lnTo>
                  <a:lnTo>
                    <a:pt x="183" y="11"/>
                  </a:lnTo>
                  <a:lnTo>
                    <a:pt x="195" y="15"/>
                  </a:lnTo>
                  <a:lnTo>
                    <a:pt x="206" y="20"/>
                  </a:lnTo>
                  <a:lnTo>
                    <a:pt x="217" y="22"/>
                  </a:lnTo>
                  <a:lnTo>
                    <a:pt x="228" y="23"/>
                  </a:lnTo>
                  <a:lnTo>
                    <a:pt x="238" y="22"/>
                  </a:lnTo>
                  <a:lnTo>
                    <a:pt x="246" y="20"/>
                  </a:lnTo>
                  <a:lnTo>
                    <a:pt x="253" y="15"/>
                  </a:lnTo>
                  <a:lnTo>
                    <a:pt x="261" y="11"/>
                  </a:lnTo>
                  <a:lnTo>
                    <a:pt x="267" y="7"/>
                  </a:lnTo>
                  <a:lnTo>
                    <a:pt x="274" y="3"/>
                  </a:lnTo>
                  <a:lnTo>
                    <a:pt x="281" y="1"/>
                  </a:lnTo>
                  <a:lnTo>
                    <a:pt x="290" y="0"/>
                  </a:lnTo>
                  <a:lnTo>
                    <a:pt x="297" y="0"/>
                  </a:lnTo>
                  <a:lnTo>
                    <a:pt x="306" y="2"/>
                  </a:lnTo>
                  <a:lnTo>
                    <a:pt x="313" y="5"/>
                  </a:lnTo>
                  <a:lnTo>
                    <a:pt x="320" y="8"/>
                  </a:lnTo>
                  <a:lnTo>
                    <a:pt x="331" y="14"/>
                  </a:lnTo>
                  <a:lnTo>
                    <a:pt x="338" y="20"/>
                  </a:lnTo>
                  <a:lnTo>
                    <a:pt x="338" y="24"/>
                  </a:lnTo>
                  <a:lnTo>
                    <a:pt x="337" y="29"/>
                  </a:lnTo>
                  <a:lnTo>
                    <a:pt x="336" y="33"/>
                  </a:lnTo>
                  <a:lnTo>
                    <a:pt x="335" y="35"/>
                  </a:lnTo>
                  <a:lnTo>
                    <a:pt x="331" y="39"/>
                  </a:lnTo>
                  <a:lnTo>
                    <a:pt x="325" y="40"/>
                  </a:lnTo>
                  <a:lnTo>
                    <a:pt x="319" y="42"/>
                  </a:lnTo>
                  <a:lnTo>
                    <a:pt x="311" y="43"/>
                  </a:lnTo>
                  <a:lnTo>
                    <a:pt x="304" y="46"/>
                  </a:lnTo>
                  <a:lnTo>
                    <a:pt x="297" y="50"/>
                  </a:lnTo>
                  <a:lnTo>
                    <a:pt x="288" y="50"/>
                  </a:lnTo>
                  <a:lnTo>
                    <a:pt x="278" y="50"/>
                  </a:lnTo>
                  <a:lnTo>
                    <a:pt x="278" y="64"/>
                  </a:lnTo>
                  <a:lnTo>
                    <a:pt x="278" y="66"/>
                  </a:lnTo>
                  <a:lnTo>
                    <a:pt x="290" y="5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7" name="Freeform 157"/>
            <p:cNvSpPr>
              <a:spLocks/>
            </p:cNvSpPr>
            <p:nvPr/>
          </p:nvSpPr>
          <p:spPr bwMode="auto">
            <a:xfrm>
              <a:off x="12565063" y="2482850"/>
              <a:ext cx="93662" cy="61913"/>
            </a:xfrm>
            <a:custGeom>
              <a:avLst/>
              <a:gdLst>
                <a:gd name="T0" fmla="*/ 27 w 119"/>
                <a:gd name="T1" fmla="*/ 78 h 78"/>
                <a:gd name="T2" fmla="*/ 21 w 119"/>
                <a:gd name="T3" fmla="*/ 78 h 78"/>
                <a:gd name="T4" fmla="*/ 14 w 119"/>
                <a:gd name="T5" fmla="*/ 76 h 78"/>
                <a:gd name="T6" fmla="*/ 10 w 119"/>
                <a:gd name="T7" fmla="*/ 74 h 78"/>
                <a:gd name="T8" fmla="*/ 7 w 119"/>
                <a:gd name="T9" fmla="*/ 71 h 78"/>
                <a:gd name="T10" fmla="*/ 3 w 119"/>
                <a:gd name="T11" fmla="*/ 66 h 78"/>
                <a:gd name="T12" fmla="*/ 1 w 119"/>
                <a:gd name="T13" fmla="*/ 62 h 78"/>
                <a:gd name="T14" fmla="*/ 0 w 119"/>
                <a:gd name="T15" fmla="*/ 57 h 78"/>
                <a:gd name="T16" fmla="*/ 0 w 119"/>
                <a:gd name="T17" fmla="*/ 51 h 78"/>
                <a:gd name="T18" fmla="*/ 1 w 119"/>
                <a:gd name="T19" fmla="*/ 47 h 78"/>
                <a:gd name="T20" fmla="*/ 3 w 119"/>
                <a:gd name="T21" fmla="*/ 43 h 78"/>
                <a:gd name="T22" fmla="*/ 7 w 119"/>
                <a:gd name="T23" fmla="*/ 38 h 78"/>
                <a:gd name="T24" fmla="*/ 11 w 119"/>
                <a:gd name="T25" fmla="*/ 33 h 78"/>
                <a:gd name="T26" fmla="*/ 23 w 119"/>
                <a:gd name="T27" fmla="*/ 25 h 78"/>
                <a:gd name="T28" fmla="*/ 38 w 119"/>
                <a:gd name="T29" fmla="*/ 17 h 78"/>
                <a:gd name="T30" fmla="*/ 54 w 119"/>
                <a:gd name="T31" fmla="*/ 10 h 78"/>
                <a:gd name="T32" fmla="*/ 69 w 119"/>
                <a:gd name="T33" fmla="*/ 5 h 78"/>
                <a:gd name="T34" fmla="*/ 84 w 119"/>
                <a:gd name="T35" fmla="*/ 1 h 78"/>
                <a:gd name="T36" fmla="*/ 96 w 119"/>
                <a:gd name="T37" fmla="*/ 0 h 78"/>
                <a:gd name="T38" fmla="*/ 109 w 119"/>
                <a:gd name="T39" fmla="*/ 32 h 78"/>
                <a:gd name="T40" fmla="*/ 116 w 119"/>
                <a:gd name="T41" fmla="*/ 48 h 78"/>
                <a:gd name="T42" fmla="*/ 118 w 119"/>
                <a:gd name="T43" fmla="*/ 54 h 78"/>
                <a:gd name="T44" fmla="*/ 119 w 119"/>
                <a:gd name="T45" fmla="*/ 55 h 78"/>
                <a:gd name="T46" fmla="*/ 112 w 119"/>
                <a:gd name="T47" fmla="*/ 59 h 78"/>
                <a:gd name="T48" fmla="*/ 102 w 119"/>
                <a:gd name="T49" fmla="*/ 62 h 78"/>
                <a:gd name="T50" fmla="*/ 89 w 119"/>
                <a:gd name="T51" fmla="*/ 66 h 78"/>
                <a:gd name="T52" fmla="*/ 75 w 119"/>
                <a:gd name="T53" fmla="*/ 70 h 78"/>
                <a:gd name="T54" fmla="*/ 47 w 119"/>
                <a:gd name="T55" fmla="*/ 76 h 78"/>
                <a:gd name="T56" fmla="*/ 27 w 119"/>
                <a:gd name="T5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9" h="78">
                  <a:moveTo>
                    <a:pt x="27" y="78"/>
                  </a:moveTo>
                  <a:lnTo>
                    <a:pt x="21" y="78"/>
                  </a:lnTo>
                  <a:lnTo>
                    <a:pt x="14" y="76"/>
                  </a:lnTo>
                  <a:lnTo>
                    <a:pt x="10" y="74"/>
                  </a:lnTo>
                  <a:lnTo>
                    <a:pt x="7" y="71"/>
                  </a:lnTo>
                  <a:lnTo>
                    <a:pt x="3" y="66"/>
                  </a:lnTo>
                  <a:lnTo>
                    <a:pt x="1" y="62"/>
                  </a:lnTo>
                  <a:lnTo>
                    <a:pt x="0" y="57"/>
                  </a:lnTo>
                  <a:lnTo>
                    <a:pt x="0" y="51"/>
                  </a:lnTo>
                  <a:lnTo>
                    <a:pt x="1" y="47"/>
                  </a:lnTo>
                  <a:lnTo>
                    <a:pt x="3" y="43"/>
                  </a:lnTo>
                  <a:lnTo>
                    <a:pt x="7" y="38"/>
                  </a:lnTo>
                  <a:lnTo>
                    <a:pt x="11" y="33"/>
                  </a:lnTo>
                  <a:lnTo>
                    <a:pt x="23" y="25"/>
                  </a:lnTo>
                  <a:lnTo>
                    <a:pt x="38" y="17"/>
                  </a:lnTo>
                  <a:lnTo>
                    <a:pt x="54" y="10"/>
                  </a:lnTo>
                  <a:lnTo>
                    <a:pt x="69" y="5"/>
                  </a:lnTo>
                  <a:lnTo>
                    <a:pt x="84" y="1"/>
                  </a:lnTo>
                  <a:lnTo>
                    <a:pt x="96" y="0"/>
                  </a:lnTo>
                  <a:lnTo>
                    <a:pt x="109" y="32"/>
                  </a:lnTo>
                  <a:lnTo>
                    <a:pt x="116" y="48"/>
                  </a:lnTo>
                  <a:lnTo>
                    <a:pt x="118" y="54"/>
                  </a:lnTo>
                  <a:lnTo>
                    <a:pt x="119" y="55"/>
                  </a:lnTo>
                  <a:lnTo>
                    <a:pt x="112" y="59"/>
                  </a:lnTo>
                  <a:lnTo>
                    <a:pt x="102" y="62"/>
                  </a:lnTo>
                  <a:lnTo>
                    <a:pt x="89" y="66"/>
                  </a:lnTo>
                  <a:lnTo>
                    <a:pt x="75" y="70"/>
                  </a:lnTo>
                  <a:lnTo>
                    <a:pt x="47" y="76"/>
                  </a:lnTo>
                  <a:lnTo>
                    <a:pt x="27" y="7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8" name="Freeform 158"/>
            <p:cNvSpPr>
              <a:spLocks/>
            </p:cNvSpPr>
            <p:nvPr/>
          </p:nvSpPr>
          <p:spPr bwMode="auto">
            <a:xfrm>
              <a:off x="12441238" y="2520950"/>
              <a:ext cx="101600" cy="57150"/>
            </a:xfrm>
            <a:custGeom>
              <a:avLst/>
              <a:gdLst>
                <a:gd name="T0" fmla="*/ 128 w 128"/>
                <a:gd name="T1" fmla="*/ 15 h 71"/>
                <a:gd name="T2" fmla="*/ 128 w 128"/>
                <a:gd name="T3" fmla="*/ 29 h 71"/>
                <a:gd name="T4" fmla="*/ 128 w 128"/>
                <a:gd name="T5" fmla="*/ 37 h 71"/>
                <a:gd name="T6" fmla="*/ 124 w 128"/>
                <a:gd name="T7" fmla="*/ 42 h 71"/>
                <a:gd name="T8" fmla="*/ 118 w 128"/>
                <a:gd name="T9" fmla="*/ 44 h 71"/>
                <a:gd name="T10" fmla="*/ 113 w 128"/>
                <a:gd name="T11" fmla="*/ 46 h 71"/>
                <a:gd name="T12" fmla="*/ 108 w 128"/>
                <a:gd name="T13" fmla="*/ 46 h 71"/>
                <a:gd name="T14" fmla="*/ 97 w 128"/>
                <a:gd name="T15" fmla="*/ 45 h 71"/>
                <a:gd name="T16" fmla="*/ 85 w 128"/>
                <a:gd name="T17" fmla="*/ 44 h 71"/>
                <a:gd name="T18" fmla="*/ 91 w 128"/>
                <a:gd name="T19" fmla="*/ 64 h 71"/>
                <a:gd name="T20" fmla="*/ 93 w 128"/>
                <a:gd name="T21" fmla="*/ 67 h 71"/>
                <a:gd name="T22" fmla="*/ 87 w 128"/>
                <a:gd name="T23" fmla="*/ 68 h 71"/>
                <a:gd name="T24" fmla="*/ 75 w 128"/>
                <a:gd name="T25" fmla="*/ 69 h 71"/>
                <a:gd name="T26" fmla="*/ 60 w 128"/>
                <a:gd name="T27" fmla="*/ 70 h 71"/>
                <a:gd name="T28" fmla="*/ 43 w 128"/>
                <a:gd name="T29" fmla="*/ 71 h 71"/>
                <a:gd name="T30" fmla="*/ 27 w 128"/>
                <a:gd name="T31" fmla="*/ 71 h 71"/>
                <a:gd name="T32" fmla="*/ 13 w 128"/>
                <a:gd name="T33" fmla="*/ 70 h 71"/>
                <a:gd name="T34" fmla="*/ 7 w 128"/>
                <a:gd name="T35" fmla="*/ 70 h 71"/>
                <a:gd name="T36" fmla="*/ 3 w 128"/>
                <a:gd name="T37" fmla="*/ 69 h 71"/>
                <a:gd name="T38" fmla="*/ 0 w 128"/>
                <a:gd name="T39" fmla="*/ 68 h 71"/>
                <a:gd name="T40" fmla="*/ 0 w 128"/>
                <a:gd name="T41" fmla="*/ 67 h 71"/>
                <a:gd name="T42" fmla="*/ 0 w 128"/>
                <a:gd name="T43" fmla="*/ 58 h 71"/>
                <a:gd name="T44" fmla="*/ 2 w 128"/>
                <a:gd name="T45" fmla="*/ 50 h 71"/>
                <a:gd name="T46" fmla="*/ 4 w 128"/>
                <a:gd name="T47" fmla="*/ 43 h 71"/>
                <a:gd name="T48" fmla="*/ 8 w 128"/>
                <a:gd name="T49" fmla="*/ 38 h 71"/>
                <a:gd name="T50" fmla="*/ 13 w 128"/>
                <a:gd name="T51" fmla="*/ 32 h 71"/>
                <a:gd name="T52" fmla="*/ 19 w 128"/>
                <a:gd name="T53" fmla="*/ 29 h 71"/>
                <a:gd name="T54" fmla="*/ 26 w 128"/>
                <a:gd name="T55" fmla="*/ 25 h 71"/>
                <a:gd name="T56" fmla="*/ 34 w 128"/>
                <a:gd name="T57" fmla="*/ 23 h 71"/>
                <a:gd name="T58" fmla="*/ 33 w 128"/>
                <a:gd name="T59" fmla="*/ 13 h 71"/>
                <a:gd name="T60" fmla="*/ 33 w 128"/>
                <a:gd name="T61" fmla="*/ 6 h 71"/>
                <a:gd name="T62" fmla="*/ 34 w 128"/>
                <a:gd name="T63" fmla="*/ 3 h 71"/>
                <a:gd name="T64" fmla="*/ 34 w 128"/>
                <a:gd name="T65" fmla="*/ 0 h 71"/>
                <a:gd name="T66" fmla="*/ 66 w 128"/>
                <a:gd name="T67" fmla="*/ 0 h 71"/>
                <a:gd name="T68" fmla="*/ 82 w 128"/>
                <a:gd name="T69" fmla="*/ 0 h 71"/>
                <a:gd name="T70" fmla="*/ 88 w 128"/>
                <a:gd name="T71" fmla="*/ 0 h 71"/>
                <a:gd name="T72" fmla="*/ 89 w 128"/>
                <a:gd name="T73" fmla="*/ 0 h 71"/>
                <a:gd name="T74" fmla="*/ 85 w 128"/>
                <a:gd name="T75" fmla="*/ 5 h 71"/>
                <a:gd name="T76" fmla="*/ 81 w 128"/>
                <a:gd name="T77" fmla="*/ 10 h 71"/>
                <a:gd name="T78" fmla="*/ 77 w 128"/>
                <a:gd name="T79" fmla="*/ 14 h 71"/>
                <a:gd name="T80" fmla="*/ 73 w 128"/>
                <a:gd name="T81" fmla="*/ 15 h 71"/>
                <a:gd name="T82" fmla="*/ 85 w 128"/>
                <a:gd name="T83" fmla="*/ 15 h 71"/>
                <a:gd name="T84" fmla="*/ 99 w 128"/>
                <a:gd name="T85" fmla="*/ 15 h 71"/>
                <a:gd name="T86" fmla="*/ 114 w 128"/>
                <a:gd name="T87" fmla="*/ 15 h 71"/>
                <a:gd name="T88" fmla="*/ 128 w 128"/>
                <a:gd name="T89" fmla="*/ 1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71">
                  <a:moveTo>
                    <a:pt x="128" y="15"/>
                  </a:moveTo>
                  <a:lnTo>
                    <a:pt x="128" y="29"/>
                  </a:lnTo>
                  <a:lnTo>
                    <a:pt x="128" y="37"/>
                  </a:lnTo>
                  <a:lnTo>
                    <a:pt x="124" y="42"/>
                  </a:lnTo>
                  <a:lnTo>
                    <a:pt x="118" y="44"/>
                  </a:lnTo>
                  <a:lnTo>
                    <a:pt x="113" y="46"/>
                  </a:lnTo>
                  <a:lnTo>
                    <a:pt x="108" y="46"/>
                  </a:lnTo>
                  <a:lnTo>
                    <a:pt x="97" y="45"/>
                  </a:lnTo>
                  <a:lnTo>
                    <a:pt x="85" y="44"/>
                  </a:lnTo>
                  <a:lnTo>
                    <a:pt x="91" y="64"/>
                  </a:lnTo>
                  <a:lnTo>
                    <a:pt x="93" y="67"/>
                  </a:lnTo>
                  <a:lnTo>
                    <a:pt x="87" y="68"/>
                  </a:lnTo>
                  <a:lnTo>
                    <a:pt x="75" y="69"/>
                  </a:lnTo>
                  <a:lnTo>
                    <a:pt x="60" y="70"/>
                  </a:lnTo>
                  <a:lnTo>
                    <a:pt x="43" y="71"/>
                  </a:lnTo>
                  <a:lnTo>
                    <a:pt x="27" y="71"/>
                  </a:lnTo>
                  <a:lnTo>
                    <a:pt x="13" y="70"/>
                  </a:lnTo>
                  <a:lnTo>
                    <a:pt x="7" y="70"/>
                  </a:lnTo>
                  <a:lnTo>
                    <a:pt x="3" y="69"/>
                  </a:lnTo>
                  <a:lnTo>
                    <a:pt x="0" y="68"/>
                  </a:lnTo>
                  <a:lnTo>
                    <a:pt x="0" y="67"/>
                  </a:lnTo>
                  <a:lnTo>
                    <a:pt x="0" y="58"/>
                  </a:lnTo>
                  <a:lnTo>
                    <a:pt x="2" y="50"/>
                  </a:lnTo>
                  <a:lnTo>
                    <a:pt x="4" y="43"/>
                  </a:lnTo>
                  <a:lnTo>
                    <a:pt x="8" y="38"/>
                  </a:lnTo>
                  <a:lnTo>
                    <a:pt x="13" y="32"/>
                  </a:lnTo>
                  <a:lnTo>
                    <a:pt x="19" y="29"/>
                  </a:lnTo>
                  <a:lnTo>
                    <a:pt x="26" y="25"/>
                  </a:lnTo>
                  <a:lnTo>
                    <a:pt x="34" y="23"/>
                  </a:lnTo>
                  <a:lnTo>
                    <a:pt x="33" y="13"/>
                  </a:lnTo>
                  <a:lnTo>
                    <a:pt x="33" y="6"/>
                  </a:lnTo>
                  <a:lnTo>
                    <a:pt x="34" y="3"/>
                  </a:lnTo>
                  <a:lnTo>
                    <a:pt x="34" y="0"/>
                  </a:lnTo>
                  <a:lnTo>
                    <a:pt x="66" y="0"/>
                  </a:lnTo>
                  <a:lnTo>
                    <a:pt x="82" y="0"/>
                  </a:lnTo>
                  <a:lnTo>
                    <a:pt x="88" y="0"/>
                  </a:lnTo>
                  <a:lnTo>
                    <a:pt x="89" y="0"/>
                  </a:lnTo>
                  <a:lnTo>
                    <a:pt x="85" y="5"/>
                  </a:lnTo>
                  <a:lnTo>
                    <a:pt x="81" y="10"/>
                  </a:lnTo>
                  <a:lnTo>
                    <a:pt x="77" y="14"/>
                  </a:lnTo>
                  <a:lnTo>
                    <a:pt x="73" y="15"/>
                  </a:lnTo>
                  <a:lnTo>
                    <a:pt x="85" y="15"/>
                  </a:lnTo>
                  <a:lnTo>
                    <a:pt x="99" y="15"/>
                  </a:lnTo>
                  <a:lnTo>
                    <a:pt x="114" y="15"/>
                  </a:lnTo>
                  <a:lnTo>
                    <a:pt x="128" y="1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9" name="Freeform 159"/>
            <p:cNvSpPr>
              <a:spLocks/>
            </p:cNvSpPr>
            <p:nvPr/>
          </p:nvSpPr>
          <p:spPr bwMode="auto">
            <a:xfrm>
              <a:off x="12306300" y="2571750"/>
              <a:ext cx="101600" cy="38100"/>
            </a:xfrm>
            <a:custGeom>
              <a:avLst/>
              <a:gdLst>
                <a:gd name="T0" fmla="*/ 76 w 129"/>
                <a:gd name="T1" fmla="*/ 46 h 46"/>
                <a:gd name="T2" fmla="*/ 71 w 129"/>
                <a:gd name="T3" fmla="*/ 46 h 46"/>
                <a:gd name="T4" fmla="*/ 67 w 129"/>
                <a:gd name="T5" fmla="*/ 44 h 46"/>
                <a:gd name="T6" fmla="*/ 63 w 129"/>
                <a:gd name="T7" fmla="*/ 41 h 46"/>
                <a:gd name="T8" fmla="*/ 59 w 129"/>
                <a:gd name="T9" fmla="*/ 37 h 46"/>
                <a:gd name="T10" fmla="*/ 54 w 129"/>
                <a:gd name="T11" fmla="*/ 33 h 46"/>
                <a:gd name="T12" fmla="*/ 50 w 129"/>
                <a:gd name="T13" fmla="*/ 30 h 46"/>
                <a:gd name="T14" fmla="*/ 46 w 129"/>
                <a:gd name="T15" fmla="*/ 28 h 46"/>
                <a:gd name="T16" fmla="*/ 41 w 129"/>
                <a:gd name="T17" fmla="*/ 27 h 46"/>
                <a:gd name="T18" fmla="*/ 40 w 129"/>
                <a:gd name="T19" fmla="*/ 33 h 46"/>
                <a:gd name="T20" fmla="*/ 38 w 129"/>
                <a:gd name="T21" fmla="*/ 39 h 46"/>
                <a:gd name="T22" fmla="*/ 36 w 129"/>
                <a:gd name="T23" fmla="*/ 42 h 46"/>
                <a:gd name="T24" fmla="*/ 33 w 129"/>
                <a:gd name="T25" fmla="*/ 44 h 46"/>
                <a:gd name="T26" fmla="*/ 29 w 129"/>
                <a:gd name="T27" fmla="*/ 46 h 46"/>
                <a:gd name="T28" fmla="*/ 25 w 129"/>
                <a:gd name="T29" fmla="*/ 46 h 46"/>
                <a:gd name="T30" fmla="*/ 21 w 129"/>
                <a:gd name="T31" fmla="*/ 46 h 46"/>
                <a:gd name="T32" fmla="*/ 15 w 129"/>
                <a:gd name="T33" fmla="*/ 46 h 46"/>
                <a:gd name="T34" fmla="*/ 10 w 129"/>
                <a:gd name="T35" fmla="*/ 45 h 46"/>
                <a:gd name="T36" fmla="*/ 5 w 129"/>
                <a:gd name="T37" fmla="*/ 42 h 46"/>
                <a:gd name="T38" fmla="*/ 1 w 129"/>
                <a:gd name="T39" fmla="*/ 39 h 46"/>
                <a:gd name="T40" fmla="*/ 0 w 129"/>
                <a:gd name="T41" fmla="*/ 34 h 46"/>
                <a:gd name="T42" fmla="*/ 0 w 129"/>
                <a:gd name="T43" fmla="*/ 30 h 46"/>
                <a:gd name="T44" fmla="*/ 2 w 129"/>
                <a:gd name="T45" fmla="*/ 26 h 46"/>
                <a:gd name="T46" fmla="*/ 6 w 129"/>
                <a:gd name="T47" fmla="*/ 21 h 46"/>
                <a:gd name="T48" fmla="*/ 10 w 129"/>
                <a:gd name="T49" fmla="*/ 18 h 46"/>
                <a:gd name="T50" fmla="*/ 15 w 129"/>
                <a:gd name="T51" fmla="*/ 14 h 46"/>
                <a:gd name="T52" fmla="*/ 21 w 129"/>
                <a:gd name="T53" fmla="*/ 12 h 46"/>
                <a:gd name="T54" fmla="*/ 27 w 129"/>
                <a:gd name="T55" fmla="*/ 8 h 46"/>
                <a:gd name="T56" fmla="*/ 35 w 129"/>
                <a:gd name="T57" fmla="*/ 6 h 46"/>
                <a:gd name="T58" fmla="*/ 49 w 129"/>
                <a:gd name="T59" fmla="*/ 3 h 46"/>
                <a:gd name="T60" fmla="*/ 62 w 129"/>
                <a:gd name="T61" fmla="*/ 1 h 46"/>
                <a:gd name="T62" fmla="*/ 74 w 129"/>
                <a:gd name="T63" fmla="*/ 0 h 46"/>
                <a:gd name="T64" fmla="*/ 83 w 129"/>
                <a:gd name="T65" fmla="*/ 0 h 46"/>
                <a:gd name="T66" fmla="*/ 91 w 129"/>
                <a:gd name="T67" fmla="*/ 0 h 46"/>
                <a:gd name="T68" fmla="*/ 98 w 129"/>
                <a:gd name="T69" fmla="*/ 1 h 46"/>
                <a:gd name="T70" fmla="*/ 106 w 129"/>
                <a:gd name="T71" fmla="*/ 2 h 46"/>
                <a:gd name="T72" fmla="*/ 111 w 129"/>
                <a:gd name="T73" fmla="*/ 5 h 46"/>
                <a:gd name="T74" fmla="*/ 117 w 129"/>
                <a:gd name="T75" fmla="*/ 7 h 46"/>
                <a:gd name="T76" fmla="*/ 121 w 129"/>
                <a:gd name="T77" fmla="*/ 11 h 46"/>
                <a:gd name="T78" fmla="*/ 125 w 129"/>
                <a:gd name="T79" fmla="*/ 15 h 46"/>
                <a:gd name="T80" fmla="*/ 129 w 129"/>
                <a:gd name="T81" fmla="*/ 19 h 46"/>
                <a:gd name="T82" fmla="*/ 122 w 129"/>
                <a:gd name="T83" fmla="*/ 19 h 46"/>
                <a:gd name="T84" fmla="*/ 118 w 129"/>
                <a:gd name="T85" fmla="*/ 20 h 46"/>
                <a:gd name="T86" fmla="*/ 112 w 129"/>
                <a:gd name="T87" fmla="*/ 21 h 46"/>
                <a:gd name="T88" fmla="*/ 109 w 129"/>
                <a:gd name="T89" fmla="*/ 24 h 46"/>
                <a:gd name="T90" fmla="*/ 103 w 129"/>
                <a:gd name="T91" fmla="*/ 28 h 46"/>
                <a:gd name="T92" fmla="*/ 97 w 129"/>
                <a:gd name="T93" fmla="*/ 33 h 46"/>
                <a:gd name="T94" fmla="*/ 93 w 129"/>
                <a:gd name="T95" fmla="*/ 38 h 46"/>
                <a:gd name="T96" fmla="*/ 89 w 129"/>
                <a:gd name="T97" fmla="*/ 42 h 46"/>
                <a:gd name="T98" fmla="*/ 86 w 129"/>
                <a:gd name="T99" fmla="*/ 44 h 46"/>
                <a:gd name="T100" fmla="*/ 83 w 129"/>
                <a:gd name="T101" fmla="*/ 45 h 46"/>
                <a:gd name="T102" fmla="*/ 79 w 129"/>
                <a:gd name="T103" fmla="*/ 46 h 46"/>
                <a:gd name="T104" fmla="*/ 76 w 129"/>
                <a:gd name="T10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9" h="46">
                  <a:moveTo>
                    <a:pt x="76" y="46"/>
                  </a:moveTo>
                  <a:lnTo>
                    <a:pt x="71" y="46"/>
                  </a:lnTo>
                  <a:lnTo>
                    <a:pt x="67" y="44"/>
                  </a:lnTo>
                  <a:lnTo>
                    <a:pt x="63" y="41"/>
                  </a:lnTo>
                  <a:lnTo>
                    <a:pt x="59" y="37"/>
                  </a:lnTo>
                  <a:lnTo>
                    <a:pt x="54" y="33"/>
                  </a:lnTo>
                  <a:lnTo>
                    <a:pt x="50" y="30"/>
                  </a:lnTo>
                  <a:lnTo>
                    <a:pt x="46" y="28"/>
                  </a:lnTo>
                  <a:lnTo>
                    <a:pt x="41" y="27"/>
                  </a:lnTo>
                  <a:lnTo>
                    <a:pt x="40" y="33"/>
                  </a:lnTo>
                  <a:lnTo>
                    <a:pt x="38" y="39"/>
                  </a:lnTo>
                  <a:lnTo>
                    <a:pt x="36" y="42"/>
                  </a:lnTo>
                  <a:lnTo>
                    <a:pt x="33" y="44"/>
                  </a:lnTo>
                  <a:lnTo>
                    <a:pt x="29" y="46"/>
                  </a:lnTo>
                  <a:lnTo>
                    <a:pt x="25" y="46"/>
                  </a:lnTo>
                  <a:lnTo>
                    <a:pt x="21" y="46"/>
                  </a:lnTo>
                  <a:lnTo>
                    <a:pt x="15" y="46"/>
                  </a:lnTo>
                  <a:lnTo>
                    <a:pt x="10" y="45"/>
                  </a:lnTo>
                  <a:lnTo>
                    <a:pt x="5" y="42"/>
                  </a:lnTo>
                  <a:lnTo>
                    <a:pt x="1" y="39"/>
                  </a:lnTo>
                  <a:lnTo>
                    <a:pt x="0" y="34"/>
                  </a:lnTo>
                  <a:lnTo>
                    <a:pt x="0" y="30"/>
                  </a:lnTo>
                  <a:lnTo>
                    <a:pt x="2" y="26"/>
                  </a:lnTo>
                  <a:lnTo>
                    <a:pt x="6" y="21"/>
                  </a:lnTo>
                  <a:lnTo>
                    <a:pt x="10" y="18"/>
                  </a:lnTo>
                  <a:lnTo>
                    <a:pt x="15" y="14"/>
                  </a:lnTo>
                  <a:lnTo>
                    <a:pt x="21" y="12"/>
                  </a:lnTo>
                  <a:lnTo>
                    <a:pt x="27" y="8"/>
                  </a:lnTo>
                  <a:lnTo>
                    <a:pt x="35" y="6"/>
                  </a:lnTo>
                  <a:lnTo>
                    <a:pt x="49" y="3"/>
                  </a:lnTo>
                  <a:lnTo>
                    <a:pt x="62" y="1"/>
                  </a:lnTo>
                  <a:lnTo>
                    <a:pt x="74" y="0"/>
                  </a:lnTo>
                  <a:lnTo>
                    <a:pt x="83" y="0"/>
                  </a:lnTo>
                  <a:lnTo>
                    <a:pt x="91" y="0"/>
                  </a:lnTo>
                  <a:lnTo>
                    <a:pt x="98" y="1"/>
                  </a:lnTo>
                  <a:lnTo>
                    <a:pt x="106" y="2"/>
                  </a:lnTo>
                  <a:lnTo>
                    <a:pt x="111" y="5"/>
                  </a:lnTo>
                  <a:lnTo>
                    <a:pt x="117" y="7"/>
                  </a:lnTo>
                  <a:lnTo>
                    <a:pt x="121" y="11"/>
                  </a:lnTo>
                  <a:lnTo>
                    <a:pt x="125" y="15"/>
                  </a:lnTo>
                  <a:lnTo>
                    <a:pt x="129" y="19"/>
                  </a:lnTo>
                  <a:lnTo>
                    <a:pt x="122" y="19"/>
                  </a:lnTo>
                  <a:lnTo>
                    <a:pt x="118" y="20"/>
                  </a:lnTo>
                  <a:lnTo>
                    <a:pt x="112" y="21"/>
                  </a:lnTo>
                  <a:lnTo>
                    <a:pt x="109" y="24"/>
                  </a:lnTo>
                  <a:lnTo>
                    <a:pt x="103" y="28"/>
                  </a:lnTo>
                  <a:lnTo>
                    <a:pt x="97" y="33"/>
                  </a:lnTo>
                  <a:lnTo>
                    <a:pt x="93" y="38"/>
                  </a:lnTo>
                  <a:lnTo>
                    <a:pt x="89" y="42"/>
                  </a:lnTo>
                  <a:lnTo>
                    <a:pt x="86" y="44"/>
                  </a:lnTo>
                  <a:lnTo>
                    <a:pt x="83" y="45"/>
                  </a:lnTo>
                  <a:lnTo>
                    <a:pt x="79" y="46"/>
                  </a:lnTo>
                  <a:lnTo>
                    <a:pt x="76" y="4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0" name="Freeform 160"/>
            <p:cNvSpPr>
              <a:spLocks/>
            </p:cNvSpPr>
            <p:nvPr/>
          </p:nvSpPr>
          <p:spPr bwMode="auto">
            <a:xfrm>
              <a:off x="12244388" y="2447925"/>
              <a:ext cx="163512" cy="112713"/>
            </a:xfrm>
            <a:custGeom>
              <a:avLst/>
              <a:gdLst>
                <a:gd name="T0" fmla="*/ 148 w 208"/>
                <a:gd name="T1" fmla="*/ 123 h 143"/>
                <a:gd name="T2" fmla="*/ 130 w 208"/>
                <a:gd name="T3" fmla="*/ 129 h 143"/>
                <a:gd name="T4" fmla="*/ 112 w 208"/>
                <a:gd name="T5" fmla="*/ 136 h 143"/>
                <a:gd name="T6" fmla="*/ 94 w 208"/>
                <a:gd name="T7" fmla="*/ 142 h 143"/>
                <a:gd name="T8" fmla="*/ 80 w 208"/>
                <a:gd name="T9" fmla="*/ 142 h 143"/>
                <a:gd name="T10" fmla="*/ 55 w 208"/>
                <a:gd name="T11" fmla="*/ 133 h 143"/>
                <a:gd name="T12" fmla="*/ 14 w 208"/>
                <a:gd name="T13" fmla="*/ 116 h 143"/>
                <a:gd name="T14" fmla="*/ 14 w 208"/>
                <a:gd name="T15" fmla="*/ 102 h 143"/>
                <a:gd name="T16" fmla="*/ 65 w 208"/>
                <a:gd name="T17" fmla="*/ 91 h 143"/>
                <a:gd name="T18" fmla="*/ 93 w 208"/>
                <a:gd name="T19" fmla="*/ 91 h 143"/>
                <a:gd name="T20" fmla="*/ 85 w 208"/>
                <a:gd name="T21" fmla="*/ 87 h 143"/>
                <a:gd name="T22" fmla="*/ 77 w 208"/>
                <a:gd name="T23" fmla="*/ 83 h 143"/>
                <a:gd name="T24" fmla="*/ 72 w 208"/>
                <a:gd name="T25" fmla="*/ 84 h 143"/>
                <a:gd name="T26" fmla="*/ 67 w 208"/>
                <a:gd name="T27" fmla="*/ 66 h 143"/>
                <a:gd name="T28" fmla="*/ 76 w 208"/>
                <a:gd name="T29" fmla="*/ 63 h 143"/>
                <a:gd name="T30" fmla="*/ 91 w 208"/>
                <a:gd name="T31" fmla="*/ 61 h 143"/>
                <a:gd name="T32" fmla="*/ 108 w 208"/>
                <a:gd name="T33" fmla="*/ 53 h 143"/>
                <a:gd name="T34" fmla="*/ 128 w 208"/>
                <a:gd name="T35" fmla="*/ 42 h 143"/>
                <a:gd name="T36" fmla="*/ 145 w 208"/>
                <a:gd name="T37" fmla="*/ 35 h 143"/>
                <a:gd name="T38" fmla="*/ 159 w 208"/>
                <a:gd name="T39" fmla="*/ 32 h 143"/>
                <a:gd name="T40" fmla="*/ 170 w 208"/>
                <a:gd name="T41" fmla="*/ 26 h 143"/>
                <a:gd name="T42" fmla="*/ 176 w 208"/>
                <a:gd name="T43" fmla="*/ 15 h 143"/>
                <a:gd name="T44" fmla="*/ 184 w 208"/>
                <a:gd name="T45" fmla="*/ 6 h 143"/>
                <a:gd name="T46" fmla="*/ 194 w 208"/>
                <a:gd name="T47" fmla="*/ 1 h 143"/>
                <a:gd name="T48" fmla="*/ 203 w 208"/>
                <a:gd name="T49" fmla="*/ 19 h 143"/>
                <a:gd name="T50" fmla="*/ 193 w 208"/>
                <a:gd name="T51" fmla="*/ 31 h 143"/>
                <a:gd name="T52" fmla="*/ 188 w 208"/>
                <a:gd name="T53" fmla="*/ 43 h 143"/>
                <a:gd name="T54" fmla="*/ 145 w 208"/>
                <a:gd name="T55" fmla="*/ 67 h 143"/>
                <a:gd name="T56" fmla="*/ 125 w 208"/>
                <a:gd name="T57" fmla="*/ 78 h 143"/>
                <a:gd name="T58" fmla="*/ 111 w 208"/>
                <a:gd name="T59" fmla="*/ 91 h 143"/>
                <a:gd name="T60" fmla="*/ 161 w 208"/>
                <a:gd name="T61" fmla="*/ 98 h 143"/>
                <a:gd name="T62" fmla="*/ 208 w 208"/>
                <a:gd name="T63" fmla="*/ 115 h 143"/>
                <a:gd name="T64" fmla="*/ 196 w 208"/>
                <a:gd name="T65" fmla="*/ 121 h 143"/>
                <a:gd name="T66" fmla="*/ 184 w 208"/>
                <a:gd name="T67" fmla="*/ 123 h 143"/>
                <a:gd name="T68" fmla="*/ 157 w 208"/>
                <a:gd name="T69" fmla="*/ 12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8" h="143">
                  <a:moveTo>
                    <a:pt x="157" y="123"/>
                  </a:moveTo>
                  <a:lnTo>
                    <a:pt x="148" y="123"/>
                  </a:lnTo>
                  <a:lnTo>
                    <a:pt x="139" y="127"/>
                  </a:lnTo>
                  <a:lnTo>
                    <a:pt x="130" y="129"/>
                  </a:lnTo>
                  <a:lnTo>
                    <a:pt x="120" y="133"/>
                  </a:lnTo>
                  <a:lnTo>
                    <a:pt x="112" y="136"/>
                  </a:lnTo>
                  <a:lnTo>
                    <a:pt x="103" y="140"/>
                  </a:lnTo>
                  <a:lnTo>
                    <a:pt x="94" y="142"/>
                  </a:lnTo>
                  <a:lnTo>
                    <a:pt x="87" y="143"/>
                  </a:lnTo>
                  <a:lnTo>
                    <a:pt x="80" y="142"/>
                  </a:lnTo>
                  <a:lnTo>
                    <a:pt x="68" y="137"/>
                  </a:lnTo>
                  <a:lnTo>
                    <a:pt x="55" y="133"/>
                  </a:lnTo>
                  <a:lnTo>
                    <a:pt x="40" y="127"/>
                  </a:lnTo>
                  <a:lnTo>
                    <a:pt x="14" y="116"/>
                  </a:lnTo>
                  <a:lnTo>
                    <a:pt x="0" y="111"/>
                  </a:lnTo>
                  <a:lnTo>
                    <a:pt x="14" y="102"/>
                  </a:lnTo>
                  <a:lnTo>
                    <a:pt x="24" y="91"/>
                  </a:lnTo>
                  <a:lnTo>
                    <a:pt x="65" y="91"/>
                  </a:lnTo>
                  <a:lnTo>
                    <a:pt x="86" y="91"/>
                  </a:lnTo>
                  <a:lnTo>
                    <a:pt x="93" y="91"/>
                  </a:lnTo>
                  <a:lnTo>
                    <a:pt x="94" y="91"/>
                  </a:lnTo>
                  <a:lnTo>
                    <a:pt x="85" y="87"/>
                  </a:lnTo>
                  <a:lnTo>
                    <a:pt x="79" y="83"/>
                  </a:lnTo>
                  <a:lnTo>
                    <a:pt x="77" y="83"/>
                  </a:lnTo>
                  <a:lnTo>
                    <a:pt x="75" y="83"/>
                  </a:lnTo>
                  <a:lnTo>
                    <a:pt x="72" y="84"/>
                  </a:lnTo>
                  <a:lnTo>
                    <a:pt x="67" y="88"/>
                  </a:lnTo>
                  <a:lnTo>
                    <a:pt x="67" y="66"/>
                  </a:lnTo>
                  <a:lnTo>
                    <a:pt x="67" y="64"/>
                  </a:lnTo>
                  <a:lnTo>
                    <a:pt x="76" y="63"/>
                  </a:lnTo>
                  <a:lnTo>
                    <a:pt x="84" y="62"/>
                  </a:lnTo>
                  <a:lnTo>
                    <a:pt x="91" y="61"/>
                  </a:lnTo>
                  <a:lnTo>
                    <a:pt x="98" y="58"/>
                  </a:lnTo>
                  <a:lnTo>
                    <a:pt x="108" y="53"/>
                  </a:lnTo>
                  <a:lnTo>
                    <a:pt x="118" y="48"/>
                  </a:lnTo>
                  <a:lnTo>
                    <a:pt x="128" y="42"/>
                  </a:lnTo>
                  <a:lnTo>
                    <a:pt x="139" y="37"/>
                  </a:lnTo>
                  <a:lnTo>
                    <a:pt x="145" y="35"/>
                  </a:lnTo>
                  <a:lnTo>
                    <a:pt x="152" y="33"/>
                  </a:lnTo>
                  <a:lnTo>
                    <a:pt x="159" y="32"/>
                  </a:lnTo>
                  <a:lnTo>
                    <a:pt x="169" y="31"/>
                  </a:lnTo>
                  <a:lnTo>
                    <a:pt x="170" y="26"/>
                  </a:lnTo>
                  <a:lnTo>
                    <a:pt x="173" y="21"/>
                  </a:lnTo>
                  <a:lnTo>
                    <a:pt x="176" y="15"/>
                  </a:lnTo>
                  <a:lnTo>
                    <a:pt x="180" y="10"/>
                  </a:lnTo>
                  <a:lnTo>
                    <a:pt x="184" y="6"/>
                  </a:lnTo>
                  <a:lnTo>
                    <a:pt x="189" y="3"/>
                  </a:lnTo>
                  <a:lnTo>
                    <a:pt x="194" y="1"/>
                  </a:lnTo>
                  <a:lnTo>
                    <a:pt x="200" y="0"/>
                  </a:lnTo>
                  <a:lnTo>
                    <a:pt x="203" y="19"/>
                  </a:lnTo>
                  <a:lnTo>
                    <a:pt x="198" y="26"/>
                  </a:lnTo>
                  <a:lnTo>
                    <a:pt x="193" y="31"/>
                  </a:lnTo>
                  <a:lnTo>
                    <a:pt x="189" y="38"/>
                  </a:lnTo>
                  <a:lnTo>
                    <a:pt x="188" y="43"/>
                  </a:lnTo>
                  <a:lnTo>
                    <a:pt x="167" y="56"/>
                  </a:lnTo>
                  <a:lnTo>
                    <a:pt x="145" y="67"/>
                  </a:lnTo>
                  <a:lnTo>
                    <a:pt x="134" y="72"/>
                  </a:lnTo>
                  <a:lnTo>
                    <a:pt x="125" y="78"/>
                  </a:lnTo>
                  <a:lnTo>
                    <a:pt x="117" y="84"/>
                  </a:lnTo>
                  <a:lnTo>
                    <a:pt x="111" y="91"/>
                  </a:lnTo>
                  <a:lnTo>
                    <a:pt x="140" y="94"/>
                  </a:lnTo>
                  <a:lnTo>
                    <a:pt x="161" y="98"/>
                  </a:lnTo>
                  <a:lnTo>
                    <a:pt x="183" y="105"/>
                  </a:lnTo>
                  <a:lnTo>
                    <a:pt x="208" y="115"/>
                  </a:lnTo>
                  <a:lnTo>
                    <a:pt x="201" y="119"/>
                  </a:lnTo>
                  <a:lnTo>
                    <a:pt x="196" y="121"/>
                  </a:lnTo>
                  <a:lnTo>
                    <a:pt x="189" y="122"/>
                  </a:lnTo>
                  <a:lnTo>
                    <a:pt x="184" y="123"/>
                  </a:lnTo>
                  <a:lnTo>
                    <a:pt x="171" y="123"/>
                  </a:lnTo>
                  <a:lnTo>
                    <a:pt x="157" y="12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1" name="Freeform 161"/>
            <p:cNvSpPr>
              <a:spLocks/>
            </p:cNvSpPr>
            <p:nvPr/>
          </p:nvSpPr>
          <p:spPr bwMode="auto">
            <a:xfrm>
              <a:off x="15428913" y="2922588"/>
              <a:ext cx="293687" cy="112713"/>
            </a:xfrm>
            <a:custGeom>
              <a:avLst/>
              <a:gdLst>
                <a:gd name="T0" fmla="*/ 290 w 371"/>
                <a:gd name="T1" fmla="*/ 110 h 142"/>
                <a:gd name="T2" fmla="*/ 282 w 371"/>
                <a:gd name="T3" fmla="*/ 115 h 142"/>
                <a:gd name="T4" fmla="*/ 272 w 371"/>
                <a:gd name="T5" fmla="*/ 121 h 142"/>
                <a:gd name="T6" fmla="*/ 260 w 371"/>
                <a:gd name="T7" fmla="*/ 127 h 142"/>
                <a:gd name="T8" fmla="*/ 239 w 371"/>
                <a:gd name="T9" fmla="*/ 118 h 142"/>
                <a:gd name="T10" fmla="*/ 206 w 371"/>
                <a:gd name="T11" fmla="*/ 114 h 142"/>
                <a:gd name="T12" fmla="*/ 187 w 371"/>
                <a:gd name="T13" fmla="*/ 120 h 142"/>
                <a:gd name="T14" fmla="*/ 178 w 371"/>
                <a:gd name="T15" fmla="*/ 125 h 142"/>
                <a:gd name="T16" fmla="*/ 169 w 371"/>
                <a:gd name="T17" fmla="*/ 130 h 142"/>
                <a:gd name="T18" fmla="*/ 159 w 371"/>
                <a:gd name="T19" fmla="*/ 134 h 142"/>
                <a:gd name="T20" fmla="*/ 148 w 371"/>
                <a:gd name="T21" fmla="*/ 134 h 142"/>
                <a:gd name="T22" fmla="*/ 138 w 371"/>
                <a:gd name="T23" fmla="*/ 132 h 142"/>
                <a:gd name="T24" fmla="*/ 129 w 371"/>
                <a:gd name="T25" fmla="*/ 124 h 142"/>
                <a:gd name="T26" fmla="*/ 115 w 371"/>
                <a:gd name="T27" fmla="*/ 125 h 142"/>
                <a:gd name="T28" fmla="*/ 102 w 371"/>
                <a:gd name="T29" fmla="*/ 137 h 142"/>
                <a:gd name="T30" fmla="*/ 91 w 371"/>
                <a:gd name="T31" fmla="*/ 142 h 142"/>
                <a:gd name="T32" fmla="*/ 77 w 371"/>
                <a:gd name="T33" fmla="*/ 142 h 142"/>
                <a:gd name="T34" fmla="*/ 62 w 371"/>
                <a:gd name="T35" fmla="*/ 139 h 142"/>
                <a:gd name="T36" fmla="*/ 47 w 371"/>
                <a:gd name="T37" fmla="*/ 133 h 142"/>
                <a:gd name="T38" fmla="*/ 33 w 371"/>
                <a:gd name="T39" fmla="*/ 125 h 142"/>
                <a:gd name="T40" fmla="*/ 21 w 371"/>
                <a:gd name="T41" fmla="*/ 115 h 142"/>
                <a:gd name="T42" fmla="*/ 12 w 371"/>
                <a:gd name="T43" fmla="*/ 103 h 142"/>
                <a:gd name="T44" fmla="*/ 5 w 371"/>
                <a:gd name="T45" fmla="*/ 90 h 142"/>
                <a:gd name="T46" fmla="*/ 1 w 371"/>
                <a:gd name="T47" fmla="*/ 75 h 142"/>
                <a:gd name="T48" fmla="*/ 1 w 371"/>
                <a:gd name="T49" fmla="*/ 61 h 142"/>
                <a:gd name="T50" fmla="*/ 5 w 371"/>
                <a:gd name="T51" fmla="*/ 47 h 142"/>
                <a:gd name="T52" fmla="*/ 11 w 371"/>
                <a:gd name="T53" fmla="*/ 35 h 142"/>
                <a:gd name="T54" fmla="*/ 21 w 371"/>
                <a:gd name="T55" fmla="*/ 24 h 142"/>
                <a:gd name="T56" fmla="*/ 32 w 371"/>
                <a:gd name="T57" fmla="*/ 15 h 142"/>
                <a:gd name="T58" fmla="*/ 45 w 371"/>
                <a:gd name="T59" fmla="*/ 8 h 142"/>
                <a:gd name="T60" fmla="*/ 58 w 371"/>
                <a:gd name="T61" fmla="*/ 2 h 142"/>
                <a:gd name="T62" fmla="*/ 70 w 371"/>
                <a:gd name="T63" fmla="*/ 0 h 142"/>
                <a:gd name="T64" fmla="*/ 87 w 371"/>
                <a:gd name="T65" fmla="*/ 0 h 142"/>
                <a:gd name="T66" fmla="*/ 102 w 371"/>
                <a:gd name="T67" fmla="*/ 5 h 142"/>
                <a:gd name="T68" fmla="*/ 121 w 371"/>
                <a:gd name="T69" fmla="*/ 18 h 142"/>
                <a:gd name="T70" fmla="*/ 141 w 371"/>
                <a:gd name="T71" fmla="*/ 38 h 142"/>
                <a:gd name="T72" fmla="*/ 158 w 371"/>
                <a:gd name="T73" fmla="*/ 51 h 142"/>
                <a:gd name="T74" fmla="*/ 172 w 371"/>
                <a:gd name="T75" fmla="*/ 55 h 142"/>
                <a:gd name="T76" fmla="*/ 180 w 371"/>
                <a:gd name="T77" fmla="*/ 47 h 142"/>
                <a:gd name="T78" fmla="*/ 183 w 371"/>
                <a:gd name="T79" fmla="*/ 31 h 142"/>
                <a:gd name="T80" fmla="*/ 189 w 371"/>
                <a:gd name="T81" fmla="*/ 19 h 142"/>
                <a:gd name="T82" fmla="*/ 200 w 371"/>
                <a:gd name="T83" fmla="*/ 12 h 142"/>
                <a:gd name="T84" fmla="*/ 221 w 371"/>
                <a:gd name="T85" fmla="*/ 12 h 142"/>
                <a:gd name="T86" fmla="*/ 263 w 371"/>
                <a:gd name="T87" fmla="*/ 22 h 142"/>
                <a:gd name="T88" fmla="*/ 311 w 371"/>
                <a:gd name="T89" fmla="*/ 37 h 142"/>
                <a:gd name="T90" fmla="*/ 354 w 371"/>
                <a:gd name="T91" fmla="*/ 51 h 142"/>
                <a:gd name="T92" fmla="*/ 366 w 371"/>
                <a:gd name="T93" fmla="*/ 64 h 142"/>
                <a:gd name="T94" fmla="*/ 358 w 371"/>
                <a:gd name="T95" fmla="*/ 79 h 142"/>
                <a:gd name="T96" fmla="*/ 347 w 371"/>
                <a:gd name="T97" fmla="*/ 93 h 142"/>
                <a:gd name="T98" fmla="*/ 340 w 371"/>
                <a:gd name="T99" fmla="*/ 104 h 142"/>
                <a:gd name="T100" fmla="*/ 294 w 371"/>
                <a:gd name="T101" fmla="*/ 10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1" h="142">
                  <a:moveTo>
                    <a:pt x="294" y="108"/>
                  </a:moveTo>
                  <a:lnTo>
                    <a:pt x="290" y="110"/>
                  </a:lnTo>
                  <a:lnTo>
                    <a:pt x="286" y="112"/>
                  </a:lnTo>
                  <a:lnTo>
                    <a:pt x="282" y="115"/>
                  </a:lnTo>
                  <a:lnTo>
                    <a:pt x="278" y="118"/>
                  </a:lnTo>
                  <a:lnTo>
                    <a:pt x="272" y="121"/>
                  </a:lnTo>
                  <a:lnTo>
                    <a:pt x="267" y="125"/>
                  </a:lnTo>
                  <a:lnTo>
                    <a:pt x="260" y="127"/>
                  </a:lnTo>
                  <a:lnTo>
                    <a:pt x="252" y="127"/>
                  </a:lnTo>
                  <a:lnTo>
                    <a:pt x="239" y="118"/>
                  </a:lnTo>
                  <a:lnTo>
                    <a:pt x="222" y="108"/>
                  </a:lnTo>
                  <a:lnTo>
                    <a:pt x="206" y="114"/>
                  </a:lnTo>
                  <a:lnTo>
                    <a:pt x="191" y="120"/>
                  </a:lnTo>
                  <a:lnTo>
                    <a:pt x="187" y="120"/>
                  </a:lnTo>
                  <a:lnTo>
                    <a:pt x="183" y="122"/>
                  </a:lnTo>
                  <a:lnTo>
                    <a:pt x="178" y="125"/>
                  </a:lnTo>
                  <a:lnTo>
                    <a:pt x="173" y="127"/>
                  </a:lnTo>
                  <a:lnTo>
                    <a:pt x="169" y="130"/>
                  </a:lnTo>
                  <a:lnTo>
                    <a:pt x="163" y="132"/>
                  </a:lnTo>
                  <a:lnTo>
                    <a:pt x="159" y="134"/>
                  </a:lnTo>
                  <a:lnTo>
                    <a:pt x="154" y="134"/>
                  </a:lnTo>
                  <a:lnTo>
                    <a:pt x="148" y="134"/>
                  </a:lnTo>
                  <a:lnTo>
                    <a:pt x="143" y="133"/>
                  </a:lnTo>
                  <a:lnTo>
                    <a:pt x="138" y="132"/>
                  </a:lnTo>
                  <a:lnTo>
                    <a:pt x="135" y="130"/>
                  </a:lnTo>
                  <a:lnTo>
                    <a:pt x="129" y="124"/>
                  </a:lnTo>
                  <a:lnTo>
                    <a:pt x="122" y="116"/>
                  </a:lnTo>
                  <a:lnTo>
                    <a:pt x="115" y="125"/>
                  </a:lnTo>
                  <a:lnTo>
                    <a:pt x="106" y="133"/>
                  </a:lnTo>
                  <a:lnTo>
                    <a:pt x="102" y="137"/>
                  </a:lnTo>
                  <a:lnTo>
                    <a:pt x="96" y="140"/>
                  </a:lnTo>
                  <a:lnTo>
                    <a:pt x="91" y="142"/>
                  </a:lnTo>
                  <a:lnTo>
                    <a:pt x="84" y="142"/>
                  </a:lnTo>
                  <a:lnTo>
                    <a:pt x="77" y="142"/>
                  </a:lnTo>
                  <a:lnTo>
                    <a:pt x="69" y="141"/>
                  </a:lnTo>
                  <a:lnTo>
                    <a:pt x="62" y="139"/>
                  </a:lnTo>
                  <a:lnTo>
                    <a:pt x="54" y="137"/>
                  </a:lnTo>
                  <a:lnTo>
                    <a:pt x="47" y="133"/>
                  </a:lnTo>
                  <a:lnTo>
                    <a:pt x="39" y="129"/>
                  </a:lnTo>
                  <a:lnTo>
                    <a:pt x="33" y="125"/>
                  </a:lnTo>
                  <a:lnTo>
                    <a:pt x="27" y="120"/>
                  </a:lnTo>
                  <a:lnTo>
                    <a:pt x="21" y="115"/>
                  </a:lnTo>
                  <a:lnTo>
                    <a:pt x="16" y="110"/>
                  </a:lnTo>
                  <a:lnTo>
                    <a:pt x="12" y="103"/>
                  </a:lnTo>
                  <a:lnTo>
                    <a:pt x="8" y="97"/>
                  </a:lnTo>
                  <a:lnTo>
                    <a:pt x="5" y="90"/>
                  </a:lnTo>
                  <a:lnTo>
                    <a:pt x="2" y="82"/>
                  </a:lnTo>
                  <a:lnTo>
                    <a:pt x="1" y="75"/>
                  </a:lnTo>
                  <a:lnTo>
                    <a:pt x="0" y="67"/>
                  </a:lnTo>
                  <a:lnTo>
                    <a:pt x="1" y="61"/>
                  </a:lnTo>
                  <a:lnTo>
                    <a:pt x="2" y="53"/>
                  </a:lnTo>
                  <a:lnTo>
                    <a:pt x="5" y="47"/>
                  </a:lnTo>
                  <a:lnTo>
                    <a:pt x="8" y="41"/>
                  </a:lnTo>
                  <a:lnTo>
                    <a:pt x="11" y="35"/>
                  </a:lnTo>
                  <a:lnTo>
                    <a:pt x="15" y="29"/>
                  </a:lnTo>
                  <a:lnTo>
                    <a:pt x="21" y="24"/>
                  </a:lnTo>
                  <a:lnTo>
                    <a:pt x="26" y="20"/>
                  </a:lnTo>
                  <a:lnTo>
                    <a:pt x="32" y="15"/>
                  </a:lnTo>
                  <a:lnTo>
                    <a:pt x="38" y="11"/>
                  </a:lnTo>
                  <a:lnTo>
                    <a:pt x="45" y="8"/>
                  </a:lnTo>
                  <a:lnTo>
                    <a:pt x="51" y="5"/>
                  </a:lnTo>
                  <a:lnTo>
                    <a:pt x="58" y="2"/>
                  </a:lnTo>
                  <a:lnTo>
                    <a:pt x="64" y="1"/>
                  </a:lnTo>
                  <a:lnTo>
                    <a:pt x="70" y="0"/>
                  </a:lnTo>
                  <a:lnTo>
                    <a:pt x="77" y="0"/>
                  </a:lnTo>
                  <a:lnTo>
                    <a:pt x="87" y="0"/>
                  </a:lnTo>
                  <a:lnTo>
                    <a:pt x="94" y="2"/>
                  </a:lnTo>
                  <a:lnTo>
                    <a:pt x="102" y="5"/>
                  </a:lnTo>
                  <a:lnTo>
                    <a:pt x="109" y="9"/>
                  </a:lnTo>
                  <a:lnTo>
                    <a:pt x="121" y="18"/>
                  </a:lnTo>
                  <a:lnTo>
                    <a:pt x="131" y="28"/>
                  </a:lnTo>
                  <a:lnTo>
                    <a:pt x="141" y="38"/>
                  </a:lnTo>
                  <a:lnTo>
                    <a:pt x="151" y="47"/>
                  </a:lnTo>
                  <a:lnTo>
                    <a:pt x="158" y="51"/>
                  </a:lnTo>
                  <a:lnTo>
                    <a:pt x="164" y="53"/>
                  </a:lnTo>
                  <a:lnTo>
                    <a:pt x="172" y="55"/>
                  </a:lnTo>
                  <a:lnTo>
                    <a:pt x="180" y="56"/>
                  </a:lnTo>
                  <a:lnTo>
                    <a:pt x="180" y="47"/>
                  </a:lnTo>
                  <a:lnTo>
                    <a:pt x="181" y="38"/>
                  </a:lnTo>
                  <a:lnTo>
                    <a:pt x="183" y="31"/>
                  </a:lnTo>
                  <a:lnTo>
                    <a:pt x="186" y="24"/>
                  </a:lnTo>
                  <a:lnTo>
                    <a:pt x="189" y="19"/>
                  </a:lnTo>
                  <a:lnTo>
                    <a:pt x="195" y="14"/>
                  </a:lnTo>
                  <a:lnTo>
                    <a:pt x="200" y="12"/>
                  </a:lnTo>
                  <a:lnTo>
                    <a:pt x="206" y="11"/>
                  </a:lnTo>
                  <a:lnTo>
                    <a:pt x="221" y="12"/>
                  </a:lnTo>
                  <a:lnTo>
                    <a:pt x="240" y="16"/>
                  </a:lnTo>
                  <a:lnTo>
                    <a:pt x="263" y="22"/>
                  </a:lnTo>
                  <a:lnTo>
                    <a:pt x="287" y="29"/>
                  </a:lnTo>
                  <a:lnTo>
                    <a:pt x="311" y="37"/>
                  </a:lnTo>
                  <a:lnTo>
                    <a:pt x="335" y="45"/>
                  </a:lnTo>
                  <a:lnTo>
                    <a:pt x="354" y="51"/>
                  </a:lnTo>
                  <a:lnTo>
                    <a:pt x="371" y="56"/>
                  </a:lnTo>
                  <a:lnTo>
                    <a:pt x="366" y="64"/>
                  </a:lnTo>
                  <a:lnTo>
                    <a:pt x="362" y="72"/>
                  </a:lnTo>
                  <a:lnTo>
                    <a:pt x="358" y="79"/>
                  </a:lnTo>
                  <a:lnTo>
                    <a:pt x="352" y="87"/>
                  </a:lnTo>
                  <a:lnTo>
                    <a:pt x="347" y="93"/>
                  </a:lnTo>
                  <a:lnTo>
                    <a:pt x="344" y="99"/>
                  </a:lnTo>
                  <a:lnTo>
                    <a:pt x="340" y="104"/>
                  </a:lnTo>
                  <a:lnTo>
                    <a:pt x="339" y="108"/>
                  </a:lnTo>
                  <a:lnTo>
                    <a:pt x="294" y="10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2" name="Freeform 162"/>
            <p:cNvSpPr>
              <a:spLocks/>
            </p:cNvSpPr>
            <p:nvPr/>
          </p:nvSpPr>
          <p:spPr bwMode="auto">
            <a:xfrm>
              <a:off x="11407775" y="5243513"/>
              <a:ext cx="80962" cy="39688"/>
            </a:xfrm>
            <a:custGeom>
              <a:avLst/>
              <a:gdLst>
                <a:gd name="T0" fmla="*/ 20 w 102"/>
                <a:gd name="T1" fmla="*/ 51 h 51"/>
                <a:gd name="T2" fmla="*/ 8 w 102"/>
                <a:gd name="T3" fmla="*/ 43 h 51"/>
                <a:gd name="T4" fmla="*/ 0 w 102"/>
                <a:gd name="T5" fmla="*/ 35 h 51"/>
                <a:gd name="T6" fmla="*/ 23 w 102"/>
                <a:gd name="T7" fmla="*/ 25 h 51"/>
                <a:gd name="T8" fmla="*/ 49 w 102"/>
                <a:gd name="T9" fmla="*/ 15 h 51"/>
                <a:gd name="T10" fmla="*/ 63 w 102"/>
                <a:gd name="T11" fmla="*/ 10 h 51"/>
                <a:gd name="T12" fmla="*/ 76 w 102"/>
                <a:gd name="T13" fmla="*/ 6 h 51"/>
                <a:gd name="T14" fmla="*/ 89 w 102"/>
                <a:gd name="T15" fmla="*/ 3 h 51"/>
                <a:gd name="T16" fmla="*/ 102 w 102"/>
                <a:gd name="T17" fmla="*/ 0 h 51"/>
                <a:gd name="T18" fmla="*/ 100 w 102"/>
                <a:gd name="T19" fmla="*/ 5 h 51"/>
                <a:gd name="T20" fmla="*/ 98 w 102"/>
                <a:gd name="T21" fmla="*/ 8 h 51"/>
                <a:gd name="T22" fmla="*/ 95 w 102"/>
                <a:gd name="T23" fmla="*/ 10 h 51"/>
                <a:gd name="T24" fmla="*/ 91 w 102"/>
                <a:gd name="T25" fmla="*/ 11 h 51"/>
                <a:gd name="T26" fmla="*/ 88 w 102"/>
                <a:gd name="T27" fmla="*/ 11 h 51"/>
                <a:gd name="T28" fmla="*/ 85 w 102"/>
                <a:gd name="T29" fmla="*/ 12 h 51"/>
                <a:gd name="T30" fmla="*/ 82 w 102"/>
                <a:gd name="T31" fmla="*/ 13 h 51"/>
                <a:gd name="T32" fmla="*/ 79 w 102"/>
                <a:gd name="T33" fmla="*/ 16 h 51"/>
                <a:gd name="T34" fmla="*/ 76 w 102"/>
                <a:gd name="T35" fmla="*/ 17 h 51"/>
                <a:gd name="T36" fmla="*/ 74 w 102"/>
                <a:gd name="T37" fmla="*/ 18 h 51"/>
                <a:gd name="T38" fmla="*/ 73 w 102"/>
                <a:gd name="T39" fmla="*/ 20 h 51"/>
                <a:gd name="T40" fmla="*/ 73 w 102"/>
                <a:gd name="T41" fmla="*/ 22 h 51"/>
                <a:gd name="T42" fmla="*/ 74 w 102"/>
                <a:gd name="T43" fmla="*/ 28 h 51"/>
                <a:gd name="T44" fmla="*/ 74 w 102"/>
                <a:gd name="T45" fmla="*/ 32 h 51"/>
                <a:gd name="T46" fmla="*/ 72 w 102"/>
                <a:gd name="T47" fmla="*/ 36 h 51"/>
                <a:gd name="T48" fmla="*/ 67 w 102"/>
                <a:gd name="T49" fmla="*/ 39 h 51"/>
                <a:gd name="T50" fmla="*/ 59 w 102"/>
                <a:gd name="T51" fmla="*/ 43 h 51"/>
                <a:gd name="T52" fmla="*/ 52 w 102"/>
                <a:gd name="T53" fmla="*/ 46 h 51"/>
                <a:gd name="T54" fmla="*/ 34 w 102"/>
                <a:gd name="T55" fmla="*/ 49 h 51"/>
                <a:gd name="T56" fmla="*/ 20 w 102"/>
                <a:gd name="T5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2" h="51">
                  <a:moveTo>
                    <a:pt x="20" y="51"/>
                  </a:moveTo>
                  <a:lnTo>
                    <a:pt x="8" y="43"/>
                  </a:lnTo>
                  <a:lnTo>
                    <a:pt x="0" y="35"/>
                  </a:lnTo>
                  <a:lnTo>
                    <a:pt x="23" y="25"/>
                  </a:lnTo>
                  <a:lnTo>
                    <a:pt x="49" y="15"/>
                  </a:lnTo>
                  <a:lnTo>
                    <a:pt x="63" y="10"/>
                  </a:lnTo>
                  <a:lnTo>
                    <a:pt x="76" y="6"/>
                  </a:lnTo>
                  <a:lnTo>
                    <a:pt x="89" y="3"/>
                  </a:lnTo>
                  <a:lnTo>
                    <a:pt x="102" y="0"/>
                  </a:lnTo>
                  <a:lnTo>
                    <a:pt x="100" y="5"/>
                  </a:lnTo>
                  <a:lnTo>
                    <a:pt x="98" y="8"/>
                  </a:lnTo>
                  <a:lnTo>
                    <a:pt x="95" y="10"/>
                  </a:lnTo>
                  <a:lnTo>
                    <a:pt x="91" y="11"/>
                  </a:lnTo>
                  <a:lnTo>
                    <a:pt x="88" y="11"/>
                  </a:lnTo>
                  <a:lnTo>
                    <a:pt x="85" y="12"/>
                  </a:lnTo>
                  <a:lnTo>
                    <a:pt x="82" y="13"/>
                  </a:lnTo>
                  <a:lnTo>
                    <a:pt x="79" y="16"/>
                  </a:lnTo>
                  <a:lnTo>
                    <a:pt x="76" y="17"/>
                  </a:lnTo>
                  <a:lnTo>
                    <a:pt x="74" y="18"/>
                  </a:lnTo>
                  <a:lnTo>
                    <a:pt x="73" y="20"/>
                  </a:lnTo>
                  <a:lnTo>
                    <a:pt x="73" y="22"/>
                  </a:lnTo>
                  <a:lnTo>
                    <a:pt x="74" y="28"/>
                  </a:lnTo>
                  <a:lnTo>
                    <a:pt x="74" y="32"/>
                  </a:lnTo>
                  <a:lnTo>
                    <a:pt x="72" y="36"/>
                  </a:lnTo>
                  <a:lnTo>
                    <a:pt x="67" y="39"/>
                  </a:lnTo>
                  <a:lnTo>
                    <a:pt x="59" y="43"/>
                  </a:lnTo>
                  <a:lnTo>
                    <a:pt x="52" y="46"/>
                  </a:lnTo>
                  <a:lnTo>
                    <a:pt x="34" y="49"/>
                  </a:lnTo>
                  <a:lnTo>
                    <a:pt x="20" y="5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3" name="Freeform 163"/>
            <p:cNvSpPr>
              <a:spLocks/>
            </p:cNvSpPr>
            <p:nvPr/>
          </p:nvSpPr>
          <p:spPr bwMode="auto">
            <a:xfrm>
              <a:off x="12001500" y="3425825"/>
              <a:ext cx="80962" cy="58738"/>
            </a:xfrm>
            <a:custGeom>
              <a:avLst/>
              <a:gdLst>
                <a:gd name="T0" fmla="*/ 19 w 101"/>
                <a:gd name="T1" fmla="*/ 16 h 75"/>
                <a:gd name="T2" fmla="*/ 31 w 101"/>
                <a:gd name="T3" fmla="*/ 9 h 75"/>
                <a:gd name="T4" fmla="*/ 43 w 101"/>
                <a:gd name="T5" fmla="*/ 0 h 75"/>
                <a:gd name="T6" fmla="*/ 51 w 101"/>
                <a:gd name="T7" fmla="*/ 1 h 75"/>
                <a:gd name="T8" fmla="*/ 58 w 101"/>
                <a:gd name="T9" fmla="*/ 3 h 75"/>
                <a:gd name="T10" fmla="*/ 66 w 101"/>
                <a:gd name="T11" fmla="*/ 7 h 75"/>
                <a:gd name="T12" fmla="*/ 72 w 101"/>
                <a:gd name="T13" fmla="*/ 11 h 75"/>
                <a:gd name="T14" fmla="*/ 79 w 101"/>
                <a:gd name="T15" fmla="*/ 15 h 75"/>
                <a:gd name="T16" fmla="*/ 86 w 101"/>
                <a:gd name="T17" fmla="*/ 19 h 75"/>
                <a:gd name="T18" fmla="*/ 93 w 101"/>
                <a:gd name="T19" fmla="*/ 22 h 75"/>
                <a:gd name="T20" fmla="*/ 101 w 101"/>
                <a:gd name="T21" fmla="*/ 24 h 75"/>
                <a:gd name="T22" fmla="*/ 101 w 101"/>
                <a:gd name="T23" fmla="*/ 45 h 75"/>
                <a:gd name="T24" fmla="*/ 101 w 101"/>
                <a:gd name="T25" fmla="*/ 48 h 75"/>
                <a:gd name="T26" fmla="*/ 84 w 101"/>
                <a:gd name="T27" fmla="*/ 58 h 75"/>
                <a:gd name="T28" fmla="*/ 68 w 101"/>
                <a:gd name="T29" fmla="*/ 66 h 75"/>
                <a:gd name="T30" fmla="*/ 59 w 101"/>
                <a:gd name="T31" fmla="*/ 69 h 75"/>
                <a:gd name="T32" fmla="*/ 51 w 101"/>
                <a:gd name="T33" fmla="*/ 73 h 75"/>
                <a:gd name="T34" fmla="*/ 41 w 101"/>
                <a:gd name="T35" fmla="*/ 75 h 75"/>
                <a:gd name="T36" fmla="*/ 31 w 101"/>
                <a:gd name="T37" fmla="*/ 75 h 75"/>
                <a:gd name="T38" fmla="*/ 23 w 101"/>
                <a:gd name="T39" fmla="*/ 75 h 75"/>
                <a:gd name="T40" fmla="*/ 16 w 101"/>
                <a:gd name="T41" fmla="*/ 75 h 75"/>
                <a:gd name="T42" fmla="*/ 11 w 101"/>
                <a:gd name="T43" fmla="*/ 74 h 75"/>
                <a:gd name="T44" fmla="*/ 6 w 101"/>
                <a:gd name="T45" fmla="*/ 73 h 75"/>
                <a:gd name="T46" fmla="*/ 3 w 101"/>
                <a:gd name="T47" fmla="*/ 71 h 75"/>
                <a:gd name="T48" fmla="*/ 1 w 101"/>
                <a:gd name="T49" fmla="*/ 67 h 75"/>
                <a:gd name="T50" fmla="*/ 0 w 101"/>
                <a:gd name="T51" fmla="*/ 62 h 75"/>
                <a:gd name="T52" fmla="*/ 0 w 101"/>
                <a:gd name="T53" fmla="*/ 55 h 75"/>
                <a:gd name="T54" fmla="*/ 2 w 101"/>
                <a:gd name="T55" fmla="*/ 47 h 75"/>
                <a:gd name="T56" fmla="*/ 9 w 101"/>
                <a:gd name="T57" fmla="*/ 33 h 75"/>
                <a:gd name="T58" fmla="*/ 12 w 101"/>
                <a:gd name="T59" fmla="*/ 27 h 75"/>
                <a:gd name="T60" fmla="*/ 15 w 101"/>
                <a:gd name="T61" fmla="*/ 22 h 75"/>
                <a:gd name="T62" fmla="*/ 17 w 101"/>
                <a:gd name="T63" fmla="*/ 18 h 75"/>
                <a:gd name="T64" fmla="*/ 19 w 101"/>
                <a:gd name="T65" fmla="*/ 1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75">
                  <a:moveTo>
                    <a:pt x="19" y="16"/>
                  </a:moveTo>
                  <a:lnTo>
                    <a:pt x="31" y="9"/>
                  </a:lnTo>
                  <a:lnTo>
                    <a:pt x="43" y="0"/>
                  </a:lnTo>
                  <a:lnTo>
                    <a:pt x="51" y="1"/>
                  </a:lnTo>
                  <a:lnTo>
                    <a:pt x="58" y="3"/>
                  </a:lnTo>
                  <a:lnTo>
                    <a:pt x="66" y="7"/>
                  </a:lnTo>
                  <a:lnTo>
                    <a:pt x="72" y="11"/>
                  </a:lnTo>
                  <a:lnTo>
                    <a:pt x="79" y="15"/>
                  </a:lnTo>
                  <a:lnTo>
                    <a:pt x="86" y="19"/>
                  </a:lnTo>
                  <a:lnTo>
                    <a:pt x="93" y="22"/>
                  </a:lnTo>
                  <a:lnTo>
                    <a:pt x="101" y="24"/>
                  </a:lnTo>
                  <a:lnTo>
                    <a:pt x="101" y="45"/>
                  </a:lnTo>
                  <a:lnTo>
                    <a:pt x="101" y="48"/>
                  </a:lnTo>
                  <a:lnTo>
                    <a:pt x="84" y="58"/>
                  </a:lnTo>
                  <a:lnTo>
                    <a:pt x="68" y="66"/>
                  </a:lnTo>
                  <a:lnTo>
                    <a:pt x="59" y="69"/>
                  </a:lnTo>
                  <a:lnTo>
                    <a:pt x="51" y="73"/>
                  </a:lnTo>
                  <a:lnTo>
                    <a:pt x="41" y="75"/>
                  </a:lnTo>
                  <a:lnTo>
                    <a:pt x="31" y="75"/>
                  </a:lnTo>
                  <a:lnTo>
                    <a:pt x="23" y="75"/>
                  </a:lnTo>
                  <a:lnTo>
                    <a:pt x="16" y="75"/>
                  </a:lnTo>
                  <a:lnTo>
                    <a:pt x="11" y="74"/>
                  </a:lnTo>
                  <a:lnTo>
                    <a:pt x="6" y="73"/>
                  </a:lnTo>
                  <a:lnTo>
                    <a:pt x="3" y="71"/>
                  </a:lnTo>
                  <a:lnTo>
                    <a:pt x="1" y="67"/>
                  </a:lnTo>
                  <a:lnTo>
                    <a:pt x="0" y="62"/>
                  </a:lnTo>
                  <a:lnTo>
                    <a:pt x="0" y="55"/>
                  </a:lnTo>
                  <a:lnTo>
                    <a:pt x="2" y="47"/>
                  </a:lnTo>
                  <a:lnTo>
                    <a:pt x="9" y="33"/>
                  </a:lnTo>
                  <a:lnTo>
                    <a:pt x="12" y="27"/>
                  </a:lnTo>
                  <a:lnTo>
                    <a:pt x="15" y="22"/>
                  </a:lnTo>
                  <a:lnTo>
                    <a:pt x="17" y="18"/>
                  </a:lnTo>
                  <a:lnTo>
                    <a:pt x="19" y="1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4" name="Freeform 164"/>
            <p:cNvSpPr>
              <a:spLocks/>
            </p:cNvSpPr>
            <p:nvPr/>
          </p:nvSpPr>
          <p:spPr bwMode="auto">
            <a:xfrm>
              <a:off x="12407900" y="3373438"/>
              <a:ext cx="61912" cy="39688"/>
            </a:xfrm>
            <a:custGeom>
              <a:avLst/>
              <a:gdLst>
                <a:gd name="T0" fmla="*/ 77 w 77"/>
                <a:gd name="T1" fmla="*/ 43 h 51"/>
                <a:gd name="T2" fmla="*/ 76 w 77"/>
                <a:gd name="T3" fmla="*/ 47 h 51"/>
                <a:gd name="T4" fmla="*/ 74 w 77"/>
                <a:gd name="T5" fmla="*/ 49 h 51"/>
                <a:gd name="T6" fmla="*/ 71 w 77"/>
                <a:gd name="T7" fmla="*/ 50 h 51"/>
                <a:gd name="T8" fmla="*/ 67 w 77"/>
                <a:gd name="T9" fmla="*/ 51 h 51"/>
                <a:gd name="T10" fmla="*/ 59 w 77"/>
                <a:gd name="T11" fmla="*/ 51 h 51"/>
                <a:gd name="T12" fmla="*/ 55 w 77"/>
                <a:gd name="T13" fmla="*/ 51 h 51"/>
                <a:gd name="T14" fmla="*/ 47 w 77"/>
                <a:gd name="T15" fmla="*/ 50 h 51"/>
                <a:gd name="T16" fmla="*/ 39 w 77"/>
                <a:gd name="T17" fmla="*/ 48 h 51"/>
                <a:gd name="T18" fmla="*/ 30 w 77"/>
                <a:gd name="T19" fmla="*/ 43 h 51"/>
                <a:gd name="T20" fmla="*/ 20 w 77"/>
                <a:gd name="T21" fmla="*/ 39 h 51"/>
                <a:gd name="T22" fmla="*/ 13 w 77"/>
                <a:gd name="T23" fmla="*/ 33 h 51"/>
                <a:gd name="T24" fmla="*/ 6 w 77"/>
                <a:gd name="T25" fmla="*/ 26 h 51"/>
                <a:gd name="T26" fmla="*/ 3 w 77"/>
                <a:gd name="T27" fmla="*/ 23 h 51"/>
                <a:gd name="T28" fmla="*/ 1 w 77"/>
                <a:gd name="T29" fmla="*/ 20 h 51"/>
                <a:gd name="T30" fmla="*/ 0 w 77"/>
                <a:gd name="T31" fmla="*/ 15 h 51"/>
                <a:gd name="T32" fmla="*/ 0 w 77"/>
                <a:gd name="T33" fmla="*/ 11 h 51"/>
                <a:gd name="T34" fmla="*/ 1 w 77"/>
                <a:gd name="T35" fmla="*/ 7 h 51"/>
                <a:gd name="T36" fmla="*/ 3 w 77"/>
                <a:gd name="T37" fmla="*/ 3 h 51"/>
                <a:gd name="T38" fmla="*/ 7 w 77"/>
                <a:gd name="T39" fmla="*/ 1 h 51"/>
                <a:gd name="T40" fmla="*/ 12 w 77"/>
                <a:gd name="T41" fmla="*/ 0 h 51"/>
                <a:gd name="T42" fmla="*/ 18 w 77"/>
                <a:gd name="T43" fmla="*/ 0 h 51"/>
                <a:gd name="T44" fmla="*/ 25 w 77"/>
                <a:gd name="T45" fmla="*/ 0 h 51"/>
                <a:gd name="T46" fmla="*/ 31 w 77"/>
                <a:gd name="T47" fmla="*/ 2 h 51"/>
                <a:gd name="T48" fmla="*/ 39 w 77"/>
                <a:gd name="T49" fmla="*/ 4 h 51"/>
                <a:gd name="T50" fmla="*/ 46 w 77"/>
                <a:gd name="T51" fmla="*/ 8 h 51"/>
                <a:gd name="T52" fmla="*/ 53 w 77"/>
                <a:gd name="T53" fmla="*/ 12 h 51"/>
                <a:gd name="T54" fmla="*/ 59 w 77"/>
                <a:gd name="T55" fmla="*/ 16 h 51"/>
                <a:gd name="T56" fmla="*/ 66 w 77"/>
                <a:gd name="T57" fmla="*/ 21 h 51"/>
                <a:gd name="T58" fmla="*/ 70 w 77"/>
                <a:gd name="T59" fmla="*/ 26 h 51"/>
                <a:gd name="T60" fmla="*/ 74 w 77"/>
                <a:gd name="T61" fmla="*/ 32 h 51"/>
                <a:gd name="T62" fmla="*/ 76 w 77"/>
                <a:gd name="T63" fmla="*/ 37 h 51"/>
                <a:gd name="T64" fmla="*/ 77 w 77"/>
                <a:gd name="T65" fmla="*/ 4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7" h="51">
                  <a:moveTo>
                    <a:pt x="77" y="43"/>
                  </a:moveTo>
                  <a:lnTo>
                    <a:pt x="76" y="47"/>
                  </a:lnTo>
                  <a:lnTo>
                    <a:pt x="74" y="49"/>
                  </a:lnTo>
                  <a:lnTo>
                    <a:pt x="71" y="50"/>
                  </a:lnTo>
                  <a:lnTo>
                    <a:pt x="67" y="51"/>
                  </a:lnTo>
                  <a:lnTo>
                    <a:pt x="59" y="51"/>
                  </a:lnTo>
                  <a:lnTo>
                    <a:pt x="55" y="51"/>
                  </a:lnTo>
                  <a:lnTo>
                    <a:pt x="47" y="50"/>
                  </a:lnTo>
                  <a:lnTo>
                    <a:pt x="39" y="48"/>
                  </a:lnTo>
                  <a:lnTo>
                    <a:pt x="30" y="43"/>
                  </a:lnTo>
                  <a:lnTo>
                    <a:pt x="20" y="39"/>
                  </a:lnTo>
                  <a:lnTo>
                    <a:pt x="13" y="33"/>
                  </a:lnTo>
                  <a:lnTo>
                    <a:pt x="6" y="26"/>
                  </a:lnTo>
                  <a:lnTo>
                    <a:pt x="3" y="23"/>
                  </a:lnTo>
                  <a:lnTo>
                    <a:pt x="1" y="20"/>
                  </a:lnTo>
                  <a:lnTo>
                    <a:pt x="0" y="15"/>
                  </a:lnTo>
                  <a:lnTo>
                    <a:pt x="0" y="11"/>
                  </a:lnTo>
                  <a:lnTo>
                    <a:pt x="1" y="7"/>
                  </a:lnTo>
                  <a:lnTo>
                    <a:pt x="3" y="3"/>
                  </a:lnTo>
                  <a:lnTo>
                    <a:pt x="7" y="1"/>
                  </a:lnTo>
                  <a:lnTo>
                    <a:pt x="12" y="0"/>
                  </a:lnTo>
                  <a:lnTo>
                    <a:pt x="18" y="0"/>
                  </a:lnTo>
                  <a:lnTo>
                    <a:pt x="25" y="0"/>
                  </a:lnTo>
                  <a:lnTo>
                    <a:pt x="31" y="2"/>
                  </a:lnTo>
                  <a:lnTo>
                    <a:pt x="39" y="4"/>
                  </a:lnTo>
                  <a:lnTo>
                    <a:pt x="46" y="8"/>
                  </a:lnTo>
                  <a:lnTo>
                    <a:pt x="53" y="12"/>
                  </a:lnTo>
                  <a:lnTo>
                    <a:pt x="59" y="16"/>
                  </a:lnTo>
                  <a:lnTo>
                    <a:pt x="66" y="21"/>
                  </a:lnTo>
                  <a:lnTo>
                    <a:pt x="70" y="26"/>
                  </a:lnTo>
                  <a:lnTo>
                    <a:pt x="74" y="32"/>
                  </a:lnTo>
                  <a:lnTo>
                    <a:pt x="76" y="37"/>
                  </a:lnTo>
                  <a:lnTo>
                    <a:pt x="77" y="4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5" name="Freeform 165"/>
            <p:cNvSpPr>
              <a:spLocks/>
            </p:cNvSpPr>
            <p:nvPr/>
          </p:nvSpPr>
          <p:spPr bwMode="auto">
            <a:xfrm>
              <a:off x="12847638" y="3138488"/>
              <a:ext cx="55562" cy="39688"/>
            </a:xfrm>
            <a:custGeom>
              <a:avLst/>
              <a:gdLst>
                <a:gd name="T0" fmla="*/ 5 w 71"/>
                <a:gd name="T1" fmla="*/ 51 h 51"/>
                <a:gd name="T2" fmla="*/ 12 w 71"/>
                <a:gd name="T3" fmla="*/ 50 h 51"/>
                <a:gd name="T4" fmla="*/ 22 w 71"/>
                <a:gd name="T5" fmla="*/ 48 h 51"/>
                <a:gd name="T6" fmla="*/ 32 w 71"/>
                <a:gd name="T7" fmla="*/ 46 h 51"/>
                <a:gd name="T8" fmla="*/ 43 w 71"/>
                <a:gd name="T9" fmla="*/ 43 h 51"/>
                <a:gd name="T10" fmla="*/ 51 w 71"/>
                <a:gd name="T11" fmla="*/ 40 h 51"/>
                <a:gd name="T12" fmla="*/ 60 w 71"/>
                <a:gd name="T13" fmla="*/ 37 h 51"/>
                <a:gd name="T14" fmla="*/ 66 w 71"/>
                <a:gd name="T15" fmla="*/ 33 h 51"/>
                <a:gd name="T16" fmla="*/ 71 w 71"/>
                <a:gd name="T17" fmla="*/ 31 h 51"/>
                <a:gd name="T18" fmla="*/ 61 w 71"/>
                <a:gd name="T19" fmla="*/ 20 h 51"/>
                <a:gd name="T20" fmla="*/ 51 w 71"/>
                <a:gd name="T21" fmla="*/ 11 h 51"/>
                <a:gd name="T22" fmla="*/ 46 w 71"/>
                <a:gd name="T23" fmla="*/ 6 h 51"/>
                <a:gd name="T24" fmla="*/ 40 w 71"/>
                <a:gd name="T25" fmla="*/ 3 h 51"/>
                <a:gd name="T26" fmla="*/ 35 w 71"/>
                <a:gd name="T27" fmla="*/ 0 h 51"/>
                <a:gd name="T28" fmla="*/ 27 w 71"/>
                <a:gd name="T29" fmla="*/ 0 h 51"/>
                <a:gd name="T30" fmla="*/ 22 w 71"/>
                <a:gd name="T31" fmla="*/ 0 h 51"/>
                <a:gd name="T32" fmla="*/ 18 w 71"/>
                <a:gd name="T33" fmla="*/ 3 h 51"/>
                <a:gd name="T34" fmla="*/ 13 w 71"/>
                <a:gd name="T35" fmla="*/ 6 h 51"/>
                <a:gd name="T36" fmla="*/ 10 w 71"/>
                <a:gd name="T37" fmla="*/ 11 h 51"/>
                <a:gd name="T38" fmla="*/ 8 w 71"/>
                <a:gd name="T39" fmla="*/ 17 h 51"/>
                <a:gd name="T40" fmla="*/ 6 w 71"/>
                <a:gd name="T41" fmla="*/ 23 h 51"/>
                <a:gd name="T42" fmla="*/ 5 w 71"/>
                <a:gd name="T43" fmla="*/ 29 h 51"/>
                <a:gd name="T44" fmla="*/ 5 w 71"/>
                <a:gd name="T45" fmla="*/ 34 h 51"/>
                <a:gd name="T46" fmla="*/ 4 w 71"/>
                <a:gd name="T47" fmla="*/ 39 h 51"/>
                <a:gd name="T48" fmla="*/ 2 w 71"/>
                <a:gd name="T49" fmla="*/ 44 h 51"/>
                <a:gd name="T50" fmla="*/ 0 w 71"/>
                <a:gd name="T51" fmla="*/ 46 h 51"/>
                <a:gd name="T52" fmla="*/ 2 w 71"/>
                <a:gd name="T53" fmla="*/ 48 h 51"/>
                <a:gd name="T54" fmla="*/ 3 w 71"/>
                <a:gd name="T55" fmla="*/ 50 h 51"/>
                <a:gd name="T56" fmla="*/ 5 w 71"/>
                <a:gd name="T5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 h="51">
                  <a:moveTo>
                    <a:pt x="5" y="51"/>
                  </a:moveTo>
                  <a:lnTo>
                    <a:pt x="12" y="50"/>
                  </a:lnTo>
                  <a:lnTo>
                    <a:pt x="22" y="48"/>
                  </a:lnTo>
                  <a:lnTo>
                    <a:pt x="32" y="46"/>
                  </a:lnTo>
                  <a:lnTo>
                    <a:pt x="43" y="43"/>
                  </a:lnTo>
                  <a:lnTo>
                    <a:pt x="51" y="40"/>
                  </a:lnTo>
                  <a:lnTo>
                    <a:pt x="60" y="37"/>
                  </a:lnTo>
                  <a:lnTo>
                    <a:pt x="66" y="33"/>
                  </a:lnTo>
                  <a:lnTo>
                    <a:pt x="71" y="31"/>
                  </a:lnTo>
                  <a:lnTo>
                    <a:pt x="61" y="20"/>
                  </a:lnTo>
                  <a:lnTo>
                    <a:pt x="51" y="11"/>
                  </a:lnTo>
                  <a:lnTo>
                    <a:pt x="46" y="6"/>
                  </a:lnTo>
                  <a:lnTo>
                    <a:pt x="40" y="3"/>
                  </a:lnTo>
                  <a:lnTo>
                    <a:pt x="35" y="0"/>
                  </a:lnTo>
                  <a:lnTo>
                    <a:pt x="27" y="0"/>
                  </a:lnTo>
                  <a:lnTo>
                    <a:pt x="22" y="0"/>
                  </a:lnTo>
                  <a:lnTo>
                    <a:pt x="18" y="3"/>
                  </a:lnTo>
                  <a:lnTo>
                    <a:pt x="13" y="6"/>
                  </a:lnTo>
                  <a:lnTo>
                    <a:pt x="10" y="11"/>
                  </a:lnTo>
                  <a:lnTo>
                    <a:pt x="8" y="17"/>
                  </a:lnTo>
                  <a:lnTo>
                    <a:pt x="6" y="23"/>
                  </a:lnTo>
                  <a:lnTo>
                    <a:pt x="5" y="29"/>
                  </a:lnTo>
                  <a:lnTo>
                    <a:pt x="5" y="34"/>
                  </a:lnTo>
                  <a:lnTo>
                    <a:pt x="4" y="39"/>
                  </a:lnTo>
                  <a:lnTo>
                    <a:pt x="2" y="44"/>
                  </a:lnTo>
                  <a:lnTo>
                    <a:pt x="0" y="46"/>
                  </a:lnTo>
                  <a:lnTo>
                    <a:pt x="2" y="48"/>
                  </a:lnTo>
                  <a:lnTo>
                    <a:pt x="3" y="50"/>
                  </a:lnTo>
                  <a:lnTo>
                    <a:pt x="5" y="5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6" name="Freeform 166"/>
            <p:cNvSpPr>
              <a:spLocks/>
            </p:cNvSpPr>
            <p:nvPr/>
          </p:nvSpPr>
          <p:spPr bwMode="auto">
            <a:xfrm>
              <a:off x="15547975" y="3097213"/>
              <a:ext cx="122237" cy="50800"/>
            </a:xfrm>
            <a:custGeom>
              <a:avLst/>
              <a:gdLst>
                <a:gd name="T0" fmla="*/ 0 w 156"/>
                <a:gd name="T1" fmla="*/ 49 h 64"/>
                <a:gd name="T2" fmla="*/ 7 w 156"/>
                <a:gd name="T3" fmla="*/ 39 h 64"/>
                <a:gd name="T4" fmla="*/ 14 w 156"/>
                <a:gd name="T5" fmla="*/ 30 h 64"/>
                <a:gd name="T6" fmla="*/ 23 w 156"/>
                <a:gd name="T7" fmla="*/ 22 h 64"/>
                <a:gd name="T8" fmla="*/ 33 w 156"/>
                <a:gd name="T9" fmla="*/ 14 h 64"/>
                <a:gd name="T10" fmla="*/ 42 w 156"/>
                <a:gd name="T11" fmla="*/ 8 h 64"/>
                <a:gd name="T12" fmla="*/ 53 w 156"/>
                <a:gd name="T13" fmla="*/ 3 h 64"/>
                <a:gd name="T14" fmla="*/ 66 w 156"/>
                <a:gd name="T15" fmla="*/ 0 h 64"/>
                <a:gd name="T16" fmla="*/ 80 w 156"/>
                <a:gd name="T17" fmla="*/ 0 h 64"/>
                <a:gd name="T18" fmla="*/ 88 w 156"/>
                <a:gd name="T19" fmla="*/ 0 h 64"/>
                <a:gd name="T20" fmla="*/ 95 w 156"/>
                <a:gd name="T21" fmla="*/ 1 h 64"/>
                <a:gd name="T22" fmla="*/ 102 w 156"/>
                <a:gd name="T23" fmla="*/ 2 h 64"/>
                <a:gd name="T24" fmla="*/ 109 w 156"/>
                <a:gd name="T25" fmla="*/ 4 h 64"/>
                <a:gd name="T26" fmla="*/ 116 w 156"/>
                <a:gd name="T27" fmla="*/ 6 h 64"/>
                <a:gd name="T28" fmla="*/ 122 w 156"/>
                <a:gd name="T29" fmla="*/ 10 h 64"/>
                <a:gd name="T30" fmla="*/ 128 w 156"/>
                <a:gd name="T31" fmla="*/ 13 h 64"/>
                <a:gd name="T32" fmla="*/ 133 w 156"/>
                <a:gd name="T33" fmla="*/ 17 h 64"/>
                <a:gd name="T34" fmla="*/ 139 w 156"/>
                <a:gd name="T35" fmla="*/ 22 h 64"/>
                <a:gd name="T36" fmla="*/ 143 w 156"/>
                <a:gd name="T37" fmla="*/ 27 h 64"/>
                <a:gd name="T38" fmla="*/ 147 w 156"/>
                <a:gd name="T39" fmla="*/ 32 h 64"/>
                <a:gd name="T40" fmla="*/ 150 w 156"/>
                <a:gd name="T41" fmla="*/ 38 h 64"/>
                <a:gd name="T42" fmla="*/ 153 w 156"/>
                <a:gd name="T43" fmla="*/ 44 h 64"/>
                <a:gd name="T44" fmla="*/ 155 w 156"/>
                <a:gd name="T45" fmla="*/ 50 h 64"/>
                <a:gd name="T46" fmla="*/ 156 w 156"/>
                <a:gd name="T47" fmla="*/ 57 h 64"/>
                <a:gd name="T48" fmla="*/ 156 w 156"/>
                <a:gd name="T49" fmla="*/ 64 h 64"/>
                <a:gd name="T50" fmla="*/ 127 w 156"/>
                <a:gd name="T51" fmla="*/ 64 h 64"/>
                <a:gd name="T52" fmla="*/ 113 w 156"/>
                <a:gd name="T53" fmla="*/ 64 h 64"/>
                <a:gd name="T54" fmla="*/ 107 w 156"/>
                <a:gd name="T55" fmla="*/ 64 h 64"/>
                <a:gd name="T56" fmla="*/ 106 w 156"/>
                <a:gd name="T57" fmla="*/ 64 h 64"/>
                <a:gd name="T58" fmla="*/ 94 w 156"/>
                <a:gd name="T59" fmla="*/ 59 h 64"/>
                <a:gd name="T60" fmla="*/ 82 w 156"/>
                <a:gd name="T61" fmla="*/ 55 h 64"/>
                <a:gd name="T62" fmla="*/ 69 w 156"/>
                <a:gd name="T63" fmla="*/ 53 h 64"/>
                <a:gd name="T64" fmla="*/ 56 w 156"/>
                <a:gd name="T65" fmla="*/ 51 h 64"/>
                <a:gd name="T66" fmla="*/ 44 w 156"/>
                <a:gd name="T67" fmla="*/ 50 h 64"/>
                <a:gd name="T68" fmla="*/ 32 w 156"/>
                <a:gd name="T69" fmla="*/ 48 h 64"/>
                <a:gd name="T70" fmla="*/ 19 w 156"/>
                <a:gd name="T71" fmla="*/ 44 h 64"/>
                <a:gd name="T72" fmla="*/ 7 w 156"/>
                <a:gd name="T73" fmla="*/ 41 h 64"/>
                <a:gd name="T74" fmla="*/ 0 w 156"/>
                <a:gd name="T75" fmla="*/ 4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6" h="64">
                  <a:moveTo>
                    <a:pt x="0" y="49"/>
                  </a:moveTo>
                  <a:lnTo>
                    <a:pt x="7" y="39"/>
                  </a:lnTo>
                  <a:lnTo>
                    <a:pt x="14" y="30"/>
                  </a:lnTo>
                  <a:lnTo>
                    <a:pt x="23" y="22"/>
                  </a:lnTo>
                  <a:lnTo>
                    <a:pt x="33" y="14"/>
                  </a:lnTo>
                  <a:lnTo>
                    <a:pt x="42" y="8"/>
                  </a:lnTo>
                  <a:lnTo>
                    <a:pt x="53" y="3"/>
                  </a:lnTo>
                  <a:lnTo>
                    <a:pt x="66" y="0"/>
                  </a:lnTo>
                  <a:lnTo>
                    <a:pt x="80" y="0"/>
                  </a:lnTo>
                  <a:lnTo>
                    <a:pt x="88" y="0"/>
                  </a:lnTo>
                  <a:lnTo>
                    <a:pt x="95" y="1"/>
                  </a:lnTo>
                  <a:lnTo>
                    <a:pt x="102" y="2"/>
                  </a:lnTo>
                  <a:lnTo>
                    <a:pt x="109" y="4"/>
                  </a:lnTo>
                  <a:lnTo>
                    <a:pt x="116" y="6"/>
                  </a:lnTo>
                  <a:lnTo>
                    <a:pt x="122" y="10"/>
                  </a:lnTo>
                  <a:lnTo>
                    <a:pt x="128" y="13"/>
                  </a:lnTo>
                  <a:lnTo>
                    <a:pt x="133" y="17"/>
                  </a:lnTo>
                  <a:lnTo>
                    <a:pt x="139" y="22"/>
                  </a:lnTo>
                  <a:lnTo>
                    <a:pt x="143" y="27"/>
                  </a:lnTo>
                  <a:lnTo>
                    <a:pt x="147" y="32"/>
                  </a:lnTo>
                  <a:lnTo>
                    <a:pt x="150" y="38"/>
                  </a:lnTo>
                  <a:lnTo>
                    <a:pt x="153" y="44"/>
                  </a:lnTo>
                  <a:lnTo>
                    <a:pt x="155" y="50"/>
                  </a:lnTo>
                  <a:lnTo>
                    <a:pt x="156" y="57"/>
                  </a:lnTo>
                  <a:lnTo>
                    <a:pt x="156" y="64"/>
                  </a:lnTo>
                  <a:lnTo>
                    <a:pt x="127" y="64"/>
                  </a:lnTo>
                  <a:lnTo>
                    <a:pt x="113" y="64"/>
                  </a:lnTo>
                  <a:lnTo>
                    <a:pt x="107" y="64"/>
                  </a:lnTo>
                  <a:lnTo>
                    <a:pt x="106" y="64"/>
                  </a:lnTo>
                  <a:lnTo>
                    <a:pt x="94" y="59"/>
                  </a:lnTo>
                  <a:lnTo>
                    <a:pt x="82" y="55"/>
                  </a:lnTo>
                  <a:lnTo>
                    <a:pt x="69" y="53"/>
                  </a:lnTo>
                  <a:lnTo>
                    <a:pt x="56" y="51"/>
                  </a:lnTo>
                  <a:lnTo>
                    <a:pt x="44" y="50"/>
                  </a:lnTo>
                  <a:lnTo>
                    <a:pt x="32" y="48"/>
                  </a:lnTo>
                  <a:lnTo>
                    <a:pt x="19" y="44"/>
                  </a:lnTo>
                  <a:lnTo>
                    <a:pt x="7" y="41"/>
                  </a:lnTo>
                  <a:lnTo>
                    <a:pt x="0" y="4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7" name="Freeform 167"/>
            <p:cNvSpPr>
              <a:spLocks/>
            </p:cNvSpPr>
            <p:nvPr/>
          </p:nvSpPr>
          <p:spPr bwMode="auto">
            <a:xfrm>
              <a:off x="15789275" y="2973388"/>
              <a:ext cx="169862" cy="61913"/>
            </a:xfrm>
            <a:custGeom>
              <a:avLst/>
              <a:gdLst>
                <a:gd name="T0" fmla="*/ 0 w 214"/>
                <a:gd name="T1" fmla="*/ 0 h 78"/>
                <a:gd name="T2" fmla="*/ 4 w 214"/>
                <a:gd name="T3" fmla="*/ 2 h 78"/>
                <a:gd name="T4" fmla="*/ 13 w 214"/>
                <a:gd name="T5" fmla="*/ 5 h 78"/>
                <a:gd name="T6" fmla="*/ 24 w 214"/>
                <a:gd name="T7" fmla="*/ 8 h 78"/>
                <a:gd name="T8" fmla="*/ 37 w 214"/>
                <a:gd name="T9" fmla="*/ 11 h 78"/>
                <a:gd name="T10" fmla="*/ 68 w 214"/>
                <a:gd name="T11" fmla="*/ 16 h 78"/>
                <a:gd name="T12" fmla="*/ 102 w 214"/>
                <a:gd name="T13" fmla="*/ 22 h 78"/>
                <a:gd name="T14" fmla="*/ 136 w 214"/>
                <a:gd name="T15" fmla="*/ 27 h 78"/>
                <a:gd name="T16" fmla="*/ 166 w 214"/>
                <a:gd name="T17" fmla="*/ 31 h 78"/>
                <a:gd name="T18" fmla="*/ 188 w 214"/>
                <a:gd name="T19" fmla="*/ 35 h 78"/>
                <a:gd name="T20" fmla="*/ 198 w 214"/>
                <a:gd name="T21" fmla="*/ 36 h 78"/>
                <a:gd name="T22" fmla="*/ 202 w 214"/>
                <a:gd name="T23" fmla="*/ 36 h 78"/>
                <a:gd name="T24" fmla="*/ 205 w 214"/>
                <a:gd name="T25" fmla="*/ 37 h 78"/>
                <a:gd name="T26" fmla="*/ 208 w 214"/>
                <a:gd name="T27" fmla="*/ 38 h 78"/>
                <a:gd name="T28" fmla="*/ 210 w 214"/>
                <a:gd name="T29" fmla="*/ 40 h 78"/>
                <a:gd name="T30" fmla="*/ 212 w 214"/>
                <a:gd name="T31" fmla="*/ 46 h 78"/>
                <a:gd name="T32" fmla="*/ 214 w 214"/>
                <a:gd name="T33" fmla="*/ 51 h 78"/>
                <a:gd name="T34" fmla="*/ 212 w 214"/>
                <a:gd name="T35" fmla="*/ 54 h 78"/>
                <a:gd name="T36" fmla="*/ 211 w 214"/>
                <a:gd name="T37" fmla="*/ 57 h 78"/>
                <a:gd name="T38" fmla="*/ 209 w 214"/>
                <a:gd name="T39" fmla="*/ 61 h 78"/>
                <a:gd name="T40" fmla="*/ 206 w 214"/>
                <a:gd name="T41" fmla="*/ 64 h 78"/>
                <a:gd name="T42" fmla="*/ 197 w 214"/>
                <a:gd name="T43" fmla="*/ 68 h 78"/>
                <a:gd name="T44" fmla="*/ 187 w 214"/>
                <a:gd name="T45" fmla="*/ 71 h 78"/>
                <a:gd name="T46" fmla="*/ 176 w 214"/>
                <a:gd name="T47" fmla="*/ 75 h 78"/>
                <a:gd name="T48" fmla="*/ 164 w 214"/>
                <a:gd name="T49" fmla="*/ 77 h 78"/>
                <a:gd name="T50" fmla="*/ 152 w 214"/>
                <a:gd name="T51" fmla="*/ 78 h 78"/>
                <a:gd name="T52" fmla="*/ 141 w 214"/>
                <a:gd name="T53" fmla="*/ 78 h 78"/>
                <a:gd name="T54" fmla="*/ 122 w 214"/>
                <a:gd name="T55" fmla="*/ 77 h 78"/>
                <a:gd name="T56" fmla="*/ 102 w 214"/>
                <a:gd name="T57" fmla="*/ 74 h 78"/>
                <a:gd name="T58" fmla="*/ 92 w 214"/>
                <a:gd name="T59" fmla="*/ 71 h 78"/>
                <a:gd name="T60" fmla="*/ 81 w 214"/>
                <a:gd name="T61" fmla="*/ 68 h 78"/>
                <a:gd name="T62" fmla="*/ 71 w 214"/>
                <a:gd name="T63" fmla="*/ 65 h 78"/>
                <a:gd name="T64" fmla="*/ 61 w 214"/>
                <a:gd name="T65" fmla="*/ 62 h 78"/>
                <a:gd name="T66" fmla="*/ 52 w 214"/>
                <a:gd name="T67" fmla="*/ 56 h 78"/>
                <a:gd name="T68" fmla="*/ 43 w 214"/>
                <a:gd name="T69" fmla="*/ 52 h 78"/>
                <a:gd name="T70" fmla="*/ 35 w 214"/>
                <a:gd name="T71" fmla="*/ 47 h 78"/>
                <a:gd name="T72" fmla="*/ 29 w 214"/>
                <a:gd name="T73" fmla="*/ 40 h 78"/>
                <a:gd name="T74" fmla="*/ 22 w 214"/>
                <a:gd name="T75" fmla="*/ 34 h 78"/>
                <a:gd name="T76" fmla="*/ 19 w 214"/>
                <a:gd name="T77" fmla="*/ 27 h 78"/>
                <a:gd name="T78" fmla="*/ 16 w 214"/>
                <a:gd name="T79" fmla="*/ 20 h 78"/>
                <a:gd name="T80" fmla="*/ 15 w 214"/>
                <a:gd name="T81" fmla="*/ 12 h 78"/>
                <a:gd name="T82" fmla="*/ 0 w 214"/>
                <a:gd name="T8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 h="78">
                  <a:moveTo>
                    <a:pt x="0" y="0"/>
                  </a:moveTo>
                  <a:lnTo>
                    <a:pt x="4" y="2"/>
                  </a:lnTo>
                  <a:lnTo>
                    <a:pt x="13" y="5"/>
                  </a:lnTo>
                  <a:lnTo>
                    <a:pt x="24" y="8"/>
                  </a:lnTo>
                  <a:lnTo>
                    <a:pt x="37" y="11"/>
                  </a:lnTo>
                  <a:lnTo>
                    <a:pt x="68" y="16"/>
                  </a:lnTo>
                  <a:lnTo>
                    <a:pt x="102" y="22"/>
                  </a:lnTo>
                  <a:lnTo>
                    <a:pt x="136" y="27"/>
                  </a:lnTo>
                  <a:lnTo>
                    <a:pt x="166" y="31"/>
                  </a:lnTo>
                  <a:lnTo>
                    <a:pt x="188" y="35"/>
                  </a:lnTo>
                  <a:lnTo>
                    <a:pt x="198" y="36"/>
                  </a:lnTo>
                  <a:lnTo>
                    <a:pt x="202" y="36"/>
                  </a:lnTo>
                  <a:lnTo>
                    <a:pt x="205" y="37"/>
                  </a:lnTo>
                  <a:lnTo>
                    <a:pt x="208" y="38"/>
                  </a:lnTo>
                  <a:lnTo>
                    <a:pt x="210" y="40"/>
                  </a:lnTo>
                  <a:lnTo>
                    <a:pt x="212" y="46"/>
                  </a:lnTo>
                  <a:lnTo>
                    <a:pt x="214" y="51"/>
                  </a:lnTo>
                  <a:lnTo>
                    <a:pt x="212" y="54"/>
                  </a:lnTo>
                  <a:lnTo>
                    <a:pt x="211" y="57"/>
                  </a:lnTo>
                  <a:lnTo>
                    <a:pt x="209" y="61"/>
                  </a:lnTo>
                  <a:lnTo>
                    <a:pt x="206" y="64"/>
                  </a:lnTo>
                  <a:lnTo>
                    <a:pt x="197" y="68"/>
                  </a:lnTo>
                  <a:lnTo>
                    <a:pt x="187" y="71"/>
                  </a:lnTo>
                  <a:lnTo>
                    <a:pt x="176" y="75"/>
                  </a:lnTo>
                  <a:lnTo>
                    <a:pt x="164" y="77"/>
                  </a:lnTo>
                  <a:lnTo>
                    <a:pt x="152" y="78"/>
                  </a:lnTo>
                  <a:lnTo>
                    <a:pt x="141" y="78"/>
                  </a:lnTo>
                  <a:lnTo>
                    <a:pt x="122" y="77"/>
                  </a:lnTo>
                  <a:lnTo>
                    <a:pt x="102" y="74"/>
                  </a:lnTo>
                  <a:lnTo>
                    <a:pt x="92" y="71"/>
                  </a:lnTo>
                  <a:lnTo>
                    <a:pt x="81" y="68"/>
                  </a:lnTo>
                  <a:lnTo>
                    <a:pt x="71" y="65"/>
                  </a:lnTo>
                  <a:lnTo>
                    <a:pt x="61" y="62"/>
                  </a:lnTo>
                  <a:lnTo>
                    <a:pt x="52" y="56"/>
                  </a:lnTo>
                  <a:lnTo>
                    <a:pt x="43" y="52"/>
                  </a:lnTo>
                  <a:lnTo>
                    <a:pt x="35" y="47"/>
                  </a:lnTo>
                  <a:lnTo>
                    <a:pt x="29" y="40"/>
                  </a:lnTo>
                  <a:lnTo>
                    <a:pt x="22" y="34"/>
                  </a:lnTo>
                  <a:lnTo>
                    <a:pt x="19" y="27"/>
                  </a:lnTo>
                  <a:lnTo>
                    <a:pt x="16" y="20"/>
                  </a:lnTo>
                  <a:lnTo>
                    <a:pt x="15" y="12"/>
                  </a:lnTo>
                  <a:lnTo>
                    <a:pt x="0"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8" name="Freeform 168"/>
            <p:cNvSpPr>
              <a:spLocks/>
            </p:cNvSpPr>
            <p:nvPr/>
          </p:nvSpPr>
          <p:spPr bwMode="auto">
            <a:xfrm>
              <a:off x="15544800" y="3065463"/>
              <a:ext cx="34925" cy="31750"/>
            </a:xfrm>
            <a:custGeom>
              <a:avLst/>
              <a:gdLst>
                <a:gd name="T0" fmla="*/ 44 w 44"/>
                <a:gd name="T1" fmla="*/ 17 h 40"/>
                <a:gd name="T2" fmla="*/ 44 w 44"/>
                <a:gd name="T3" fmla="*/ 23 h 40"/>
                <a:gd name="T4" fmla="*/ 42 w 44"/>
                <a:gd name="T5" fmla="*/ 27 h 40"/>
                <a:gd name="T6" fmla="*/ 39 w 44"/>
                <a:gd name="T7" fmla="*/ 31 h 40"/>
                <a:gd name="T8" fmla="*/ 36 w 44"/>
                <a:gd name="T9" fmla="*/ 33 h 40"/>
                <a:gd name="T10" fmla="*/ 31 w 44"/>
                <a:gd name="T11" fmla="*/ 37 h 40"/>
                <a:gd name="T12" fmla="*/ 27 w 44"/>
                <a:gd name="T13" fmla="*/ 38 h 40"/>
                <a:gd name="T14" fmla="*/ 23 w 44"/>
                <a:gd name="T15" fmla="*/ 39 h 40"/>
                <a:gd name="T16" fmla="*/ 19 w 44"/>
                <a:gd name="T17" fmla="*/ 40 h 40"/>
                <a:gd name="T18" fmla="*/ 13 w 44"/>
                <a:gd name="T19" fmla="*/ 39 h 40"/>
                <a:gd name="T20" fmla="*/ 9 w 44"/>
                <a:gd name="T21" fmla="*/ 38 h 40"/>
                <a:gd name="T22" fmla="*/ 4 w 44"/>
                <a:gd name="T23" fmla="*/ 37 h 40"/>
                <a:gd name="T24" fmla="*/ 2 w 44"/>
                <a:gd name="T25" fmla="*/ 33 h 40"/>
                <a:gd name="T26" fmla="*/ 1 w 44"/>
                <a:gd name="T27" fmla="*/ 27 h 40"/>
                <a:gd name="T28" fmla="*/ 0 w 44"/>
                <a:gd name="T29" fmla="*/ 17 h 40"/>
                <a:gd name="T30" fmla="*/ 1 w 44"/>
                <a:gd name="T31" fmla="*/ 13 h 40"/>
                <a:gd name="T32" fmla="*/ 2 w 44"/>
                <a:gd name="T33" fmla="*/ 10 h 40"/>
                <a:gd name="T34" fmla="*/ 4 w 44"/>
                <a:gd name="T35" fmla="*/ 6 h 40"/>
                <a:gd name="T36" fmla="*/ 8 w 44"/>
                <a:gd name="T37" fmla="*/ 3 h 40"/>
                <a:gd name="T38" fmla="*/ 11 w 44"/>
                <a:gd name="T39" fmla="*/ 2 h 40"/>
                <a:gd name="T40" fmla="*/ 14 w 44"/>
                <a:gd name="T41" fmla="*/ 1 h 40"/>
                <a:gd name="T42" fmla="*/ 18 w 44"/>
                <a:gd name="T43" fmla="*/ 0 h 40"/>
                <a:gd name="T44" fmla="*/ 23 w 44"/>
                <a:gd name="T45" fmla="*/ 0 h 40"/>
                <a:gd name="T46" fmla="*/ 26 w 44"/>
                <a:gd name="T47" fmla="*/ 0 h 40"/>
                <a:gd name="T48" fmla="*/ 30 w 44"/>
                <a:gd name="T49" fmla="*/ 1 h 40"/>
                <a:gd name="T50" fmla="*/ 35 w 44"/>
                <a:gd name="T51" fmla="*/ 2 h 40"/>
                <a:gd name="T52" fmla="*/ 38 w 44"/>
                <a:gd name="T53" fmla="*/ 4 h 40"/>
                <a:gd name="T54" fmla="*/ 40 w 44"/>
                <a:gd name="T55" fmla="*/ 7 h 40"/>
                <a:gd name="T56" fmla="*/ 42 w 44"/>
                <a:gd name="T57" fmla="*/ 10 h 40"/>
                <a:gd name="T58" fmla="*/ 44 w 44"/>
                <a:gd name="T59" fmla="*/ 14 h 40"/>
                <a:gd name="T60" fmla="*/ 44 w 44"/>
                <a:gd name="T6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40">
                  <a:moveTo>
                    <a:pt x="44" y="17"/>
                  </a:moveTo>
                  <a:lnTo>
                    <a:pt x="44" y="23"/>
                  </a:lnTo>
                  <a:lnTo>
                    <a:pt x="42" y="27"/>
                  </a:lnTo>
                  <a:lnTo>
                    <a:pt x="39" y="31"/>
                  </a:lnTo>
                  <a:lnTo>
                    <a:pt x="36" y="33"/>
                  </a:lnTo>
                  <a:lnTo>
                    <a:pt x="31" y="37"/>
                  </a:lnTo>
                  <a:lnTo>
                    <a:pt x="27" y="38"/>
                  </a:lnTo>
                  <a:lnTo>
                    <a:pt x="23" y="39"/>
                  </a:lnTo>
                  <a:lnTo>
                    <a:pt x="19" y="40"/>
                  </a:lnTo>
                  <a:lnTo>
                    <a:pt x="13" y="39"/>
                  </a:lnTo>
                  <a:lnTo>
                    <a:pt x="9" y="38"/>
                  </a:lnTo>
                  <a:lnTo>
                    <a:pt x="4" y="37"/>
                  </a:lnTo>
                  <a:lnTo>
                    <a:pt x="2" y="33"/>
                  </a:lnTo>
                  <a:lnTo>
                    <a:pt x="1" y="27"/>
                  </a:lnTo>
                  <a:lnTo>
                    <a:pt x="0" y="17"/>
                  </a:lnTo>
                  <a:lnTo>
                    <a:pt x="1" y="13"/>
                  </a:lnTo>
                  <a:lnTo>
                    <a:pt x="2" y="10"/>
                  </a:lnTo>
                  <a:lnTo>
                    <a:pt x="4" y="6"/>
                  </a:lnTo>
                  <a:lnTo>
                    <a:pt x="8" y="3"/>
                  </a:lnTo>
                  <a:lnTo>
                    <a:pt x="11" y="2"/>
                  </a:lnTo>
                  <a:lnTo>
                    <a:pt x="14" y="1"/>
                  </a:lnTo>
                  <a:lnTo>
                    <a:pt x="18" y="0"/>
                  </a:lnTo>
                  <a:lnTo>
                    <a:pt x="23" y="0"/>
                  </a:lnTo>
                  <a:lnTo>
                    <a:pt x="26" y="0"/>
                  </a:lnTo>
                  <a:lnTo>
                    <a:pt x="30" y="1"/>
                  </a:lnTo>
                  <a:lnTo>
                    <a:pt x="35" y="2"/>
                  </a:lnTo>
                  <a:lnTo>
                    <a:pt x="38" y="4"/>
                  </a:lnTo>
                  <a:lnTo>
                    <a:pt x="40" y="7"/>
                  </a:lnTo>
                  <a:lnTo>
                    <a:pt x="42" y="10"/>
                  </a:lnTo>
                  <a:lnTo>
                    <a:pt x="44" y="14"/>
                  </a:lnTo>
                  <a:lnTo>
                    <a:pt x="44" y="1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grpSp>
      <p:sp>
        <p:nvSpPr>
          <p:cNvPr id="171" name="Rectangle 170"/>
          <p:cNvSpPr/>
          <p:nvPr/>
        </p:nvSpPr>
        <p:spPr>
          <a:xfrm>
            <a:off x="1427824" y="2820780"/>
            <a:ext cx="365760" cy="365760"/>
          </a:xfrm>
          <a:prstGeom prst="rect">
            <a:avLst/>
          </a:prstGeom>
          <a:solidFill>
            <a:srgbClr val="3BB9B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3796527" y="3324938"/>
            <a:ext cx="457200" cy="457200"/>
          </a:xfrm>
          <a:prstGeom prst="rect">
            <a:avLst/>
          </a:prstGeom>
          <a:solidFill>
            <a:srgbClr val="3BB9B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4613105" y="2104583"/>
            <a:ext cx="548640" cy="548640"/>
          </a:xfrm>
          <a:prstGeom prst="rect">
            <a:avLst/>
          </a:prstGeom>
          <a:solidFill>
            <a:srgbClr val="3BB9B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6823398" y="4464616"/>
            <a:ext cx="274320" cy="274320"/>
          </a:xfrm>
          <a:prstGeom prst="rect">
            <a:avLst/>
          </a:prstGeom>
          <a:solidFill>
            <a:srgbClr val="3BB9B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 Same Side Corner Rectangle 174"/>
          <p:cNvSpPr/>
          <p:nvPr/>
        </p:nvSpPr>
        <p:spPr>
          <a:xfrm rot="16200000">
            <a:off x="11185460" y="602304"/>
            <a:ext cx="45720" cy="914400"/>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itle 1"/>
          <p:cNvSpPr>
            <a:spLocks noGrp="1"/>
          </p:cNvSpPr>
          <p:nvPr>
            <p:ph type="title"/>
          </p:nvPr>
        </p:nvSpPr>
        <p:spPr>
          <a:xfrm>
            <a:off x="9012851" y="509938"/>
            <a:ext cx="2774384" cy="703588"/>
          </a:xfrm>
        </p:spPr>
        <p:txBody>
          <a:bodyPr>
            <a:normAutofit/>
          </a:bodyPr>
          <a:lstStyle/>
          <a:p>
            <a:pPr algn="r" rtl="1"/>
            <a:r>
              <a:rPr lang="fa-IR" sz="3200" b="1" dirty="0">
                <a:solidFill>
                  <a:schemeClr val="bg1"/>
                </a:solidFill>
                <a:latin typeface="IRANSans(FaNum)" panose="02040503050201020203" pitchFamily="18" charset="-78"/>
                <a:cs typeface="IRANSans(FaNum)" panose="02040503050201020203" pitchFamily="18" charset="-78"/>
              </a:rPr>
              <a:t>مقدمه :</a:t>
            </a:r>
            <a:endParaRPr lang="en-US" sz="3200" b="1" dirty="0">
              <a:solidFill>
                <a:schemeClr val="bg1"/>
              </a:solidFill>
              <a:latin typeface="IRANSans(FaNum)" panose="02040503050201020203" pitchFamily="18" charset="-78"/>
              <a:cs typeface="IRANSans(FaNum)" panose="02040503050201020203" pitchFamily="18" charset="-78"/>
            </a:endParaRPr>
          </a:p>
        </p:txBody>
      </p:sp>
      <p:sp>
        <p:nvSpPr>
          <p:cNvPr id="178" name="Rectangle 177"/>
          <p:cNvSpPr/>
          <p:nvPr/>
        </p:nvSpPr>
        <p:spPr>
          <a:xfrm>
            <a:off x="-1412" y="6154413"/>
            <a:ext cx="12193412" cy="703587"/>
          </a:xfrm>
          <a:prstGeom prst="rect">
            <a:avLst/>
          </a:prstGeom>
          <a:solidFill>
            <a:srgbClr val="3BB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itle 1">
            <a:extLst>
              <a:ext uri="{FF2B5EF4-FFF2-40B4-BE49-F238E27FC236}">
                <a16:creationId xmlns:a16="http://schemas.microsoft.com/office/drawing/2014/main" id="{C1A94397-2AFA-4AD9-94A2-5652136AE6C1}"/>
              </a:ext>
            </a:extLst>
          </p:cNvPr>
          <p:cNvSpPr txBox="1">
            <a:spLocks/>
          </p:cNvSpPr>
          <p:nvPr/>
        </p:nvSpPr>
        <p:spPr>
          <a:xfrm>
            <a:off x="8296490" y="1494518"/>
            <a:ext cx="3361980" cy="31064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rtl="1">
              <a:lnSpc>
                <a:spcPct val="150000"/>
              </a:lnSpc>
            </a:pPr>
            <a:r>
              <a:rPr lang="fa-IR" sz="1600" dirty="0">
                <a:solidFill>
                  <a:schemeClr val="bg1"/>
                </a:solidFill>
                <a:latin typeface="IRANSans(FaNum)" panose="02040503050201020203" pitchFamily="18" charset="-78"/>
                <a:cs typeface="IRANSans(FaNum)" panose="02040503050201020203" pitchFamily="18" charset="-78"/>
              </a:rPr>
              <a:t>در زمانی که شیوع کرونا روز به روز افزایش می‌یافت و افراد بیشتری دورکار یا در قرنطینه قرار می‌گرفتند  و با کمرنگ شدن ارتباطات فیزیکی و واقعی افراد ، استفاده از شبکه های اجتماعی به طور چشم گیری افزایش یافت و موجب تولید نرم افزار های جدید و سخت تر شدن رقابت این عرصه شد.</a:t>
            </a:r>
            <a:endParaRPr lang="en-US" sz="1600" dirty="0">
              <a:solidFill>
                <a:schemeClr val="bg1"/>
              </a:solidFill>
              <a:latin typeface="IRANSans(FaNum)" panose="02040503050201020203" pitchFamily="18" charset="-78"/>
              <a:cs typeface="IRANSans(FaNum)" panose="02040503050201020203" pitchFamily="18" charset="-78"/>
            </a:endParaRPr>
          </a:p>
          <a:p>
            <a:pPr algn="just" rtl="1">
              <a:lnSpc>
                <a:spcPct val="150000"/>
              </a:lnSpc>
            </a:pPr>
            <a:endParaRPr lang="en-US" sz="1600" dirty="0">
              <a:solidFill>
                <a:schemeClr val="bg1"/>
              </a:solidFill>
              <a:latin typeface="IRANSans(FaNum)" panose="02040503050201020203" pitchFamily="18" charset="-78"/>
              <a:cs typeface="IRANSans(FaNum)" panose="02040503050201020203" pitchFamily="18" charset="-78"/>
            </a:endParaRPr>
          </a:p>
        </p:txBody>
      </p:sp>
    </p:spTree>
    <p:extLst>
      <p:ext uri="{BB962C8B-B14F-4D97-AF65-F5344CB8AC3E}">
        <p14:creationId xmlns:p14="http://schemas.microsoft.com/office/powerpoint/2010/main" val="1556792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1"/>
                                        </p:tgtEl>
                                        <p:attrNameLst>
                                          <p:attrName>style.visibility</p:attrName>
                                        </p:attrNameLst>
                                      </p:cBhvr>
                                      <p:to>
                                        <p:strVal val="visible"/>
                                      </p:to>
                                    </p:set>
                                    <p:anim calcmode="lin" valueType="num">
                                      <p:cBhvr>
                                        <p:cTn id="7" dur="500" fill="hold"/>
                                        <p:tgtEl>
                                          <p:spTgt spid="171"/>
                                        </p:tgtEl>
                                        <p:attrNameLst>
                                          <p:attrName>ppt_w</p:attrName>
                                        </p:attrNameLst>
                                      </p:cBhvr>
                                      <p:tavLst>
                                        <p:tav tm="0">
                                          <p:val>
                                            <p:fltVal val="0"/>
                                          </p:val>
                                        </p:tav>
                                        <p:tav tm="100000">
                                          <p:val>
                                            <p:strVal val="#ppt_w"/>
                                          </p:val>
                                        </p:tav>
                                      </p:tavLst>
                                    </p:anim>
                                    <p:anim calcmode="lin" valueType="num">
                                      <p:cBhvr>
                                        <p:cTn id="8" dur="500" fill="hold"/>
                                        <p:tgtEl>
                                          <p:spTgt spid="171"/>
                                        </p:tgtEl>
                                        <p:attrNameLst>
                                          <p:attrName>ppt_h</p:attrName>
                                        </p:attrNameLst>
                                      </p:cBhvr>
                                      <p:tavLst>
                                        <p:tav tm="0">
                                          <p:val>
                                            <p:fltVal val="0"/>
                                          </p:val>
                                        </p:tav>
                                        <p:tav tm="100000">
                                          <p:val>
                                            <p:strVal val="#ppt_h"/>
                                          </p:val>
                                        </p:tav>
                                      </p:tavLst>
                                    </p:anim>
                                    <p:animEffect transition="in" filter="fade">
                                      <p:cBhvr>
                                        <p:cTn id="9" dur="500"/>
                                        <p:tgtEl>
                                          <p:spTgt spid="171"/>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2"/>
                                        </p:tgtEl>
                                        <p:attrNameLst>
                                          <p:attrName>style.visibility</p:attrName>
                                        </p:attrNameLst>
                                      </p:cBhvr>
                                      <p:to>
                                        <p:strVal val="visible"/>
                                      </p:to>
                                    </p:set>
                                    <p:anim calcmode="lin" valueType="num">
                                      <p:cBhvr>
                                        <p:cTn id="13" dur="500" fill="hold"/>
                                        <p:tgtEl>
                                          <p:spTgt spid="172"/>
                                        </p:tgtEl>
                                        <p:attrNameLst>
                                          <p:attrName>ppt_w</p:attrName>
                                        </p:attrNameLst>
                                      </p:cBhvr>
                                      <p:tavLst>
                                        <p:tav tm="0">
                                          <p:val>
                                            <p:fltVal val="0"/>
                                          </p:val>
                                        </p:tav>
                                        <p:tav tm="100000">
                                          <p:val>
                                            <p:strVal val="#ppt_w"/>
                                          </p:val>
                                        </p:tav>
                                      </p:tavLst>
                                    </p:anim>
                                    <p:anim calcmode="lin" valueType="num">
                                      <p:cBhvr>
                                        <p:cTn id="14" dur="500" fill="hold"/>
                                        <p:tgtEl>
                                          <p:spTgt spid="172"/>
                                        </p:tgtEl>
                                        <p:attrNameLst>
                                          <p:attrName>ppt_h</p:attrName>
                                        </p:attrNameLst>
                                      </p:cBhvr>
                                      <p:tavLst>
                                        <p:tav tm="0">
                                          <p:val>
                                            <p:fltVal val="0"/>
                                          </p:val>
                                        </p:tav>
                                        <p:tav tm="100000">
                                          <p:val>
                                            <p:strVal val="#ppt_h"/>
                                          </p:val>
                                        </p:tav>
                                      </p:tavLst>
                                    </p:anim>
                                    <p:animEffect transition="in" filter="fade">
                                      <p:cBhvr>
                                        <p:cTn id="15" dur="500"/>
                                        <p:tgtEl>
                                          <p:spTgt spid="17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73"/>
                                        </p:tgtEl>
                                        <p:attrNameLst>
                                          <p:attrName>style.visibility</p:attrName>
                                        </p:attrNameLst>
                                      </p:cBhvr>
                                      <p:to>
                                        <p:strVal val="visible"/>
                                      </p:to>
                                    </p:set>
                                    <p:anim calcmode="lin" valueType="num">
                                      <p:cBhvr>
                                        <p:cTn id="19" dur="500" fill="hold"/>
                                        <p:tgtEl>
                                          <p:spTgt spid="173"/>
                                        </p:tgtEl>
                                        <p:attrNameLst>
                                          <p:attrName>ppt_w</p:attrName>
                                        </p:attrNameLst>
                                      </p:cBhvr>
                                      <p:tavLst>
                                        <p:tav tm="0">
                                          <p:val>
                                            <p:fltVal val="0"/>
                                          </p:val>
                                        </p:tav>
                                        <p:tav tm="100000">
                                          <p:val>
                                            <p:strVal val="#ppt_w"/>
                                          </p:val>
                                        </p:tav>
                                      </p:tavLst>
                                    </p:anim>
                                    <p:anim calcmode="lin" valueType="num">
                                      <p:cBhvr>
                                        <p:cTn id="20" dur="500" fill="hold"/>
                                        <p:tgtEl>
                                          <p:spTgt spid="173"/>
                                        </p:tgtEl>
                                        <p:attrNameLst>
                                          <p:attrName>ppt_h</p:attrName>
                                        </p:attrNameLst>
                                      </p:cBhvr>
                                      <p:tavLst>
                                        <p:tav tm="0">
                                          <p:val>
                                            <p:fltVal val="0"/>
                                          </p:val>
                                        </p:tav>
                                        <p:tav tm="100000">
                                          <p:val>
                                            <p:strVal val="#ppt_h"/>
                                          </p:val>
                                        </p:tav>
                                      </p:tavLst>
                                    </p:anim>
                                    <p:animEffect transition="in" filter="fade">
                                      <p:cBhvr>
                                        <p:cTn id="21" dur="500"/>
                                        <p:tgtEl>
                                          <p:spTgt spid="17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74"/>
                                        </p:tgtEl>
                                        <p:attrNameLst>
                                          <p:attrName>style.visibility</p:attrName>
                                        </p:attrNameLst>
                                      </p:cBhvr>
                                      <p:to>
                                        <p:strVal val="visible"/>
                                      </p:to>
                                    </p:set>
                                    <p:anim calcmode="lin" valueType="num">
                                      <p:cBhvr>
                                        <p:cTn id="25" dur="500" fill="hold"/>
                                        <p:tgtEl>
                                          <p:spTgt spid="174"/>
                                        </p:tgtEl>
                                        <p:attrNameLst>
                                          <p:attrName>ppt_w</p:attrName>
                                        </p:attrNameLst>
                                      </p:cBhvr>
                                      <p:tavLst>
                                        <p:tav tm="0">
                                          <p:val>
                                            <p:fltVal val="0"/>
                                          </p:val>
                                        </p:tav>
                                        <p:tav tm="100000">
                                          <p:val>
                                            <p:strVal val="#ppt_w"/>
                                          </p:val>
                                        </p:tav>
                                      </p:tavLst>
                                    </p:anim>
                                    <p:anim calcmode="lin" valueType="num">
                                      <p:cBhvr>
                                        <p:cTn id="26" dur="500" fill="hold"/>
                                        <p:tgtEl>
                                          <p:spTgt spid="174"/>
                                        </p:tgtEl>
                                        <p:attrNameLst>
                                          <p:attrName>ppt_h</p:attrName>
                                        </p:attrNameLst>
                                      </p:cBhvr>
                                      <p:tavLst>
                                        <p:tav tm="0">
                                          <p:val>
                                            <p:fltVal val="0"/>
                                          </p:val>
                                        </p:tav>
                                        <p:tav tm="100000">
                                          <p:val>
                                            <p:strVal val="#ppt_h"/>
                                          </p:val>
                                        </p:tav>
                                      </p:tavLst>
                                    </p:anim>
                                    <p:animEffect transition="in" filter="fade">
                                      <p:cBhvr>
                                        <p:cTn id="27"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2" grpId="0" animBg="1"/>
      <p:bldP spid="173" grpId="0" animBg="1"/>
      <p:bldP spid="17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ight Triangle 9"/>
          <p:cNvSpPr/>
          <p:nvPr/>
        </p:nvSpPr>
        <p:spPr>
          <a:xfrm rot="10800000">
            <a:off x="7071360" y="0"/>
            <a:ext cx="5120640" cy="5120640"/>
          </a:xfrm>
          <a:prstGeom prst="rtTriangle">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241373" y="955376"/>
            <a:ext cx="9845727" cy="4979432"/>
          </a:xfrm>
          <a:prstGeom prst="rect">
            <a:avLst/>
          </a:prstGeom>
          <a:solidFill>
            <a:srgbClr val="3BB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4699623" y="2122551"/>
            <a:ext cx="645543" cy="4658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9600" dirty="0">
              <a:solidFill>
                <a:schemeClr val="bg1"/>
              </a:solidFill>
              <a:latin typeface="Arial Black" panose="020B0A04020102020204" pitchFamily="34" charset="0"/>
            </a:endParaRPr>
          </a:p>
        </p:txBody>
      </p:sp>
      <p:cxnSp>
        <p:nvCxnSpPr>
          <p:cNvPr id="12" name="Straight Connector 11"/>
          <p:cNvCxnSpPr/>
          <p:nvPr/>
        </p:nvCxnSpPr>
        <p:spPr>
          <a:xfrm flipH="1" flipV="1">
            <a:off x="8333115" y="691192"/>
            <a:ext cx="3035808" cy="1"/>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360452" y="691192"/>
            <a:ext cx="9161" cy="3035808"/>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5BA2EEBA-C415-4FA1-8D50-4B086DAF2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2610" y="1033172"/>
            <a:ext cx="5092635" cy="4791655"/>
          </a:xfrm>
          <a:prstGeom prst="rect">
            <a:avLst/>
          </a:prstGeom>
          <a:effectLst>
            <a:softEdge rad="76200"/>
          </a:effectLst>
        </p:spPr>
      </p:pic>
      <p:sp>
        <p:nvSpPr>
          <p:cNvPr id="19" name="Title 1">
            <a:extLst>
              <a:ext uri="{FF2B5EF4-FFF2-40B4-BE49-F238E27FC236}">
                <a16:creationId xmlns:a16="http://schemas.microsoft.com/office/drawing/2014/main" id="{3B606E85-2135-457B-81A0-08ABD1782B59}"/>
              </a:ext>
            </a:extLst>
          </p:cNvPr>
          <p:cNvSpPr txBox="1">
            <a:spLocks/>
          </p:cNvSpPr>
          <p:nvPr/>
        </p:nvSpPr>
        <p:spPr>
          <a:xfrm>
            <a:off x="1853255" y="1221462"/>
            <a:ext cx="3802679" cy="18021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Low" rtl="1">
              <a:lnSpc>
                <a:spcPct val="107000"/>
              </a:lnSpc>
              <a:spcAft>
                <a:spcPts val="800"/>
              </a:spcAft>
            </a:pPr>
            <a:r>
              <a:rPr lang="fa-IR" sz="1600" dirty="0">
                <a:solidFill>
                  <a:schemeClr val="bg1"/>
                </a:solidFill>
                <a:latin typeface="IRANSans(FaNum)" panose="02040503050201020203" pitchFamily="18" charset="-78"/>
                <a:cs typeface="IRANSans(FaNum)" panose="02040503050201020203" pitchFamily="18" charset="-78"/>
              </a:rPr>
              <a:t>یکی از نرم افزار های نوپا است که در زمانی خیلی کمی تعداد بسیار بالایی ( حدود 600 هزار ) کاربر به خود جذب کرد(طبق صفحه ویکی پدیا این نرم افزار) این اپلیکیشن بخش اصلی وظیفه خود یعنی جنبه «اجتماعی» شبکه‌های اجتماعی را  پر رنگ کرده است.</a:t>
            </a:r>
            <a:endParaRPr lang="en-US" sz="1600" dirty="0">
              <a:solidFill>
                <a:schemeClr val="bg1"/>
              </a:solidFill>
              <a:latin typeface="IRANSans(FaNum)" panose="02040503050201020203" pitchFamily="18" charset="-78"/>
              <a:cs typeface="IRANSans(FaNum)" panose="02040503050201020203" pitchFamily="18" charset="-78"/>
            </a:endParaRPr>
          </a:p>
        </p:txBody>
      </p:sp>
      <p:sp>
        <p:nvSpPr>
          <p:cNvPr id="20" name="Title 1">
            <a:extLst>
              <a:ext uri="{FF2B5EF4-FFF2-40B4-BE49-F238E27FC236}">
                <a16:creationId xmlns:a16="http://schemas.microsoft.com/office/drawing/2014/main" id="{2FBE3610-FF25-44FD-9AF0-480E41974452}"/>
              </a:ext>
            </a:extLst>
          </p:cNvPr>
          <p:cNvSpPr txBox="1">
            <a:spLocks/>
          </p:cNvSpPr>
          <p:nvPr/>
        </p:nvSpPr>
        <p:spPr>
          <a:xfrm>
            <a:off x="1853254" y="3834362"/>
            <a:ext cx="3802679" cy="15255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rtl="1">
              <a:lnSpc>
                <a:spcPct val="107000"/>
              </a:lnSpc>
              <a:spcAft>
                <a:spcPts val="800"/>
              </a:spcAft>
            </a:pPr>
            <a:r>
              <a:rPr lang="fa-IR" sz="1600" dirty="0">
                <a:solidFill>
                  <a:schemeClr val="bg1"/>
                </a:solidFill>
                <a:latin typeface="IRANSans(FaNum)" panose="02040503050201020203" pitchFamily="18" charset="-78"/>
                <a:cs typeface="IRANSans(FaNum)" panose="02040503050201020203" pitchFamily="18" charset="-78"/>
              </a:rPr>
              <a:t>اما این برنامه فقط برای کاربران سیستم عامل</a:t>
            </a:r>
            <a:r>
              <a:rPr lang="en-US" sz="1600" dirty="0">
                <a:solidFill>
                  <a:schemeClr val="bg1"/>
                </a:solidFill>
                <a:latin typeface="IRANSans(FaNum)" panose="02040503050201020203" pitchFamily="18" charset="-78"/>
                <a:cs typeface="IRANSans(FaNum)" panose="02040503050201020203" pitchFamily="18" charset="-78"/>
              </a:rPr>
              <a:t> </a:t>
            </a:r>
            <a:r>
              <a:rPr lang="en-US" sz="1600" dirty="0" err="1">
                <a:solidFill>
                  <a:schemeClr val="bg1"/>
                </a:solidFill>
                <a:latin typeface="IRANSans(FaNum)" panose="02040503050201020203" pitchFamily="18" charset="-78"/>
                <a:cs typeface="IRANSans(FaNum)" panose="02040503050201020203" pitchFamily="18" charset="-78"/>
              </a:rPr>
              <a:t>ios</a:t>
            </a:r>
            <a:r>
              <a:rPr lang="fa-IR" sz="1600" dirty="0">
                <a:solidFill>
                  <a:schemeClr val="bg1"/>
                </a:solidFill>
                <a:latin typeface="IRANSans(FaNum)" panose="02040503050201020203" pitchFamily="18" charset="-78"/>
                <a:cs typeface="IRANSans(FaNum)" panose="02040503050201020203" pitchFamily="18" charset="-78"/>
              </a:rPr>
              <a:t> در دسترس اســـت ، که همین باعث شد تیم ما تصمیم به تولید نسخه هایی یکپارچه از این برنامه برای سیستم عامل های مختلف بگیرد.</a:t>
            </a:r>
          </a:p>
          <a:p>
            <a:pPr algn="r" rtl="1">
              <a:lnSpc>
                <a:spcPct val="107000"/>
              </a:lnSpc>
              <a:spcAft>
                <a:spcPts val="800"/>
              </a:spcAft>
            </a:pPr>
            <a:endParaRPr lang="en-US" sz="1600" dirty="0">
              <a:solidFill>
                <a:schemeClr val="bg1"/>
              </a:solidFill>
              <a:latin typeface="IRANSans(FaNum)" panose="02040503050201020203" pitchFamily="18" charset="-78"/>
              <a:cs typeface="IRANSans(FaNum)" panose="02040503050201020203" pitchFamily="18" charset="-78"/>
            </a:endParaRPr>
          </a:p>
        </p:txBody>
      </p:sp>
    </p:spTree>
    <p:extLst>
      <p:ext uri="{BB962C8B-B14F-4D97-AF65-F5344CB8AC3E}">
        <p14:creationId xmlns:p14="http://schemas.microsoft.com/office/powerpoint/2010/main" val="229332790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flipH="1">
            <a:off x="1524" y="-1"/>
            <a:ext cx="12188952" cy="6858002"/>
            <a:chOff x="0" y="-1"/>
            <a:chExt cx="12192001" cy="6858002"/>
          </a:xfrm>
          <a:effectLst/>
        </p:grpSpPr>
        <p:sp>
          <p:nvSpPr>
            <p:cNvPr id="13" name="Isosceles Triangle 12"/>
            <p:cNvSpPr/>
            <p:nvPr/>
          </p:nvSpPr>
          <p:spPr>
            <a:xfrm rot="5400000" flipV="1">
              <a:off x="10778706" y="268857"/>
              <a:ext cx="1682151" cy="1144437"/>
            </a:xfrm>
            <a:prstGeom prst="triangle">
              <a:avLst>
                <a:gd name="adj" fmla="val 30842"/>
              </a:avLst>
            </a:prstGeom>
            <a:solidFill>
              <a:schemeClr val="tx2">
                <a:lumMod val="75000"/>
              </a:schemeClr>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Isosceles Triangle 13"/>
            <p:cNvSpPr/>
            <p:nvPr/>
          </p:nvSpPr>
          <p:spPr>
            <a:xfrm flipV="1">
              <a:off x="1500997" y="-1"/>
              <a:ext cx="10691004" cy="5788325"/>
            </a:xfrm>
            <a:prstGeom prst="triangle">
              <a:avLst>
                <a:gd name="adj" fmla="val 30842"/>
              </a:avLst>
            </a:prstGeom>
            <a:solidFill>
              <a:srgbClr val="3BB9B3"/>
            </a:solidFill>
            <a:ln>
              <a:noFill/>
            </a:ln>
            <a:effectLst>
              <a:outerShdw blurRad="50800" dist="38100" dir="8100000" algn="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3"/>
            <p:cNvSpPr/>
            <p:nvPr/>
          </p:nvSpPr>
          <p:spPr>
            <a:xfrm>
              <a:off x="0" y="1"/>
              <a:ext cx="8255479" cy="6858000"/>
            </a:xfrm>
            <a:custGeom>
              <a:avLst/>
              <a:gdLst>
                <a:gd name="connsiteX0" fmla="*/ 0 w 8255479"/>
                <a:gd name="connsiteY0" fmla="*/ 0 h 6858000"/>
                <a:gd name="connsiteX1" fmla="*/ 8255479 w 8255479"/>
                <a:gd name="connsiteY1" fmla="*/ 0 h 6858000"/>
                <a:gd name="connsiteX2" fmla="*/ 8255479 w 8255479"/>
                <a:gd name="connsiteY2" fmla="*/ 6858000 h 6858000"/>
                <a:gd name="connsiteX3" fmla="*/ 0 w 8255479"/>
                <a:gd name="connsiteY3" fmla="*/ 6858000 h 6858000"/>
                <a:gd name="connsiteX4" fmla="*/ 0 w 8255479"/>
                <a:gd name="connsiteY4" fmla="*/ 0 h 6858000"/>
                <a:gd name="connsiteX0" fmla="*/ 0 w 8255479"/>
                <a:gd name="connsiteY0" fmla="*/ 0 h 6858000"/>
                <a:gd name="connsiteX1" fmla="*/ 3942271 w 8255479"/>
                <a:gd name="connsiteY1" fmla="*/ 8626 h 6858000"/>
                <a:gd name="connsiteX2" fmla="*/ 8255479 w 8255479"/>
                <a:gd name="connsiteY2" fmla="*/ 6858000 h 6858000"/>
                <a:gd name="connsiteX3" fmla="*/ 0 w 8255479"/>
                <a:gd name="connsiteY3" fmla="*/ 6858000 h 6858000"/>
                <a:gd name="connsiteX4" fmla="*/ 0 w 8255479"/>
                <a:gd name="connsiteY4" fmla="*/ 0 h 6858000"/>
                <a:gd name="connsiteX0" fmla="*/ 0 w 8255479"/>
                <a:gd name="connsiteY0" fmla="*/ 0 h 6858000"/>
                <a:gd name="connsiteX1" fmla="*/ 3942271 w 8255479"/>
                <a:gd name="connsiteY1" fmla="*/ 8626 h 6858000"/>
                <a:gd name="connsiteX2" fmla="*/ 8255479 w 8255479"/>
                <a:gd name="connsiteY2" fmla="*/ 6858000 h 6858000"/>
                <a:gd name="connsiteX3" fmla="*/ 0 w 8255479"/>
                <a:gd name="connsiteY3" fmla="*/ 6858000 h 6858000"/>
                <a:gd name="connsiteX4" fmla="*/ 0 w 8255479"/>
                <a:gd name="connsiteY4" fmla="*/ 0 h 6858000"/>
                <a:gd name="connsiteX0" fmla="*/ 0 w 8255479"/>
                <a:gd name="connsiteY0" fmla="*/ 0 h 6858000"/>
                <a:gd name="connsiteX1" fmla="*/ 3950898 w 8255479"/>
                <a:gd name="connsiteY1" fmla="*/ 0 h 6858000"/>
                <a:gd name="connsiteX2" fmla="*/ 8255479 w 8255479"/>
                <a:gd name="connsiteY2" fmla="*/ 6858000 h 6858000"/>
                <a:gd name="connsiteX3" fmla="*/ 0 w 8255479"/>
                <a:gd name="connsiteY3" fmla="*/ 6858000 h 6858000"/>
                <a:gd name="connsiteX4" fmla="*/ 0 w 8255479"/>
                <a:gd name="connsiteY4" fmla="*/ 0 h 6858000"/>
                <a:gd name="connsiteX0" fmla="*/ 0 w 8255479"/>
                <a:gd name="connsiteY0" fmla="*/ 0 h 6858000"/>
                <a:gd name="connsiteX1" fmla="*/ 2078966 w 8255479"/>
                <a:gd name="connsiteY1" fmla="*/ 0 h 6858000"/>
                <a:gd name="connsiteX2" fmla="*/ 8255479 w 8255479"/>
                <a:gd name="connsiteY2" fmla="*/ 6858000 h 6858000"/>
                <a:gd name="connsiteX3" fmla="*/ 0 w 8255479"/>
                <a:gd name="connsiteY3" fmla="*/ 6858000 h 6858000"/>
                <a:gd name="connsiteX4" fmla="*/ 0 w 825547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5479" h="6858000">
                  <a:moveTo>
                    <a:pt x="0" y="0"/>
                  </a:moveTo>
                  <a:lnTo>
                    <a:pt x="2078966" y="0"/>
                  </a:lnTo>
                  <a:lnTo>
                    <a:pt x="8255479" y="6858000"/>
                  </a:lnTo>
                  <a:lnTo>
                    <a:pt x="0" y="6858000"/>
                  </a:lnTo>
                  <a:lnTo>
                    <a:pt x="0" y="0"/>
                  </a:lnTo>
                  <a:close/>
                </a:path>
              </a:pathLst>
            </a:custGeom>
            <a:solidFill>
              <a:schemeClr val="tx2">
                <a:lumMod val="7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itle 1"/>
          <p:cNvSpPr>
            <a:spLocks noGrp="1"/>
          </p:cNvSpPr>
          <p:nvPr>
            <p:ph type="title"/>
          </p:nvPr>
        </p:nvSpPr>
        <p:spPr>
          <a:xfrm>
            <a:off x="7921075" y="829911"/>
            <a:ext cx="3865569" cy="881796"/>
          </a:xfrm>
        </p:spPr>
        <p:txBody>
          <a:bodyPr>
            <a:normAutofit/>
          </a:bodyPr>
          <a:lstStyle/>
          <a:p>
            <a:pPr algn="r" rtl="1"/>
            <a:r>
              <a:rPr lang="fa-IR" sz="3200" b="1" dirty="0">
                <a:solidFill>
                  <a:schemeClr val="bg1"/>
                </a:solidFill>
                <a:latin typeface="IRANSans(FaNum)" panose="02040503050201020203" pitchFamily="18" charset="-78"/>
                <a:cs typeface="IRANSans(FaNum)" panose="02040503050201020203" pitchFamily="18" charset="-78"/>
              </a:rPr>
              <a:t>چشم انداز پروژه</a:t>
            </a:r>
            <a:endParaRPr lang="en-US" sz="3200" b="1" dirty="0">
              <a:solidFill>
                <a:schemeClr val="bg1"/>
              </a:solidFill>
              <a:latin typeface="IRANSans(FaNum)" panose="02040503050201020203" pitchFamily="18" charset="-78"/>
              <a:cs typeface="IRANSans(FaNum)" panose="02040503050201020203" pitchFamily="18" charset="-78"/>
            </a:endParaRPr>
          </a:p>
        </p:txBody>
      </p:sp>
      <p:sp>
        <p:nvSpPr>
          <p:cNvPr id="17" name="Title 1"/>
          <p:cNvSpPr txBox="1">
            <a:spLocks/>
          </p:cNvSpPr>
          <p:nvPr/>
        </p:nvSpPr>
        <p:spPr>
          <a:xfrm>
            <a:off x="10794621" y="1872168"/>
            <a:ext cx="645543" cy="4658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dirty="0">
                <a:solidFill>
                  <a:schemeClr val="bg1"/>
                </a:solidFill>
                <a:latin typeface="Arial Black" panose="020B0A04020102020204" pitchFamily="34" charset="0"/>
              </a:rPr>
              <a:t>“</a:t>
            </a:r>
          </a:p>
        </p:txBody>
      </p:sp>
      <p:sp>
        <p:nvSpPr>
          <p:cNvPr id="18" name="Title 1"/>
          <p:cNvSpPr txBox="1">
            <a:spLocks/>
          </p:cNvSpPr>
          <p:nvPr/>
        </p:nvSpPr>
        <p:spPr>
          <a:xfrm>
            <a:off x="3472961" y="628786"/>
            <a:ext cx="3802679" cy="21067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rtl="1">
              <a:lnSpc>
                <a:spcPct val="150000"/>
              </a:lnSpc>
            </a:pPr>
            <a:r>
              <a:rPr lang="fa-IR" sz="1600" dirty="0">
                <a:solidFill>
                  <a:schemeClr val="bg1"/>
                </a:solidFill>
                <a:latin typeface="IRANSans(FaNum)" panose="02040503050201020203" pitchFamily="18" charset="-78"/>
                <a:cs typeface="IRANSans(FaNum)" panose="02040503050201020203" pitchFamily="18" charset="-78"/>
              </a:rPr>
              <a:t>محصول  ما شامل  نسخه های تحت وب – اندروید و ویندوز برنامه ی کلاب هوس  می باشد که در ادامه با این برنامه بیشتر آشنا خواهید شد.</a:t>
            </a:r>
            <a:endParaRPr lang="en-US" sz="1600" dirty="0">
              <a:solidFill>
                <a:schemeClr val="bg1"/>
              </a:solidFill>
              <a:latin typeface="IRANSans(FaNum)" panose="02040503050201020203" pitchFamily="18" charset="-78"/>
              <a:cs typeface="IRANSans(FaNum)" panose="02040503050201020203" pitchFamily="18" charset="-78"/>
            </a:endParaRPr>
          </a:p>
          <a:p>
            <a:pPr algn="just" rtl="1">
              <a:lnSpc>
                <a:spcPct val="150000"/>
              </a:lnSpc>
            </a:pPr>
            <a:endParaRPr lang="en-US" sz="1600" dirty="0">
              <a:solidFill>
                <a:schemeClr val="bg1"/>
              </a:solidFill>
              <a:latin typeface="IRANSans(FaNum)" panose="02040503050201020203" pitchFamily="18" charset="-78"/>
              <a:cs typeface="IRANSans(FaNum)" panose="02040503050201020203" pitchFamily="18" charset="-78"/>
            </a:endParaRPr>
          </a:p>
        </p:txBody>
      </p:sp>
      <p:cxnSp>
        <p:nvCxnSpPr>
          <p:cNvPr id="19" name="Straight Connector 18"/>
          <p:cNvCxnSpPr/>
          <p:nvPr/>
        </p:nvCxnSpPr>
        <p:spPr>
          <a:xfrm flipH="1" flipV="1">
            <a:off x="1061049" y="436536"/>
            <a:ext cx="4761782" cy="3725830"/>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822830" y="436536"/>
            <a:ext cx="3407434" cy="3725829"/>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F6DC68E4-81E5-4863-9C76-931BC57FF0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53" y="1562956"/>
            <a:ext cx="2160000" cy="2160000"/>
          </a:xfrm>
          <a:prstGeom prst="rect">
            <a:avLst/>
          </a:prstGeom>
        </p:spPr>
      </p:pic>
      <p:pic>
        <p:nvPicPr>
          <p:cNvPr id="26" name="Picture 25">
            <a:extLst>
              <a:ext uri="{FF2B5EF4-FFF2-40B4-BE49-F238E27FC236}">
                <a16:creationId xmlns:a16="http://schemas.microsoft.com/office/drawing/2014/main" id="{371DE982-4837-4510-856B-BA123DA3B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6654" y="3429000"/>
            <a:ext cx="2160000" cy="2160000"/>
          </a:xfrm>
          <a:prstGeom prst="rect">
            <a:avLst/>
          </a:prstGeom>
        </p:spPr>
      </p:pic>
      <p:pic>
        <p:nvPicPr>
          <p:cNvPr id="28" name="Picture 27">
            <a:extLst>
              <a:ext uri="{FF2B5EF4-FFF2-40B4-BE49-F238E27FC236}">
                <a16:creationId xmlns:a16="http://schemas.microsoft.com/office/drawing/2014/main" id="{F62B5C62-4568-4CAB-A123-8366DB72E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253" y="4598899"/>
            <a:ext cx="2160000" cy="2160000"/>
          </a:xfrm>
          <a:prstGeom prst="rect">
            <a:avLst/>
          </a:prstGeom>
        </p:spPr>
      </p:pic>
      <p:sp>
        <p:nvSpPr>
          <p:cNvPr id="29" name="Title 1">
            <a:extLst>
              <a:ext uri="{FF2B5EF4-FFF2-40B4-BE49-F238E27FC236}">
                <a16:creationId xmlns:a16="http://schemas.microsoft.com/office/drawing/2014/main" id="{A2206C72-0ED6-40D7-A087-07DE3E5300C1}"/>
              </a:ext>
            </a:extLst>
          </p:cNvPr>
          <p:cNvSpPr txBox="1">
            <a:spLocks/>
          </p:cNvSpPr>
          <p:nvPr/>
        </p:nvSpPr>
        <p:spPr>
          <a:xfrm>
            <a:off x="7739741" y="2299450"/>
            <a:ext cx="3984013" cy="21067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Low" rtl="1">
              <a:lnSpc>
                <a:spcPct val="107000"/>
              </a:lnSpc>
              <a:spcAft>
                <a:spcPts val="800"/>
              </a:spcAft>
            </a:pPr>
            <a:r>
              <a:rPr lang="fa-IR" sz="1600" dirty="0">
                <a:solidFill>
                  <a:schemeClr val="bg1"/>
                </a:solidFill>
                <a:latin typeface="IRANSans(FaNum)" panose="02040503050201020203" pitchFamily="18" charset="-78"/>
                <a:cs typeface="IRANSans(FaNum)" panose="02040503050201020203" pitchFamily="18" charset="-78"/>
              </a:rPr>
              <a:t>در این پلتفرم همانند دیگر شبکه های اجتماعی کاربران توانایی برقراری ارتباط با یکدیگر را دارند اما با این تفاوت که بر خلاف دیگر شبکه های اجتماعی که قابلیت ارسال داده به صورت چند رسانه ای (</a:t>
            </a:r>
            <a:r>
              <a:rPr lang="en-US" sz="1600" dirty="0">
                <a:solidFill>
                  <a:schemeClr val="bg1"/>
                </a:solidFill>
                <a:latin typeface="IRANSans(FaNum)" panose="02040503050201020203" pitchFamily="18" charset="-78"/>
                <a:cs typeface="IRANSans(FaNum)" panose="02040503050201020203" pitchFamily="18" charset="-78"/>
              </a:rPr>
              <a:t>multimedia</a:t>
            </a:r>
            <a:r>
              <a:rPr lang="fa-IR" sz="1600" dirty="0">
                <a:solidFill>
                  <a:schemeClr val="bg1"/>
                </a:solidFill>
                <a:latin typeface="IRANSans(FaNum)" panose="02040503050201020203" pitchFamily="18" charset="-78"/>
                <a:cs typeface="IRANSans(FaNum)" panose="02040503050201020203" pitchFamily="18" charset="-78"/>
              </a:rPr>
              <a:t>)  را دارند ، اما اینجا تنها قابلیت مکالمه به صورت زنده ممکن است.</a:t>
            </a:r>
            <a:endParaRPr lang="en-US" sz="1600" dirty="0">
              <a:solidFill>
                <a:schemeClr val="bg1"/>
              </a:solidFill>
              <a:latin typeface="IRANSans(FaNum)" panose="02040503050201020203" pitchFamily="18" charset="-78"/>
              <a:cs typeface="IRANSans(FaNum)" panose="02040503050201020203" pitchFamily="18" charset="-78"/>
            </a:endParaRPr>
          </a:p>
          <a:p>
            <a:pPr algn="just" rtl="1">
              <a:lnSpc>
                <a:spcPct val="150000"/>
              </a:lnSpc>
            </a:pPr>
            <a:endParaRPr lang="en-US" sz="1600" dirty="0">
              <a:solidFill>
                <a:schemeClr val="bg1"/>
              </a:solidFill>
              <a:latin typeface="IRANSans(FaNum)" panose="02040503050201020203" pitchFamily="18" charset="-78"/>
              <a:cs typeface="IRANSans(FaNum)" panose="02040503050201020203" pitchFamily="18" charset="-78"/>
            </a:endParaRPr>
          </a:p>
        </p:txBody>
      </p:sp>
      <p:sp>
        <p:nvSpPr>
          <p:cNvPr id="33" name="Title 1">
            <a:extLst>
              <a:ext uri="{FF2B5EF4-FFF2-40B4-BE49-F238E27FC236}">
                <a16:creationId xmlns:a16="http://schemas.microsoft.com/office/drawing/2014/main" id="{5D58A0D2-AA03-477D-9F3D-5DAD07054130}"/>
              </a:ext>
            </a:extLst>
          </p:cNvPr>
          <p:cNvSpPr txBox="1">
            <a:spLocks/>
          </p:cNvSpPr>
          <p:nvPr/>
        </p:nvSpPr>
        <p:spPr>
          <a:xfrm>
            <a:off x="6705841" y="4269337"/>
            <a:ext cx="3984013" cy="21067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rtl="1">
              <a:lnSpc>
                <a:spcPct val="107000"/>
              </a:lnSpc>
              <a:spcAft>
                <a:spcPts val="800"/>
              </a:spcAft>
            </a:pPr>
            <a:r>
              <a:rPr lang="fa-IR" sz="1600" dirty="0">
                <a:solidFill>
                  <a:schemeClr val="bg1"/>
                </a:solidFill>
                <a:latin typeface="IRANSans(FaNum)" panose="02040503050201020203" pitchFamily="18" charset="-78"/>
                <a:cs typeface="IRANSans(FaNum)" panose="02040503050201020203" pitchFamily="18" charset="-78"/>
              </a:rPr>
              <a:t>بدین صورت که کاربر با ورود به اتاق(</a:t>
            </a:r>
            <a:r>
              <a:rPr lang="en-US" sz="1600" dirty="0">
                <a:solidFill>
                  <a:schemeClr val="bg1"/>
                </a:solidFill>
                <a:latin typeface="IRANSans(FaNum)" panose="02040503050201020203" pitchFamily="18" charset="-78"/>
                <a:cs typeface="IRANSans(FaNum)" panose="02040503050201020203" pitchFamily="18" charset="-78"/>
              </a:rPr>
              <a:t>Room</a:t>
            </a:r>
            <a:r>
              <a:rPr lang="fa-IR" sz="1600" dirty="0">
                <a:solidFill>
                  <a:schemeClr val="bg1"/>
                </a:solidFill>
                <a:latin typeface="IRANSans(FaNum)" panose="02040503050201020203" pitchFamily="18" charset="-78"/>
                <a:cs typeface="IRANSans(FaNum)" panose="02040503050201020203" pitchFamily="18" charset="-78"/>
              </a:rPr>
              <a:t>) هایی که کاربران دیگر ایجاد کرده اند یا خودش ایجاد میکند، صحنه</a:t>
            </a:r>
            <a:r>
              <a:rPr lang="en-US" sz="1600" dirty="0">
                <a:solidFill>
                  <a:schemeClr val="bg1"/>
                </a:solidFill>
                <a:latin typeface="IRANSans(FaNum)" panose="02040503050201020203" pitchFamily="18" charset="-78"/>
                <a:cs typeface="IRANSans(FaNum)" panose="02040503050201020203" pitchFamily="18" charset="-78"/>
              </a:rPr>
              <a:t> (Stage) </a:t>
            </a:r>
            <a:r>
              <a:rPr lang="fa-IR" sz="1600" dirty="0">
                <a:solidFill>
                  <a:schemeClr val="bg1"/>
                </a:solidFill>
                <a:latin typeface="IRANSans(FaNum)" panose="02040503050201020203" pitchFamily="18" charset="-78"/>
                <a:cs typeface="IRANSans(FaNum)" panose="02040503050201020203" pitchFamily="18" charset="-78"/>
              </a:rPr>
              <a:t>را به همراه شنوندگان آن مشاهده می‌کند. فهرستی از تمامی افراد حاضر در صحنه به همراه عکس پروفایل و نام کوچک نمایش داده شده است و کاربر میتواند با افراد حاظر در آنجا به مکالمه بپردازد</a:t>
            </a:r>
            <a:r>
              <a:rPr lang="en-US" sz="1600" dirty="0">
                <a:solidFill>
                  <a:schemeClr val="bg1"/>
                </a:solidFill>
                <a:latin typeface="IRANSans(FaNum)" panose="02040503050201020203" pitchFamily="18" charset="-78"/>
                <a:cs typeface="IRANSans(FaNum)" panose="02040503050201020203" pitchFamily="18" charset="-78"/>
              </a:rPr>
              <a:t>. </a:t>
            </a:r>
          </a:p>
        </p:txBody>
      </p:sp>
    </p:spTree>
    <p:extLst>
      <p:ext uri="{BB962C8B-B14F-4D97-AF65-F5344CB8AC3E}">
        <p14:creationId xmlns:p14="http://schemas.microsoft.com/office/powerpoint/2010/main" val="29381349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1412" y="6154413"/>
            <a:ext cx="12193412" cy="703587"/>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4168034" y="2269398"/>
            <a:ext cx="3317763" cy="3885015"/>
            <a:chOff x="7078991" y="3358449"/>
            <a:chExt cx="5153272" cy="6930140"/>
          </a:xfrm>
        </p:grpSpPr>
        <p:sp>
          <p:nvSpPr>
            <p:cNvPr id="6" name="Freeform 358"/>
            <p:cNvSpPr>
              <a:spLocks/>
            </p:cNvSpPr>
            <p:nvPr/>
          </p:nvSpPr>
          <p:spPr bwMode="auto">
            <a:xfrm>
              <a:off x="7624919" y="4321645"/>
              <a:ext cx="1248329" cy="4064894"/>
            </a:xfrm>
            <a:custGeom>
              <a:avLst/>
              <a:gdLst>
                <a:gd name="T0" fmla="*/ 180 w 359"/>
                <a:gd name="T1" fmla="*/ 0 h 1169"/>
                <a:gd name="T2" fmla="*/ 359 w 359"/>
                <a:gd name="T3" fmla="*/ 102 h 1169"/>
                <a:gd name="T4" fmla="*/ 359 w 359"/>
                <a:gd name="T5" fmla="*/ 1169 h 1169"/>
                <a:gd name="T6" fmla="*/ 0 w 359"/>
                <a:gd name="T7" fmla="*/ 1169 h 1169"/>
                <a:gd name="T8" fmla="*/ 0 w 359"/>
                <a:gd name="T9" fmla="*/ 102 h 1169"/>
                <a:gd name="T10" fmla="*/ 180 w 359"/>
                <a:gd name="T11" fmla="*/ 0 h 1169"/>
              </a:gdLst>
              <a:ahLst/>
              <a:cxnLst>
                <a:cxn ang="0">
                  <a:pos x="T0" y="T1"/>
                </a:cxn>
                <a:cxn ang="0">
                  <a:pos x="T2" y="T3"/>
                </a:cxn>
                <a:cxn ang="0">
                  <a:pos x="T4" y="T5"/>
                </a:cxn>
                <a:cxn ang="0">
                  <a:pos x="T6" y="T7"/>
                </a:cxn>
                <a:cxn ang="0">
                  <a:pos x="T8" y="T9"/>
                </a:cxn>
                <a:cxn ang="0">
                  <a:pos x="T10" y="T11"/>
                </a:cxn>
              </a:cxnLst>
              <a:rect l="0" t="0" r="r" b="b"/>
              <a:pathLst>
                <a:path w="359" h="1169">
                  <a:moveTo>
                    <a:pt x="180" y="0"/>
                  </a:moveTo>
                  <a:lnTo>
                    <a:pt x="359" y="102"/>
                  </a:lnTo>
                  <a:lnTo>
                    <a:pt x="359" y="1169"/>
                  </a:lnTo>
                  <a:lnTo>
                    <a:pt x="0" y="1169"/>
                  </a:lnTo>
                  <a:lnTo>
                    <a:pt x="0" y="102"/>
                  </a:lnTo>
                  <a:lnTo>
                    <a:pt x="180" y="0"/>
                  </a:lnTo>
                  <a:close/>
                </a:path>
              </a:pathLst>
            </a:custGeom>
            <a:solidFill>
              <a:srgbClr val="70D2C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359"/>
            <p:cNvSpPr>
              <a:spLocks/>
            </p:cNvSpPr>
            <p:nvPr/>
          </p:nvSpPr>
          <p:spPr bwMode="auto">
            <a:xfrm>
              <a:off x="9033201" y="5149231"/>
              <a:ext cx="1248329" cy="3237311"/>
            </a:xfrm>
            <a:custGeom>
              <a:avLst/>
              <a:gdLst>
                <a:gd name="T0" fmla="*/ 179 w 359"/>
                <a:gd name="T1" fmla="*/ 0 h 931"/>
                <a:gd name="T2" fmla="*/ 359 w 359"/>
                <a:gd name="T3" fmla="*/ 102 h 931"/>
                <a:gd name="T4" fmla="*/ 359 w 359"/>
                <a:gd name="T5" fmla="*/ 931 h 931"/>
                <a:gd name="T6" fmla="*/ 0 w 359"/>
                <a:gd name="T7" fmla="*/ 931 h 931"/>
                <a:gd name="T8" fmla="*/ 0 w 359"/>
                <a:gd name="T9" fmla="*/ 102 h 931"/>
                <a:gd name="T10" fmla="*/ 179 w 359"/>
                <a:gd name="T11" fmla="*/ 0 h 931"/>
              </a:gdLst>
              <a:ahLst/>
              <a:cxnLst>
                <a:cxn ang="0">
                  <a:pos x="T0" y="T1"/>
                </a:cxn>
                <a:cxn ang="0">
                  <a:pos x="T2" y="T3"/>
                </a:cxn>
                <a:cxn ang="0">
                  <a:pos x="T4" y="T5"/>
                </a:cxn>
                <a:cxn ang="0">
                  <a:pos x="T6" y="T7"/>
                </a:cxn>
                <a:cxn ang="0">
                  <a:pos x="T8" y="T9"/>
                </a:cxn>
                <a:cxn ang="0">
                  <a:pos x="T10" y="T11"/>
                </a:cxn>
              </a:cxnLst>
              <a:rect l="0" t="0" r="r" b="b"/>
              <a:pathLst>
                <a:path w="359" h="931">
                  <a:moveTo>
                    <a:pt x="179" y="0"/>
                  </a:moveTo>
                  <a:lnTo>
                    <a:pt x="359" y="102"/>
                  </a:lnTo>
                  <a:lnTo>
                    <a:pt x="359" y="931"/>
                  </a:lnTo>
                  <a:lnTo>
                    <a:pt x="0" y="931"/>
                  </a:lnTo>
                  <a:lnTo>
                    <a:pt x="0" y="102"/>
                  </a:lnTo>
                  <a:lnTo>
                    <a:pt x="179" y="0"/>
                  </a:lnTo>
                  <a:close/>
                </a:path>
              </a:pathLst>
            </a:custGeom>
            <a:solidFill>
              <a:srgbClr val="70D2C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361"/>
            <p:cNvSpPr>
              <a:spLocks/>
            </p:cNvSpPr>
            <p:nvPr/>
          </p:nvSpPr>
          <p:spPr bwMode="auto">
            <a:xfrm>
              <a:off x="10434529" y="3358449"/>
              <a:ext cx="1251806" cy="5028089"/>
            </a:xfrm>
            <a:custGeom>
              <a:avLst/>
              <a:gdLst>
                <a:gd name="T0" fmla="*/ 181 w 360"/>
                <a:gd name="T1" fmla="*/ 0 h 1446"/>
                <a:gd name="T2" fmla="*/ 360 w 360"/>
                <a:gd name="T3" fmla="*/ 102 h 1446"/>
                <a:gd name="T4" fmla="*/ 360 w 360"/>
                <a:gd name="T5" fmla="*/ 1446 h 1446"/>
                <a:gd name="T6" fmla="*/ 0 w 360"/>
                <a:gd name="T7" fmla="*/ 1446 h 1446"/>
                <a:gd name="T8" fmla="*/ 0 w 360"/>
                <a:gd name="T9" fmla="*/ 102 h 1446"/>
                <a:gd name="T10" fmla="*/ 181 w 360"/>
                <a:gd name="T11" fmla="*/ 0 h 1446"/>
              </a:gdLst>
              <a:ahLst/>
              <a:cxnLst>
                <a:cxn ang="0">
                  <a:pos x="T0" y="T1"/>
                </a:cxn>
                <a:cxn ang="0">
                  <a:pos x="T2" y="T3"/>
                </a:cxn>
                <a:cxn ang="0">
                  <a:pos x="T4" y="T5"/>
                </a:cxn>
                <a:cxn ang="0">
                  <a:pos x="T6" y="T7"/>
                </a:cxn>
                <a:cxn ang="0">
                  <a:pos x="T8" y="T9"/>
                </a:cxn>
                <a:cxn ang="0">
                  <a:pos x="T10" y="T11"/>
                </a:cxn>
              </a:cxnLst>
              <a:rect l="0" t="0" r="r" b="b"/>
              <a:pathLst>
                <a:path w="360" h="1446">
                  <a:moveTo>
                    <a:pt x="181" y="0"/>
                  </a:moveTo>
                  <a:lnTo>
                    <a:pt x="360" y="102"/>
                  </a:lnTo>
                  <a:lnTo>
                    <a:pt x="360" y="1446"/>
                  </a:lnTo>
                  <a:lnTo>
                    <a:pt x="0" y="1446"/>
                  </a:lnTo>
                  <a:lnTo>
                    <a:pt x="0" y="102"/>
                  </a:lnTo>
                  <a:lnTo>
                    <a:pt x="181" y="0"/>
                  </a:lnTo>
                  <a:close/>
                </a:path>
              </a:pathLst>
            </a:custGeom>
            <a:solidFill>
              <a:srgbClr val="70D2C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374"/>
            <p:cNvSpPr>
              <a:spLocks/>
            </p:cNvSpPr>
            <p:nvPr/>
          </p:nvSpPr>
          <p:spPr bwMode="auto">
            <a:xfrm>
              <a:off x="7078991" y="8386538"/>
              <a:ext cx="1794255" cy="1105763"/>
            </a:xfrm>
            <a:custGeom>
              <a:avLst/>
              <a:gdLst>
                <a:gd name="T0" fmla="*/ 157 w 516"/>
                <a:gd name="T1" fmla="*/ 0 h 318"/>
                <a:gd name="T2" fmla="*/ 516 w 516"/>
                <a:gd name="T3" fmla="*/ 0 h 318"/>
                <a:gd name="T4" fmla="*/ 464 w 516"/>
                <a:gd name="T5" fmla="*/ 318 h 318"/>
                <a:gd name="T6" fmla="*/ 0 w 516"/>
                <a:gd name="T7" fmla="*/ 318 h 318"/>
                <a:gd name="T8" fmla="*/ 157 w 516"/>
                <a:gd name="T9" fmla="*/ 0 h 318"/>
              </a:gdLst>
              <a:ahLst/>
              <a:cxnLst>
                <a:cxn ang="0">
                  <a:pos x="T0" y="T1"/>
                </a:cxn>
                <a:cxn ang="0">
                  <a:pos x="T2" y="T3"/>
                </a:cxn>
                <a:cxn ang="0">
                  <a:pos x="T4" y="T5"/>
                </a:cxn>
                <a:cxn ang="0">
                  <a:pos x="T6" y="T7"/>
                </a:cxn>
                <a:cxn ang="0">
                  <a:pos x="T8" y="T9"/>
                </a:cxn>
              </a:cxnLst>
              <a:rect l="0" t="0" r="r" b="b"/>
              <a:pathLst>
                <a:path w="516" h="318">
                  <a:moveTo>
                    <a:pt x="157" y="0"/>
                  </a:moveTo>
                  <a:lnTo>
                    <a:pt x="516" y="0"/>
                  </a:lnTo>
                  <a:lnTo>
                    <a:pt x="464" y="318"/>
                  </a:lnTo>
                  <a:lnTo>
                    <a:pt x="0" y="318"/>
                  </a:lnTo>
                  <a:lnTo>
                    <a:pt x="157" y="0"/>
                  </a:lnTo>
                  <a:close/>
                </a:path>
              </a:pathLst>
            </a:custGeom>
            <a:solidFill>
              <a:srgbClr val="3BB9B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376"/>
            <p:cNvSpPr>
              <a:spLocks/>
            </p:cNvSpPr>
            <p:nvPr/>
          </p:nvSpPr>
          <p:spPr bwMode="auto">
            <a:xfrm>
              <a:off x="10434529" y="8386538"/>
              <a:ext cx="1797734" cy="1105763"/>
            </a:xfrm>
            <a:custGeom>
              <a:avLst/>
              <a:gdLst>
                <a:gd name="T0" fmla="*/ 0 w 517"/>
                <a:gd name="T1" fmla="*/ 0 h 318"/>
                <a:gd name="T2" fmla="*/ 360 w 517"/>
                <a:gd name="T3" fmla="*/ 0 h 318"/>
                <a:gd name="T4" fmla="*/ 517 w 517"/>
                <a:gd name="T5" fmla="*/ 318 h 318"/>
                <a:gd name="T6" fmla="*/ 54 w 517"/>
                <a:gd name="T7" fmla="*/ 318 h 318"/>
                <a:gd name="T8" fmla="*/ 0 w 517"/>
                <a:gd name="T9" fmla="*/ 0 h 318"/>
              </a:gdLst>
              <a:ahLst/>
              <a:cxnLst>
                <a:cxn ang="0">
                  <a:pos x="T0" y="T1"/>
                </a:cxn>
                <a:cxn ang="0">
                  <a:pos x="T2" y="T3"/>
                </a:cxn>
                <a:cxn ang="0">
                  <a:pos x="T4" y="T5"/>
                </a:cxn>
                <a:cxn ang="0">
                  <a:pos x="T6" y="T7"/>
                </a:cxn>
                <a:cxn ang="0">
                  <a:pos x="T8" y="T9"/>
                </a:cxn>
              </a:cxnLst>
              <a:rect l="0" t="0" r="r" b="b"/>
              <a:pathLst>
                <a:path w="517" h="318">
                  <a:moveTo>
                    <a:pt x="0" y="0"/>
                  </a:moveTo>
                  <a:lnTo>
                    <a:pt x="360" y="0"/>
                  </a:lnTo>
                  <a:lnTo>
                    <a:pt x="517" y="318"/>
                  </a:lnTo>
                  <a:lnTo>
                    <a:pt x="54" y="318"/>
                  </a:lnTo>
                  <a:lnTo>
                    <a:pt x="0" y="0"/>
                  </a:lnTo>
                  <a:close/>
                </a:path>
              </a:pathLst>
            </a:custGeom>
            <a:solidFill>
              <a:srgbClr val="3BB9B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377"/>
            <p:cNvSpPr>
              <a:spLocks/>
            </p:cNvSpPr>
            <p:nvPr/>
          </p:nvSpPr>
          <p:spPr bwMode="auto">
            <a:xfrm>
              <a:off x="8848907" y="8386538"/>
              <a:ext cx="1613438" cy="1105763"/>
            </a:xfrm>
            <a:custGeom>
              <a:avLst/>
              <a:gdLst>
                <a:gd name="T0" fmla="*/ 53 w 464"/>
                <a:gd name="T1" fmla="*/ 0 h 318"/>
                <a:gd name="T2" fmla="*/ 412 w 464"/>
                <a:gd name="T3" fmla="*/ 0 h 318"/>
                <a:gd name="T4" fmla="*/ 464 w 464"/>
                <a:gd name="T5" fmla="*/ 318 h 318"/>
                <a:gd name="T6" fmla="*/ 0 w 464"/>
                <a:gd name="T7" fmla="*/ 318 h 318"/>
                <a:gd name="T8" fmla="*/ 53 w 464"/>
                <a:gd name="T9" fmla="*/ 0 h 318"/>
              </a:gdLst>
              <a:ahLst/>
              <a:cxnLst>
                <a:cxn ang="0">
                  <a:pos x="T0" y="T1"/>
                </a:cxn>
                <a:cxn ang="0">
                  <a:pos x="T2" y="T3"/>
                </a:cxn>
                <a:cxn ang="0">
                  <a:pos x="T4" y="T5"/>
                </a:cxn>
                <a:cxn ang="0">
                  <a:pos x="T6" y="T7"/>
                </a:cxn>
                <a:cxn ang="0">
                  <a:pos x="T8" y="T9"/>
                </a:cxn>
              </a:cxnLst>
              <a:rect l="0" t="0" r="r" b="b"/>
              <a:pathLst>
                <a:path w="464" h="318">
                  <a:moveTo>
                    <a:pt x="53" y="0"/>
                  </a:moveTo>
                  <a:lnTo>
                    <a:pt x="412" y="0"/>
                  </a:lnTo>
                  <a:lnTo>
                    <a:pt x="464" y="318"/>
                  </a:lnTo>
                  <a:lnTo>
                    <a:pt x="0" y="318"/>
                  </a:lnTo>
                  <a:lnTo>
                    <a:pt x="53" y="0"/>
                  </a:lnTo>
                  <a:close/>
                </a:path>
              </a:pathLst>
            </a:custGeom>
            <a:solidFill>
              <a:srgbClr val="3BB9B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404"/>
            <p:cNvSpPr>
              <a:spLocks noChangeArrowheads="1"/>
            </p:cNvSpPr>
            <p:nvPr/>
          </p:nvSpPr>
          <p:spPr bwMode="auto">
            <a:xfrm>
              <a:off x="7078991" y="9492299"/>
              <a:ext cx="1613438" cy="796290"/>
            </a:xfrm>
            <a:prstGeom prst="rect">
              <a:avLst/>
            </a:prstGeom>
            <a:solidFill>
              <a:srgbClr val="70D2C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405"/>
            <p:cNvSpPr>
              <a:spLocks noChangeArrowheads="1"/>
            </p:cNvSpPr>
            <p:nvPr/>
          </p:nvSpPr>
          <p:spPr bwMode="auto">
            <a:xfrm>
              <a:off x="10622300" y="9492299"/>
              <a:ext cx="1609963" cy="796290"/>
            </a:xfrm>
            <a:prstGeom prst="rect">
              <a:avLst/>
            </a:prstGeom>
            <a:solidFill>
              <a:srgbClr val="70D2C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407"/>
            <p:cNvSpPr>
              <a:spLocks noChangeArrowheads="1"/>
            </p:cNvSpPr>
            <p:nvPr/>
          </p:nvSpPr>
          <p:spPr bwMode="auto">
            <a:xfrm>
              <a:off x="8848907" y="9492299"/>
              <a:ext cx="1613438" cy="796290"/>
            </a:xfrm>
            <a:prstGeom prst="rect">
              <a:avLst/>
            </a:prstGeom>
            <a:solidFill>
              <a:srgbClr val="70D2C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9" name="Group 18"/>
          <p:cNvGrpSpPr/>
          <p:nvPr/>
        </p:nvGrpSpPr>
        <p:grpSpPr>
          <a:xfrm>
            <a:off x="6457033" y="2522052"/>
            <a:ext cx="548640" cy="561631"/>
            <a:chOff x="7296987" y="3225639"/>
            <a:chExt cx="548640" cy="561631"/>
          </a:xfrm>
        </p:grpSpPr>
        <p:sp>
          <p:nvSpPr>
            <p:cNvPr id="17" name="TextBox 16"/>
            <p:cNvSpPr txBox="1"/>
            <p:nvPr/>
          </p:nvSpPr>
          <p:spPr>
            <a:xfrm>
              <a:off x="7374779" y="3225639"/>
              <a:ext cx="393056" cy="523220"/>
            </a:xfrm>
            <a:prstGeom prst="rect">
              <a:avLst/>
            </a:prstGeom>
            <a:noFill/>
          </p:spPr>
          <p:txBody>
            <a:bodyPr wrap="none" rtlCol="0">
              <a:spAutoFit/>
            </a:bodyPr>
            <a:lstStyle/>
            <a:p>
              <a:r>
                <a:rPr lang="en-US" sz="2800" dirty="0">
                  <a:solidFill>
                    <a:schemeClr val="bg1"/>
                  </a:solidFill>
                </a:rPr>
                <a:t>A</a:t>
              </a:r>
            </a:p>
          </p:txBody>
        </p:sp>
        <p:sp>
          <p:nvSpPr>
            <p:cNvPr id="18" name="Oval 17"/>
            <p:cNvSpPr/>
            <p:nvPr/>
          </p:nvSpPr>
          <p:spPr>
            <a:xfrm>
              <a:off x="7296987" y="3238630"/>
              <a:ext cx="548640" cy="54864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5546470" y="3537093"/>
            <a:ext cx="548640" cy="561631"/>
            <a:chOff x="7296987" y="3225639"/>
            <a:chExt cx="548640" cy="561631"/>
          </a:xfrm>
        </p:grpSpPr>
        <p:sp>
          <p:nvSpPr>
            <p:cNvPr id="21" name="TextBox 20"/>
            <p:cNvSpPr txBox="1"/>
            <p:nvPr/>
          </p:nvSpPr>
          <p:spPr>
            <a:xfrm>
              <a:off x="7374779" y="3225639"/>
              <a:ext cx="393056" cy="523220"/>
            </a:xfrm>
            <a:prstGeom prst="rect">
              <a:avLst/>
            </a:prstGeom>
            <a:noFill/>
          </p:spPr>
          <p:txBody>
            <a:bodyPr wrap="none" rtlCol="0">
              <a:spAutoFit/>
            </a:bodyPr>
            <a:lstStyle/>
            <a:p>
              <a:r>
                <a:rPr lang="en-US" sz="2800" dirty="0">
                  <a:solidFill>
                    <a:schemeClr val="bg1"/>
                  </a:solidFill>
                </a:rPr>
                <a:t>B</a:t>
              </a:r>
            </a:p>
          </p:txBody>
        </p:sp>
        <p:sp>
          <p:nvSpPr>
            <p:cNvPr id="22" name="Oval 21"/>
            <p:cNvSpPr/>
            <p:nvPr/>
          </p:nvSpPr>
          <p:spPr>
            <a:xfrm>
              <a:off x="7296987" y="3238630"/>
              <a:ext cx="548640" cy="54864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646353" y="3035947"/>
            <a:ext cx="548640" cy="561631"/>
            <a:chOff x="7296987" y="3225639"/>
            <a:chExt cx="548640" cy="561631"/>
          </a:xfrm>
        </p:grpSpPr>
        <p:sp>
          <p:nvSpPr>
            <p:cNvPr id="24" name="TextBox 23"/>
            <p:cNvSpPr txBox="1"/>
            <p:nvPr/>
          </p:nvSpPr>
          <p:spPr>
            <a:xfrm>
              <a:off x="7374779" y="3225639"/>
              <a:ext cx="375424" cy="523220"/>
            </a:xfrm>
            <a:prstGeom prst="rect">
              <a:avLst/>
            </a:prstGeom>
            <a:noFill/>
          </p:spPr>
          <p:txBody>
            <a:bodyPr wrap="none" rtlCol="0">
              <a:spAutoFit/>
            </a:bodyPr>
            <a:lstStyle/>
            <a:p>
              <a:r>
                <a:rPr lang="en-US" sz="2800" dirty="0">
                  <a:solidFill>
                    <a:schemeClr val="bg1"/>
                  </a:solidFill>
                </a:rPr>
                <a:t>C</a:t>
              </a:r>
            </a:p>
          </p:txBody>
        </p:sp>
        <p:sp>
          <p:nvSpPr>
            <p:cNvPr id="25" name="Oval 24"/>
            <p:cNvSpPr/>
            <p:nvPr/>
          </p:nvSpPr>
          <p:spPr>
            <a:xfrm>
              <a:off x="7296987" y="3238630"/>
              <a:ext cx="548640" cy="54864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10874076" y="1486766"/>
            <a:ext cx="548640" cy="561631"/>
            <a:chOff x="7296987" y="3225639"/>
            <a:chExt cx="548640" cy="561631"/>
          </a:xfrm>
        </p:grpSpPr>
        <p:sp>
          <p:nvSpPr>
            <p:cNvPr id="30" name="TextBox 29"/>
            <p:cNvSpPr txBox="1"/>
            <p:nvPr/>
          </p:nvSpPr>
          <p:spPr>
            <a:xfrm>
              <a:off x="7374779" y="3225639"/>
              <a:ext cx="393056" cy="523220"/>
            </a:xfrm>
            <a:prstGeom prst="rect">
              <a:avLst/>
            </a:prstGeom>
            <a:noFill/>
          </p:spPr>
          <p:txBody>
            <a:bodyPr wrap="none" rtlCol="0">
              <a:spAutoFit/>
            </a:bodyPr>
            <a:lstStyle/>
            <a:p>
              <a:r>
                <a:rPr lang="en-US" sz="2800" dirty="0">
                  <a:solidFill>
                    <a:srgbClr val="333F50"/>
                  </a:solidFill>
                </a:rPr>
                <a:t>A</a:t>
              </a:r>
            </a:p>
          </p:txBody>
        </p:sp>
        <p:sp>
          <p:nvSpPr>
            <p:cNvPr id="31" name="Oval 30"/>
            <p:cNvSpPr/>
            <p:nvPr/>
          </p:nvSpPr>
          <p:spPr>
            <a:xfrm>
              <a:off x="7296987" y="3238630"/>
              <a:ext cx="548640" cy="548640"/>
            </a:xfrm>
            <a:prstGeom prst="ellipse">
              <a:avLst/>
            </a:prstGeom>
            <a:noFill/>
            <a:ln w="38100">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320562" y="1472072"/>
            <a:ext cx="548640" cy="561631"/>
            <a:chOff x="7296987" y="3225639"/>
            <a:chExt cx="548640" cy="561631"/>
          </a:xfrm>
        </p:grpSpPr>
        <p:sp>
          <p:nvSpPr>
            <p:cNvPr id="36" name="TextBox 35"/>
            <p:cNvSpPr txBox="1"/>
            <p:nvPr/>
          </p:nvSpPr>
          <p:spPr>
            <a:xfrm>
              <a:off x="7374779" y="3225639"/>
              <a:ext cx="375424" cy="523220"/>
            </a:xfrm>
            <a:prstGeom prst="rect">
              <a:avLst/>
            </a:prstGeom>
            <a:noFill/>
          </p:spPr>
          <p:txBody>
            <a:bodyPr wrap="none" rtlCol="0">
              <a:spAutoFit/>
            </a:bodyPr>
            <a:lstStyle/>
            <a:p>
              <a:r>
                <a:rPr lang="en-US" sz="2800" dirty="0">
                  <a:solidFill>
                    <a:srgbClr val="333F50"/>
                  </a:solidFill>
                </a:rPr>
                <a:t>C</a:t>
              </a:r>
            </a:p>
          </p:txBody>
        </p:sp>
        <p:sp>
          <p:nvSpPr>
            <p:cNvPr id="37" name="Oval 36"/>
            <p:cNvSpPr/>
            <p:nvPr/>
          </p:nvSpPr>
          <p:spPr>
            <a:xfrm>
              <a:off x="7296987" y="3238630"/>
              <a:ext cx="548640" cy="548640"/>
            </a:xfrm>
            <a:prstGeom prst="ellipse">
              <a:avLst/>
            </a:prstGeom>
            <a:noFill/>
            <a:ln w="38100">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p:cNvSpPr txBox="1"/>
          <p:nvPr/>
        </p:nvSpPr>
        <p:spPr>
          <a:xfrm>
            <a:off x="8432423" y="1367861"/>
            <a:ext cx="2125701" cy="2744662"/>
          </a:xfrm>
          <a:prstGeom prst="rect">
            <a:avLst/>
          </a:prstGeom>
          <a:noFill/>
        </p:spPr>
        <p:txBody>
          <a:bodyPr wrap="square" rtlCol="0">
            <a:spAutoFit/>
          </a:bodyPr>
          <a:lstStyle/>
          <a:p>
            <a:pPr algn="r" rtl="1">
              <a:lnSpc>
                <a:spcPct val="107000"/>
              </a:lnSpc>
              <a:spcAft>
                <a:spcPts val="800"/>
              </a:spcAft>
            </a:pPr>
            <a:r>
              <a:rPr lang="fa-IR" sz="1600" dirty="0">
                <a:solidFill>
                  <a:srgbClr val="333F50"/>
                </a:solidFill>
                <a:latin typeface="IRANSans(FaNum)" panose="02040503050201020203" pitchFamily="18" charset="-78"/>
                <a:cs typeface="IRANSans(FaNum)" panose="02040503050201020203" pitchFamily="18" charset="-78"/>
              </a:rPr>
              <a:t>با توجه به اینکه محدودیتی برای ورود به اتاق ها وجود ندارد کاربران میتوانند با اشخاص معروف در زمینه های سیاسی ، اجتماعی ، فرهنگی ، تکنولوژی و ... در اتاق های مختلف به گفت و گو بپردازند.</a:t>
            </a:r>
            <a:endParaRPr lang="en-US" sz="1600" dirty="0">
              <a:solidFill>
                <a:srgbClr val="333F50"/>
              </a:solidFill>
              <a:latin typeface="IRANSans(FaNum)" panose="02040503050201020203" pitchFamily="18" charset="-78"/>
              <a:cs typeface="IRANSans(FaNum)" panose="02040503050201020203" pitchFamily="18" charset="-78"/>
            </a:endParaRPr>
          </a:p>
        </p:txBody>
      </p:sp>
      <p:grpSp>
        <p:nvGrpSpPr>
          <p:cNvPr id="46" name="Group 45">
            <a:extLst>
              <a:ext uri="{FF2B5EF4-FFF2-40B4-BE49-F238E27FC236}">
                <a16:creationId xmlns:a16="http://schemas.microsoft.com/office/drawing/2014/main" id="{2AC3FDD2-16CB-4504-ABD4-732082B99FBD}"/>
              </a:ext>
            </a:extLst>
          </p:cNvPr>
          <p:cNvGrpSpPr/>
          <p:nvPr/>
        </p:nvGrpSpPr>
        <p:grpSpPr>
          <a:xfrm>
            <a:off x="6860000" y="431688"/>
            <a:ext cx="548640" cy="561631"/>
            <a:chOff x="7296987" y="3225639"/>
            <a:chExt cx="548640" cy="561631"/>
          </a:xfrm>
        </p:grpSpPr>
        <p:sp>
          <p:nvSpPr>
            <p:cNvPr id="47" name="TextBox 46">
              <a:extLst>
                <a:ext uri="{FF2B5EF4-FFF2-40B4-BE49-F238E27FC236}">
                  <a16:creationId xmlns:a16="http://schemas.microsoft.com/office/drawing/2014/main" id="{49786459-3C30-4DDC-BC7D-C6D92F8075D9}"/>
                </a:ext>
              </a:extLst>
            </p:cNvPr>
            <p:cNvSpPr txBox="1"/>
            <p:nvPr/>
          </p:nvSpPr>
          <p:spPr>
            <a:xfrm>
              <a:off x="7374779" y="3225639"/>
              <a:ext cx="380232" cy="523220"/>
            </a:xfrm>
            <a:prstGeom prst="rect">
              <a:avLst/>
            </a:prstGeom>
            <a:noFill/>
          </p:spPr>
          <p:txBody>
            <a:bodyPr wrap="none" rtlCol="0">
              <a:spAutoFit/>
            </a:bodyPr>
            <a:lstStyle/>
            <a:p>
              <a:r>
                <a:rPr lang="en-US" sz="2800" dirty="0">
                  <a:solidFill>
                    <a:srgbClr val="333F50"/>
                  </a:solidFill>
                </a:rPr>
                <a:t>B</a:t>
              </a:r>
            </a:p>
          </p:txBody>
        </p:sp>
        <p:sp>
          <p:nvSpPr>
            <p:cNvPr id="48" name="Oval 47">
              <a:extLst>
                <a:ext uri="{FF2B5EF4-FFF2-40B4-BE49-F238E27FC236}">
                  <a16:creationId xmlns:a16="http://schemas.microsoft.com/office/drawing/2014/main" id="{843DCB80-EE6C-47E0-8CD4-4F6094AD1CA4}"/>
                </a:ext>
              </a:extLst>
            </p:cNvPr>
            <p:cNvSpPr/>
            <p:nvPr/>
          </p:nvSpPr>
          <p:spPr>
            <a:xfrm>
              <a:off x="7296987" y="3238630"/>
              <a:ext cx="548640" cy="548640"/>
            </a:xfrm>
            <a:prstGeom prst="ellipse">
              <a:avLst/>
            </a:prstGeom>
            <a:noFill/>
            <a:ln w="38100">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a:extLst>
              <a:ext uri="{FF2B5EF4-FFF2-40B4-BE49-F238E27FC236}">
                <a16:creationId xmlns:a16="http://schemas.microsoft.com/office/drawing/2014/main" id="{68B6B409-7808-4932-930B-66B5E7BF24B3}"/>
              </a:ext>
            </a:extLst>
          </p:cNvPr>
          <p:cNvSpPr txBox="1"/>
          <p:nvPr/>
        </p:nvSpPr>
        <p:spPr>
          <a:xfrm>
            <a:off x="4605652" y="431688"/>
            <a:ext cx="2125701" cy="1936620"/>
          </a:xfrm>
          <a:prstGeom prst="rect">
            <a:avLst/>
          </a:prstGeom>
          <a:noFill/>
        </p:spPr>
        <p:txBody>
          <a:bodyPr wrap="square" rtlCol="0">
            <a:spAutoFit/>
          </a:bodyPr>
          <a:lstStyle/>
          <a:p>
            <a:pPr algn="r" rtl="1">
              <a:lnSpc>
                <a:spcPct val="107000"/>
              </a:lnSpc>
              <a:spcAft>
                <a:spcPts val="800"/>
              </a:spcAft>
            </a:pPr>
            <a:r>
              <a:rPr lang="fa-IR" sz="1600" dirty="0">
                <a:solidFill>
                  <a:srgbClr val="333F50"/>
                </a:solidFill>
                <a:latin typeface="IRANSans(FaNum)" panose="02040503050201020203" pitchFamily="18" charset="-78"/>
                <a:cs typeface="IRANSans(FaNum)" panose="02040503050201020203" pitchFamily="18" charset="-78"/>
              </a:rPr>
              <a:t>درون اتاق ها افزاد میتوانند نقش های مدیر – گوینده و حضار را داشته باشند که گویندگان قابلیت حرف زدن وحضار فقط توانایی شنیدن مکالمات را دارند.</a:t>
            </a:r>
            <a:endParaRPr lang="en-US" sz="1600" dirty="0">
              <a:solidFill>
                <a:srgbClr val="333F50"/>
              </a:solidFill>
              <a:latin typeface="IRANSans(FaNum)" panose="02040503050201020203" pitchFamily="18" charset="-78"/>
              <a:cs typeface="IRANSans(FaNum)" panose="02040503050201020203" pitchFamily="18" charset="-78"/>
            </a:endParaRPr>
          </a:p>
        </p:txBody>
      </p:sp>
      <p:sp>
        <p:nvSpPr>
          <p:cNvPr id="51" name="TextBox 50">
            <a:extLst>
              <a:ext uri="{FF2B5EF4-FFF2-40B4-BE49-F238E27FC236}">
                <a16:creationId xmlns:a16="http://schemas.microsoft.com/office/drawing/2014/main" id="{90DE1F5A-7C44-416D-B258-967BF892CB4A}"/>
              </a:ext>
            </a:extLst>
          </p:cNvPr>
          <p:cNvSpPr txBox="1"/>
          <p:nvPr/>
        </p:nvSpPr>
        <p:spPr>
          <a:xfrm>
            <a:off x="1048876" y="1486851"/>
            <a:ext cx="2125701" cy="1936620"/>
          </a:xfrm>
          <a:prstGeom prst="rect">
            <a:avLst/>
          </a:prstGeom>
          <a:noFill/>
        </p:spPr>
        <p:txBody>
          <a:bodyPr wrap="square" rtlCol="0">
            <a:spAutoFit/>
          </a:bodyPr>
          <a:lstStyle/>
          <a:p>
            <a:pPr algn="r" rtl="1">
              <a:lnSpc>
                <a:spcPct val="107000"/>
              </a:lnSpc>
              <a:spcAft>
                <a:spcPts val="800"/>
              </a:spcAft>
            </a:pPr>
            <a:r>
              <a:rPr lang="fa-IR" sz="1600" dirty="0">
                <a:solidFill>
                  <a:srgbClr val="333F50"/>
                </a:solidFill>
                <a:latin typeface="IRANSans(FaNum)" panose="02040503050201020203" pitchFamily="18" charset="-78"/>
                <a:cs typeface="IRANSans(FaNum)" panose="02040503050201020203" pitchFamily="18" charset="-78"/>
              </a:rPr>
              <a:t>برای ورود به این شبکه اجتماعی نیاز به دعوت نامه از کاربران میباشد که هر چه کاربر فعال تر باشد تعداد دعوتنامه های بیشتری به او اختصاص میابد.</a:t>
            </a:r>
            <a:endParaRPr lang="en-US" sz="1600" dirty="0">
              <a:solidFill>
                <a:srgbClr val="333F50"/>
              </a:solidFill>
              <a:latin typeface="IRANSans(FaNum)" panose="02040503050201020203" pitchFamily="18" charset="-78"/>
              <a:cs typeface="IRANSans(FaNum)" panose="02040503050201020203" pitchFamily="18" charset="-78"/>
            </a:endParaRPr>
          </a:p>
        </p:txBody>
      </p:sp>
    </p:spTree>
    <p:extLst>
      <p:ext uri="{BB962C8B-B14F-4D97-AF65-F5344CB8AC3E}">
        <p14:creationId xmlns:p14="http://schemas.microsoft.com/office/powerpoint/2010/main" val="269453997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Isosceles Triangle 14"/>
          <p:cNvSpPr/>
          <p:nvPr/>
        </p:nvSpPr>
        <p:spPr>
          <a:xfrm rot="16200000" flipH="1" flipV="1">
            <a:off x="-267475" y="269000"/>
            <a:ext cx="1682151" cy="1144151"/>
          </a:xfrm>
          <a:prstGeom prst="triangle">
            <a:avLst>
              <a:gd name="adj" fmla="val 30842"/>
            </a:avLst>
          </a:prstGeom>
          <a:solidFill>
            <a:srgbClr val="3BB9B3"/>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Isosceles Triangle 13"/>
          <p:cNvSpPr/>
          <p:nvPr/>
        </p:nvSpPr>
        <p:spPr>
          <a:xfrm flipH="1" flipV="1">
            <a:off x="0" y="-62410"/>
            <a:ext cx="12190476" cy="5788325"/>
          </a:xfrm>
          <a:prstGeom prst="triangle">
            <a:avLst>
              <a:gd name="adj" fmla="val 0"/>
            </a:avLst>
          </a:prstGeom>
          <a:solidFill>
            <a:srgbClr val="425166"/>
          </a:solidFill>
          <a:ln>
            <a:noFill/>
          </a:ln>
          <a:effectLst>
            <a:outerShdw blurRad="50800" dist="38100" dir="8100000" algn="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Title 1"/>
          <p:cNvSpPr>
            <a:spLocks noGrp="1"/>
          </p:cNvSpPr>
          <p:nvPr>
            <p:ph type="title"/>
          </p:nvPr>
        </p:nvSpPr>
        <p:spPr>
          <a:xfrm>
            <a:off x="6513447" y="221899"/>
            <a:ext cx="3865569" cy="881796"/>
          </a:xfrm>
        </p:spPr>
        <p:txBody>
          <a:bodyPr>
            <a:normAutofit/>
          </a:bodyPr>
          <a:lstStyle/>
          <a:p>
            <a:pPr algn="r" rtl="1"/>
            <a:r>
              <a:rPr lang="fa-IR" sz="3200" b="1" dirty="0">
                <a:solidFill>
                  <a:schemeClr val="bg1"/>
                </a:solidFill>
                <a:latin typeface="IRANSans(FaNum)" panose="02040503050201020203" pitchFamily="18" charset="-78"/>
                <a:cs typeface="IRANSans(FaNum)" panose="02040503050201020203" pitchFamily="18" charset="-78"/>
              </a:rPr>
              <a:t>نیازمندی های پروژه</a:t>
            </a:r>
            <a:endParaRPr lang="en-US" sz="3200" b="1" dirty="0">
              <a:solidFill>
                <a:schemeClr val="bg1"/>
              </a:solidFill>
              <a:latin typeface="IRANSans(FaNum)" panose="02040503050201020203" pitchFamily="18" charset="-78"/>
              <a:cs typeface="IRANSans(FaNum)" panose="02040503050201020203" pitchFamily="18" charset="-78"/>
            </a:endParaRPr>
          </a:p>
        </p:txBody>
      </p:sp>
      <p:grpSp>
        <p:nvGrpSpPr>
          <p:cNvPr id="24" name="Group 23"/>
          <p:cNvGrpSpPr/>
          <p:nvPr/>
        </p:nvGrpSpPr>
        <p:grpSpPr>
          <a:xfrm>
            <a:off x="6729272" y="1682151"/>
            <a:ext cx="4820400" cy="4979989"/>
            <a:chOff x="7667445" y="1639019"/>
            <a:chExt cx="2711571" cy="3579963"/>
          </a:xfrm>
        </p:grpSpPr>
        <p:grpSp>
          <p:nvGrpSpPr>
            <p:cNvPr id="6" name="Group 5"/>
            <p:cNvGrpSpPr/>
            <p:nvPr/>
          </p:nvGrpSpPr>
          <p:grpSpPr>
            <a:xfrm>
              <a:off x="7667445" y="1639019"/>
              <a:ext cx="2711571" cy="3579963"/>
              <a:chOff x="8068572" y="1664898"/>
              <a:chExt cx="2711571" cy="3579963"/>
            </a:xfrm>
            <a:effectLst>
              <a:outerShdw blurRad="50800" dist="38100" dir="5400000" algn="t" rotWithShape="0">
                <a:prstClr val="black">
                  <a:alpha val="40000"/>
                </a:prstClr>
              </a:outerShdw>
            </a:effectLst>
          </p:grpSpPr>
          <p:sp>
            <p:nvSpPr>
              <p:cNvPr id="4" name="Round Same Side Corner Rectangle 3"/>
              <p:cNvSpPr/>
              <p:nvPr/>
            </p:nvSpPr>
            <p:spPr>
              <a:xfrm rot="10800000">
                <a:off x="8169215" y="2173857"/>
                <a:ext cx="2510286" cy="3071004"/>
              </a:xfrm>
              <a:prstGeom prst="round2Same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 Same Side Corner Rectangle 4"/>
              <p:cNvSpPr/>
              <p:nvPr/>
            </p:nvSpPr>
            <p:spPr>
              <a:xfrm>
                <a:off x="8068572" y="1664898"/>
                <a:ext cx="2711571" cy="764876"/>
              </a:xfrm>
              <a:prstGeom prst="round2SameRect">
                <a:avLst>
                  <a:gd name="adj1" fmla="val 33584"/>
                  <a:gd name="adj2" fmla="val 0"/>
                </a:avLst>
              </a:prstGeom>
              <a:solidFill>
                <a:srgbClr val="3BB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8316149" y="1819480"/>
              <a:ext cx="1414170" cy="400110"/>
            </a:xfrm>
            <a:prstGeom prst="rect">
              <a:avLst/>
            </a:prstGeom>
            <a:noFill/>
          </p:spPr>
          <p:txBody>
            <a:bodyPr wrap="none" rtlCol="0">
              <a:spAutoFit/>
            </a:bodyPr>
            <a:lstStyle/>
            <a:p>
              <a:pPr algn="ctr" rtl="1"/>
              <a:r>
                <a:rPr lang="fa-IR" sz="2000" b="1" dirty="0">
                  <a:solidFill>
                    <a:schemeClr val="bg1"/>
                  </a:solidFill>
                  <a:latin typeface="IRANSans(FaNum)" panose="02040503050201020203" pitchFamily="18" charset="-78"/>
                  <a:cs typeface="IRANSans(FaNum)" panose="02040503050201020203" pitchFamily="18" charset="-78"/>
                </a:rPr>
                <a:t>وظیفه مندی</a:t>
              </a:r>
              <a:endParaRPr lang="en-US" sz="2000" b="1" dirty="0">
                <a:solidFill>
                  <a:schemeClr val="bg1"/>
                </a:solidFill>
                <a:latin typeface="IRANSans(FaNum)" panose="02040503050201020203" pitchFamily="18" charset="-78"/>
                <a:cs typeface="IRANSans(FaNum)" panose="02040503050201020203" pitchFamily="18" charset="-78"/>
              </a:endParaRPr>
            </a:p>
          </p:txBody>
        </p:sp>
        <p:sp>
          <p:nvSpPr>
            <p:cNvPr id="21" name="TextBox 20"/>
            <p:cNvSpPr txBox="1"/>
            <p:nvPr/>
          </p:nvSpPr>
          <p:spPr>
            <a:xfrm>
              <a:off x="7867489" y="2728549"/>
              <a:ext cx="2311482" cy="2402235"/>
            </a:xfrm>
            <a:prstGeom prst="rect">
              <a:avLst/>
            </a:prstGeom>
            <a:noFill/>
          </p:spPr>
          <p:txBody>
            <a:bodyPr wrap="square" rtlCol="0">
              <a:spAutoFit/>
            </a:bodyPr>
            <a:lstStyle/>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جست و جوی اعضا (</a:t>
              </a:r>
              <a:r>
                <a:rPr lang="en-US" sz="1600" dirty="0">
                  <a:solidFill>
                    <a:schemeClr val="bg1"/>
                  </a:solidFill>
                  <a:latin typeface="IRANSans(FaNum)" panose="02040503050201020203" pitchFamily="18" charset="-78"/>
                  <a:cs typeface="IRANSans(FaNum)" panose="02040503050201020203" pitchFamily="18" charset="-78"/>
                </a:rPr>
                <a:t>Member Search</a:t>
              </a:r>
              <a:r>
                <a:rPr lang="fa-IR" sz="1600" dirty="0">
                  <a:solidFill>
                    <a:schemeClr val="bg1"/>
                  </a:solidFill>
                  <a:latin typeface="IRANSans(FaNum)" panose="02040503050201020203" pitchFamily="18" charset="-78"/>
                  <a:cs typeface="IRANSans(FaNum)" panose="02040503050201020203" pitchFamily="18" charset="-78"/>
                </a:rPr>
                <a:t>) </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وجود سرویس اعلان ها(</a:t>
              </a:r>
              <a:r>
                <a:rPr lang="en-US" sz="1600" dirty="0">
                  <a:solidFill>
                    <a:schemeClr val="bg1"/>
                  </a:solidFill>
                  <a:latin typeface="IRANSans(FaNum)" panose="02040503050201020203" pitchFamily="18" charset="-78"/>
                  <a:cs typeface="IRANSans(FaNum)" panose="02040503050201020203" pitchFamily="18" charset="-78"/>
                </a:rPr>
                <a:t>Notifications</a:t>
              </a:r>
              <a:r>
                <a:rPr lang="fa-IR" sz="1600" dirty="0">
                  <a:solidFill>
                    <a:schemeClr val="bg1"/>
                  </a:solidFill>
                  <a:latin typeface="IRANSans(FaNum)" panose="02040503050201020203" pitchFamily="18" charset="-78"/>
                  <a:cs typeface="IRANSans(FaNum)" panose="02040503050201020203" pitchFamily="18" charset="-78"/>
                </a:rPr>
                <a:t>)</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07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وجود پروفایل کاربری برای هر کاربر</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07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وجود کاربر مدیر برای مدیریت روم ها</a:t>
              </a:r>
            </a:p>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ایجاد رویداد (</a:t>
              </a:r>
              <a:r>
                <a:rPr lang="en-US" sz="1600" dirty="0">
                  <a:solidFill>
                    <a:schemeClr val="bg1"/>
                  </a:solidFill>
                  <a:latin typeface="IRANSans(FaNum)" panose="02040503050201020203" pitchFamily="18" charset="-78"/>
                  <a:cs typeface="IRANSans(FaNum)" panose="02040503050201020203" pitchFamily="18" charset="-78"/>
                </a:rPr>
                <a:t>Event</a:t>
              </a:r>
              <a:r>
                <a:rPr lang="fa-IR" sz="1600" dirty="0">
                  <a:solidFill>
                    <a:schemeClr val="bg1"/>
                  </a:solidFill>
                  <a:latin typeface="IRANSans(FaNum)" panose="02040503050201020203" pitchFamily="18" charset="-78"/>
                  <a:cs typeface="IRANSans(FaNum)" panose="02040503050201020203" pitchFamily="18" charset="-78"/>
                </a:rPr>
                <a:t> ) </a:t>
              </a:r>
            </a:p>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ایجاد کلوپ</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07000"/>
                </a:lnSpc>
                <a:spcAft>
                  <a:spcPts val="800"/>
                </a:spcAft>
                <a:buFont typeface="Arial" panose="020B0604020202020204" pitchFamily="34" charset="0"/>
                <a:buChar char="•"/>
              </a:pP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07000"/>
                </a:lnSpc>
                <a:spcAft>
                  <a:spcPts val="800"/>
                </a:spcAft>
                <a:buFont typeface="Arial" panose="020B0604020202020204" pitchFamily="34" charset="0"/>
                <a:buChar char="•"/>
              </a:pPr>
              <a:endParaRPr lang="fa-IR" sz="1600" dirty="0">
                <a:solidFill>
                  <a:schemeClr val="bg1"/>
                </a:solidFill>
                <a:latin typeface="IRANSans(FaNum)" panose="02040503050201020203" pitchFamily="18" charset="-78"/>
                <a:cs typeface="IRANSans(FaNum)" panose="02040503050201020203" pitchFamily="18" charset="-78"/>
              </a:endParaRPr>
            </a:p>
          </p:txBody>
        </p:sp>
      </p:grpSp>
      <p:sp>
        <p:nvSpPr>
          <p:cNvPr id="2" name="TextBox 1">
            <a:extLst>
              <a:ext uri="{FF2B5EF4-FFF2-40B4-BE49-F238E27FC236}">
                <a16:creationId xmlns:a16="http://schemas.microsoft.com/office/drawing/2014/main" id="{14FA2361-A40C-4C27-B18F-B775393D0313}"/>
              </a:ext>
            </a:extLst>
          </p:cNvPr>
          <p:cNvSpPr txBox="1"/>
          <p:nvPr/>
        </p:nvSpPr>
        <p:spPr>
          <a:xfrm>
            <a:off x="3163873" y="945206"/>
            <a:ext cx="6892529" cy="430887"/>
          </a:xfrm>
          <a:prstGeom prst="rect">
            <a:avLst/>
          </a:prstGeom>
          <a:noFill/>
        </p:spPr>
        <p:txBody>
          <a:bodyPr wrap="square" rtlCol="1">
            <a:spAutoFit/>
          </a:bodyPr>
          <a:lstStyle/>
          <a:p>
            <a:pPr algn="ctr" rtl="1">
              <a:lnSpc>
                <a:spcPct val="150000"/>
              </a:lnSpc>
              <a:spcAft>
                <a:spcPts val="800"/>
              </a:spcAft>
            </a:pPr>
            <a:r>
              <a:rPr lang="fa-IR" sz="1600" dirty="0">
                <a:solidFill>
                  <a:schemeClr val="bg1"/>
                </a:solidFill>
                <a:latin typeface="IRANSans(FaNum)" panose="02040503050201020203" pitchFamily="18" charset="-78"/>
                <a:cs typeface="IRANSans(FaNum)" panose="02040503050201020203" pitchFamily="18" charset="-78"/>
              </a:rPr>
              <a:t> با توجه به برنامه کلاب هوس نیازمندی های محصول به صورت زیر لیست شده اند </a:t>
            </a:r>
            <a:r>
              <a:rPr lang="en-US" sz="1600" dirty="0">
                <a:solidFill>
                  <a:schemeClr val="bg1"/>
                </a:solidFill>
                <a:latin typeface="IRANSans(FaNum)" panose="02040503050201020203" pitchFamily="18" charset="-78"/>
                <a:cs typeface="IRANSans(FaNum)" panose="02040503050201020203" pitchFamily="18" charset="-78"/>
              </a:rPr>
              <a:t>: </a:t>
            </a:r>
          </a:p>
        </p:txBody>
      </p:sp>
      <p:grpSp>
        <p:nvGrpSpPr>
          <p:cNvPr id="39" name="Group 38">
            <a:extLst>
              <a:ext uri="{FF2B5EF4-FFF2-40B4-BE49-F238E27FC236}">
                <a16:creationId xmlns:a16="http://schemas.microsoft.com/office/drawing/2014/main" id="{9DBA439B-DEDB-4493-936C-E9EB8324B67B}"/>
              </a:ext>
            </a:extLst>
          </p:cNvPr>
          <p:cNvGrpSpPr/>
          <p:nvPr/>
        </p:nvGrpSpPr>
        <p:grpSpPr>
          <a:xfrm>
            <a:off x="553155" y="1639019"/>
            <a:ext cx="4821458" cy="5041711"/>
            <a:chOff x="7667445" y="1639019"/>
            <a:chExt cx="2711571" cy="3579963"/>
          </a:xfrm>
        </p:grpSpPr>
        <p:grpSp>
          <p:nvGrpSpPr>
            <p:cNvPr id="40" name="Group 39">
              <a:extLst>
                <a:ext uri="{FF2B5EF4-FFF2-40B4-BE49-F238E27FC236}">
                  <a16:creationId xmlns:a16="http://schemas.microsoft.com/office/drawing/2014/main" id="{4870B9E2-C65B-4B77-B0CD-79245BB58273}"/>
                </a:ext>
              </a:extLst>
            </p:cNvPr>
            <p:cNvGrpSpPr/>
            <p:nvPr/>
          </p:nvGrpSpPr>
          <p:grpSpPr>
            <a:xfrm>
              <a:off x="7667445" y="1639019"/>
              <a:ext cx="2711571" cy="3579963"/>
              <a:chOff x="8068572" y="1664898"/>
              <a:chExt cx="2711571" cy="3579963"/>
            </a:xfrm>
            <a:effectLst>
              <a:outerShdw blurRad="50800" dist="38100" dir="5400000" algn="t" rotWithShape="0">
                <a:prstClr val="black">
                  <a:alpha val="40000"/>
                </a:prstClr>
              </a:outerShdw>
            </a:effectLst>
          </p:grpSpPr>
          <p:sp>
            <p:nvSpPr>
              <p:cNvPr id="43" name="Round Same Side Corner Rectangle 3">
                <a:extLst>
                  <a:ext uri="{FF2B5EF4-FFF2-40B4-BE49-F238E27FC236}">
                    <a16:creationId xmlns:a16="http://schemas.microsoft.com/office/drawing/2014/main" id="{196171A5-FC8C-462D-BC75-AC18A8ABEC36}"/>
                  </a:ext>
                </a:extLst>
              </p:cNvPr>
              <p:cNvSpPr/>
              <p:nvPr/>
            </p:nvSpPr>
            <p:spPr>
              <a:xfrm rot="10800000">
                <a:off x="8169215" y="2173857"/>
                <a:ext cx="2510286" cy="3071004"/>
              </a:xfrm>
              <a:prstGeom prst="round2Same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 Same Side Corner Rectangle 4">
                <a:extLst>
                  <a:ext uri="{FF2B5EF4-FFF2-40B4-BE49-F238E27FC236}">
                    <a16:creationId xmlns:a16="http://schemas.microsoft.com/office/drawing/2014/main" id="{A361C49D-5CD3-4752-8585-CC17C0E10F37}"/>
                  </a:ext>
                </a:extLst>
              </p:cNvPr>
              <p:cNvSpPr/>
              <p:nvPr/>
            </p:nvSpPr>
            <p:spPr>
              <a:xfrm>
                <a:off x="8068572" y="1664898"/>
                <a:ext cx="2711571" cy="764876"/>
              </a:xfrm>
              <a:prstGeom prst="round2SameRect">
                <a:avLst>
                  <a:gd name="adj1" fmla="val 33584"/>
                  <a:gd name="adj2" fmla="val 0"/>
                </a:avLst>
              </a:prstGeom>
              <a:solidFill>
                <a:srgbClr val="3BB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45B1FAAF-6A85-4FFA-A12E-FEFDD77E5F99}"/>
                </a:ext>
              </a:extLst>
            </p:cNvPr>
            <p:cNvSpPr txBox="1"/>
            <p:nvPr/>
          </p:nvSpPr>
          <p:spPr>
            <a:xfrm>
              <a:off x="8316149" y="1819480"/>
              <a:ext cx="1414170" cy="400110"/>
            </a:xfrm>
            <a:prstGeom prst="rect">
              <a:avLst/>
            </a:prstGeom>
            <a:noFill/>
          </p:spPr>
          <p:txBody>
            <a:bodyPr wrap="none" rtlCol="0">
              <a:spAutoFit/>
            </a:bodyPr>
            <a:lstStyle/>
            <a:p>
              <a:pPr algn="ctr" rtl="1"/>
              <a:r>
                <a:rPr lang="fa-IR" sz="2000" b="1" dirty="0">
                  <a:solidFill>
                    <a:schemeClr val="bg1"/>
                  </a:solidFill>
                  <a:latin typeface="IRANSans(FaNum)" panose="02040503050201020203" pitchFamily="18" charset="-78"/>
                  <a:cs typeface="IRANSans(FaNum)" panose="02040503050201020203" pitchFamily="18" charset="-78"/>
                </a:rPr>
                <a:t>وظیفه مندی</a:t>
              </a:r>
              <a:endParaRPr lang="en-US" sz="2000" b="1" dirty="0">
                <a:solidFill>
                  <a:schemeClr val="bg1"/>
                </a:solidFill>
                <a:latin typeface="IRANSans(FaNum)" panose="02040503050201020203" pitchFamily="18" charset="-78"/>
                <a:cs typeface="IRANSans(FaNum)" panose="02040503050201020203" pitchFamily="18" charset="-78"/>
              </a:endParaRPr>
            </a:p>
          </p:txBody>
        </p:sp>
        <p:sp>
          <p:nvSpPr>
            <p:cNvPr id="42" name="TextBox 41">
              <a:extLst>
                <a:ext uri="{FF2B5EF4-FFF2-40B4-BE49-F238E27FC236}">
                  <a16:creationId xmlns:a16="http://schemas.microsoft.com/office/drawing/2014/main" id="{D3BE49B0-35FA-460B-BFDA-BC591CE4C57B}"/>
                </a:ext>
              </a:extLst>
            </p:cNvPr>
            <p:cNvSpPr txBox="1"/>
            <p:nvPr/>
          </p:nvSpPr>
          <p:spPr>
            <a:xfrm>
              <a:off x="7905836" y="2724544"/>
              <a:ext cx="2234788" cy="2170857"/>
            </a:xfrm>
            <a:prstGeom prst="rect">
              <a:avLst/>
            </a:prstGeom>
            <a:noFill/>
          </p:spPr>
          <p:txBody>
            <a:bodyPr wrap="square" rtlCol="0">
              <a:spAutoFit/>
            </a:bodyPr>
            <a:lstStyle/>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قطع و وصل کردن صدای گوندگان اتاق ها توسط مدیر اتاق</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انتقال گویندگان و تبدیل آنها به حضار</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ثبت نام و ثبت نام</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ارسال دعوتنامه</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طراحی رابط کاربری زیبا و جذاب و </a:t>
              </a:r>
              <a:r>
                <a:rPr lang="fa-IR" sz="1600" dirty="0" err="1">
                  <a:solidFill>
                    <a:schemeClr val="bg1"/>
                  </a:solidFill>
                  <a:latin typeface="IRANSans(FaNum)" panose="02040503050201020203" pitchFamily="18" charset="-78"/>
                  <a:cs typeface="IRANSans(FaNum)" panose="02040503050201020203" pitchFamily="18" charset="-78"/>
                </a:rPr>
                <a:t>مطالبق</a:t>
              </a:r>
              <a:r>
                <a:rPr lang="fa-IR" sz="1600" dirty="0">
                  <a:solidFill>
                    <a:schemeClr val="bg1"/>
                  </a:solidFill>
                  <a:latin typeface="IRANSans(FaNum)" panose="02040503050201020203" pitchFamily="18" charset="-78"/>
                  <a:cs typeface="IRANSans(FaNum)" panose="02040503050201020203" pitchFamily="18" charset="-78"/>
                </a:rPr>
                <a:t> با الگوی اصلی برنامه</a:t>
              </a:r>
              <a:endParaRPr lang="en-US" sz="1600" dirty="0">
                <a:solidFill>
                  <a:schemeClr val="bg1"/>
                </a:solidFill>
                <a:latin typeface="IRANSans(FaNum)" panose="02040503050201020203" pitchFamily="18" charset="-78"/>
                <a:cs typeface="IRANSans(FaNum)" panose="02040503050201020203" pitchFamily="18" charset="-78"/>
              </a:endParaRPr>
            </a:p>
          </p:txBody>
        </p:sp>
      </p:grpSp>
    </p:spTree>
    <p:extLst>
      <p:ext uri="{BB962C8B-B14F-4D97-AF65-F5344CB8AC3E}">
        <p14:creationId xmlns:p14="http://schemas.microsoft.com/office/powerpoint/2010/main" val="1545228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ppt_x"/>
                                          </p:val>
                                        </p:tav>
                                        <p:tav tm="100000">
                                          <p:val>
                                            <p:strVal val="#ppt_x"/>
                                          </p:val>
                                        </p:tav>
                                      </p:tavLst>
                                    </p:anim>
                                    <p:anim calcmode="lin" valueType="num">
                                      <p:cBhvr additive="base">
                                        <p:cTn id="8" dur="750" fill="hold"/>
                                        <p:tgtEl>
                                          <p:spTgt spid="24"/>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750" fill="hold"/>
                                        <p:tgtEl>
                                          <p:spTgt spid="39"/>
                                        </p:tgtEl>
                                        <p:attrNameLst>
                                          <p:attrName>ppt_x</p:attrName>
                                        </p:attrNameLst>
                                      </p:cBhvr>
                                      <p:tavLst>
                                        <p:tav tm="0">
                                          <p:val>
                                            <p:strVal val="#ppt_x"/>
                                          </p:val>
                                        </p:tav>
                                        <p:tav tm="100000">
                                          <p:val>
                                            <p:strVal val="#ppt_x"/>
                                          </p:val>
                                        </p:tav>
                                      </p:tavLst>
                                    </p:anim>
                                    <p:anim calcmode="lin" valueType="num">
                                      <p:cBhvr additive="base">
                                        <p:cTn id="13" dur="75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Isosceles Triangle 14"/>
          <p:cNvSpPr/>
          <p:nvPr/>
        </p:nvSpPr>
        <p:spPr>
          <a:xfrm rot="16200000" flipH="1" flipV="1">
            <a:off x="-267475" y="269000"/>
            <a:ext cx="1682151" cy="1144151"/>
          </a:xfrm>
          <a:prstGeom prst="triangle">
            <a:avLst>
              <a:gd name="adj" fmla="val 30842"/>
            </a:avLst>
          </a:prstGeom>
          <a:solidFill>
            <a:srgbClr val="3BB9B3"/>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Isosceles Triangle 13"/>
          <p:cNvSpPr/>
          <p:nvPr/>
        </p:nvSpPr>
        <p:spPr>
          <a:xfrm flipH="1" flipV="1">
            <a:off x="0" y="-62410"/>
            <a:ext cx="12190476" cy="5788325"/>
          </a:xfrm>
          <a:prstGeom prst="triangle">
            <a:avLst>
              <a:gd name="adj" fmla="val 0"/>
            </a:avLst>
          </a:prstGeom>
          <a:solidFill>
            <a:srgbClr val="425166"/>
          </a:solidFill>
          <a:ln>
            <a:noFill/>
          </a:ln>
          <a:effectLst>
            <a:outerShdw blurRad="50800" dist="38100" dir="8100000" algn="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Title 1"/>
          <p:cNvSpPr>
            <a:spLocks noGrp="1"/>
          </p:cNvSpPr>
          <p:nvPr>
            <p:ph type="title"/>
          </p:nvPr>
        </p:nvSpPr>
        <p:spPr>
          <a:xfrm>
            <a:off x="6513447" y="221899"/>
            <a:ext cx="3865569" cy="881796"/>
          </a:xfrm>
        </p:spPr>
        <p:txBody>
          <a:bodyPr>
            <a:normAutofit/>
          </a:bodyPr>
          <a:lstStyle/>
          <a:p>
            <a:pPr algn="r" rtl="1"/>
            <a:r>
              <a:rPr lang="fa-IR" sz="3200" b="1" dirty="0">
                <a:solidFill>
                  <a:schemeClr val="bg1"/>
                </a:solidFill>
                <a:latin typeface="IRANSans(FaNum)" panose="02040503050201020203" pitchFamily="18" charset="-78"/>
                <a:cs typeface="IRANSans(FaNum)" panose="02040503050201020203" pitchFamily="18" charset="-78"/>
              </a:rPr>
              <a:t>نیازمندی های پروژه</a:t>
            </a:r>
            <a:endParaRPr lang="en-US" sz="3200" b="1" dirty="0">
              <a:solidFill>
                <a:schemeClr val="bg1"/>
              </a:solidFill>
              <a:latin typeface="IRANSans(FaNum)" panose="02040503050201020203" pitchFamily="18" charset="-78"/>
              <a:cs typeface="IRANSans(FaNum)" panose="02040503050201020203" pitchFamily="18" charset="-78"/>
            </a:endParaRPr>
          </a:p>
        </p:txBody>
      </p:sp>
      <p:sp>
        <p:nvSpPr>
          <p:cNvPr id="2" name="TextBox 1">
            <a:extLst>
              <a:ext uri="{FF2B5EF4-FFF2-40B4-BE49-F238E27FC236}">
                <a16:creationId xmlns:a16="http://schemas.microsoft.com/office/drawing/2014/main" id="{14FA2361-A40C-4C27-B18F-B775393D0313}"/>
              </a:ext>
            </a:extLst>
          </p:cNvPr>
          <p:cNvSpPr txBox="1"/>
          <p:nvPr/>
        </p:nvSpPr>
        <p:spPr>
          <a:xfrm>
            <a:off x="2460978" y="945206"/>
            <a:ext cx="7640581" cy="355803"/>
          </a:xfrm>
          <a:prstGeom prst="rect">
            <a:avLst/>
          </a:prstGeom>
          <a:noFill/>
        </p:spPr>
        <p:txBody>
          <a:bodyPr wrap="square" rtlCol="1">
            <a:spAutoFit/>
          </a:bodyPr>
          <a:lstStyle/>
          <a:p>
            <a:pPr algn="r" rtl="1">
              <a:lnSpc>
                <a:spcPct val="107000"/>
              </a:lnSpc>
              <a:spcAft>
                <a:spcPts val="800"/>
              </a:spcAft>
            </a:pPr>
            <a:r>
              <a:rPr lang="fa-IR" sz="1600" dirty="0">
                <a:solidFill>
                  <a:schemeClr val="bg1"/>
                </a:solidFill>
                <a:latin typeface="IRANSans(FaNum)" panose="02040503050201020203" pitchFamily="18" charset="-78"/>
                <a:cs typeface="IRANSans(FaNum)" panose="02040503050201020203" pitchFamily="18" charset="-78"/>
              </a:rPr>
              <a:t>اگر چه ممکن است در طول پیاده سازی محصول با به روز شدن نرم افزار نیازمندی ها تغییر کند</a:t>
            </a:r>
            <a:endParaRPr lang="en-US" sz="1600" dirty="0">
              <a:solidFill>
                <a:schemeClr val="bg1"/>
              </a:solidFill>
              <a:latin typeface="IRANSans(FaNum)" panose="02040503050201020203" pitchFamily="18" charset="-78"/>
              <a:cs typeface="IRANSans(FaNum)" panose="02040503050201020203" pitchFamily="18" charset="-78"/>
            </a:endParaRPr>
          </a:p>
        </p:txBody>
      </p:sp>
      <p:grpSp>
        <p:nvGrpSpPr>
          <p:cNvPr id="33" name="Group 32">
            <a:extLst>
              <a:ext uri="{FF2B5EF4-FFF2-40B4-BE49-F238E27FC236}">
                <a16:creationId xmlns:a16="http://schemas.microsoft.com/office/drawing/2014/main" id="{705B6848-35CC-4728-8681-AC2DFCD75C7C}"/>
              </a:ext>
            </a:extLst>
          </p:cNvPr>
          <p:cNvGrpSpPr/>
          <p:nvPr/>
        </p:nvGrpSpPr>
        <p:grpSpPr>
          <a:xfrm>
            <a:off x="485423" y="1682151"/>
            <a:ext cx="4821458" cy="5041711"/>
            <a:chOff x="7667445" y="1639019"/>
            <a:chExt cx="2711571" cy="3579963"/>
          </a:xfrm>
        </p:grpSpPr>
        <p:grpSp>
          <p:nvGrpSpPr>
            <p:cNvPr id="34" name="Group 33">
              <a:extLst>
                <a:ext uri="{FF2B5EF4-FFF2-40B4-BE49-F238E27FC236}">
                  <a16:creationId xmlns:a16="http://schemas.microsoft.com/office/drawing/2014/main" id="{541D1DB3-DB21-4893-9328-CE08591E644D}"/>
                </a:ext>
              </a:extLst>
            </p:cNvPr>
            <p:cNvGrpSpPr/>
            <p:nvPr/>
          </p:nvGrpSpPr>
          <p:grpSpPr>
            <a:xfrm>
              <a:off x="7667445" y="1639019"/>
              <a:ext cx="2711571" cy="3579963"/>
              <a:chOff x="8068572" y="1664898"/>
              <a:chExt cx="2711571" cy="3579963"/>
            </a:xfrm>
            <a:effectLst>
              <a:outerShdw blurRad="50800" dist="38100" dir="5400000" algn="t" rotWithShape="0">
                <a:prstClr val="black">
                  <a:alpha val="40000"/>
                </a:prstClr>
              </a:outerShdw>
            </a:effectLst>
          </p:grpSpPr>
          <p:sp>
            <p:nvSpPr>
              <p:cNvPr id="37" name="Round Same Side Corner Rectangle 3">
                <a:extLst>
                  <a:ext uri="{FF2B5EF4-FFF2-40B4-BE49-F238E27FC236}">
                    <a16:creationId xmlns:a16="http://schemas.microsoft.com/office/drawing/2014/main" id="{AE421285-5AE2-447D-9D60-9E97A51F74B6}"/>
                  </a:ext>
                </a:extLst>
              </p:cNvPr>
              <p:cNvSpPr/>
              <p:nvPr/>
            </p:nvSpPr>
            <p:spPr>
              <a:xfrm rot="10800000">
                <a:off x="8169215" y="2173857"/>
                <a:ext cx="2510286" cy="3071004"/>
              </a:xfrm>
              <a:prstGeom prst="round2Same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 Same Side Corner Rectangle 4">
                <a:extLst>
                  <a:ext uri="{FF2B5EF4-FFF2-40B4-BE49-F238E27FC236}">
                    <a16:creationId xmlns:a16="http://schemas.microsoft.com/office/drawing/2014/main" id="{BEDCD626-4207-40C6-84B0-8FFA706BE038}"/>
                  </a:ext>
                </a:extLst>
              </p:cNvPr>
              <p:cNvSpPr/>
              <p:nvPr/>
            </p:nvSpPr>
            <p:spPr>
              <a:xfrm>
                <a:off x="8068572" y="1664898"/>
                <a:ext cx="2711571" cy="764876"/>
              </a:xfrm>
              <a:prstGeom prst="round2SameRect">
                <a:avLst>
                  <a:gd name="adj1" fmla="val 33584"/>
                  <a:gd name="adj2" fmla="val 0"/>
                </a:avLst>
              </a:prstGeom>
              <a:solidFill>
                <a:srgbClr val="3BB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323A2F83-91DA-4E40-A579-8E50E2CEB797}"/>
                </a:ext>
              </a:extLst>
            </p:cNvPr>
            <p:cNvSpPr txBox="1"/>
            <p:nvPr/>
          </p:nvSpPr>
          <p:spPr>
            <a:xfrm>
              <a:off x="8865825" y="1819480"/>
              <a:ext cx="314812" cy="284106"/>
            </a:xfrm>
            <a:prstGeom prst="rect">
              <a:avLst/>
            </a:prstGeom>
            <a:noFill/>
          </p:spPr>
          <p:txBody>
            <a:bodyPr wrap="none" rtlCol="0">
              <a:spAutoFit/>
            </a:bodyPr>
            <a:lstStyle/>
            <a:p>
              <a:pPr algn="ctr" rtl="1"/>
              <a:r>
                <a:rPr lang="fa-IR" sz="2000" b="1" dirty="0">
                  <a:solidFill>
                    <a:schemeClr val="bg1"/>
                  </a:solidFill>
                  <a:latin typeface="IRANSans(FaNum)" panose="02040503050201020203" pitchFamily="18" charset="-78"/>
                  <a:cs typeface="IRANSans(FaNum)" panose="02040503050201020203" pitchFamily="18" charset="-78"/>
                </a:rPr>
                <a:t>فنی</a:t>
              </a:r>
              <a:endParaRPr lang="en-US" sz="2000" b="1" dirty="0">
                <a:solidFill>
                  <a:schemeClr val="bg1"/>
                </a:solidFill>
                <a:latin typeface="IRANSans(FaNum)" panose="02040503050201020203" pitchFamily="18" charset="-78"/>
                <a:cs typeface="IRANSans(FaNum)" panose="02040503050201020203" pitchFamily="18" charset="-78"/>
              </a:endParaRPr>
            </a:p>
          </p:txBody>
        </p:sp>
        <p:sp>
          <p:nvSpPr>
            <p:cNvPr id="36" name="TextBox 35">
              <a:extLst>
                <a:ext uri="{FF2B5EF4-FFF2-40B4-BE49-F238E27FC236}">
                  <a16:creationId xmlns:a16="http://schemas.microsoft.com/office/drawing/2014/main" id="{DFF88DAA-29BF-40BB-91D0-3A25E62B9582}"/>
                </a:ext>
              </a:extLst>
            </p:cNvPr>
            <p:cNvSpPr txBox="1"/>
            <p:nvPr/>
          </p:nvSpPr>
          <p:spPr>
            <a:xfrm>
              <a:off x="7905836" y="2724544"/>
              <a:ext cx="2234788" cy="2316552"/>
            </a:xfrm>
            <a:prstGeom prst="rect">
              <a:avLst/>
            </a:prstGeom>
            <a:noFill/>
          </p:spPr>
          <p:txBody>
            <a:bodyPr wrap="square" rtlCol="0">
              <a:spAutoFit/>
            </a:bodyPr>
            <a:lstStyle/>
            <a:p>
              <a:pPr marL="285750" indent="-285750" algn="l">
                <a:lnSpc>
                  <a:spcPct val="150000"/>
                </a:lnSpc>
                <a:spcAft>
                  <a:spcPts val="800"/>
                </a:spcAft>
                <a:buFont typeface="Arial" panose="020B0604020202020204" pitchFamily="34" charset="0"/>
                <a:buChar char="•"/>
              </a:pPr>
              <a:r>
                <a:rPr lang="en-US" sz="1600" dirty="0">
                  <a:solidFill>
                    <a:schemeClr val="bg1"/>
                  </a:solidFill>
                  <a:latin typeface="IRANSans(FaNum)" panose="02040503050201020203" pitchFamily="18" charset="-78"/>
                  <a:cs typeface="IRANSans(FaNum)" panose="02040503050201020203" pitchFamily="18" charset="-78"/>
                </a:rPr>
                <a:t>Flutter – Dart</a:t>
              </a:r>
            </a:p>
            <a:p>
              <a:pPr marL="285750" indent="-285750" algn="l">
                <a:lnSpc>
                  <a:spcPct val="150000"/>
                </a:lnSpc>
                <a:spcAft>
                  <a:spcPts val="800"/>
                </a:spcAft>
                <a:buFont typeface="Arial" panose="020B0604020202020204" pitchFamily="34" charset="0"/>
                <a:buChar char="•"/>
              </a:pPr>
              <a:r>
                <a:rPr lang="en-US" sz="1600" dirty="0">
                  <a:solidFill>
                    <a:schemeClr val="bg1"/>
                  </a:solidFill>
                  <a:latin typeface="IRANSans(FaNum)" panose="02040503050201020203" pitchFamily="18" charset="-78"/>
                  <a:cs typeface="IRANSans(FaNum)" panose="02040503050201020203" pitchFamily="18" charset="-78"/>
                </a:rPr>
                <a:t>Android – Windows – Web Export</a:t>
              </a:r>
            </a:p>
            <a:p>
              <a:pPr marL="285750" indent="-285750" algn="l">
                <a:lnSpc>
                  <a:spcPct val="150000"/>
                </a:lnSpc>
                <a:spcAft>
                  <a:spcPts val="800"/>
                </a:spcAft>
                <a:buFont typeface="Arial" panose="020B0604020202020204" pitchFamily="34" charset="0"/>
                <a:buChar char="•"/>
              </a:pPr>
              <a:r>
                <a:rPr lang="en-US" sz="1600" dirty="0">
                  <a:solidFill>
                    <a:schemeClr val="bg1"/>
                  </a:solidFill>
                  <a:latin typeface="IRANSans(FaNum)" panose="02040503050201020203" pitchFamily="18" charset="-78"/>
                  <a:cs typeface="IRANSans(FaNum)" panose="02040503050201020203" pitchFamily="18" charset="-78"/>
                </a:rPr>
                <a:t>MVC Arch</a:t>
              </a:r>
            </a:p>
            <a:p>
              <a:pPr marL="285750" indent="-285750" algn="l">
                <a:lnSpc>
                  <a:spcPct val="150000"/>
                </a:lnSpc>
                <a:spcAft>
                  <a:spcPts val="800"/>
                </a:spcAft>
                <a:buFont typeface="Arial" panose="020B0604020202020204" pitchFamily="34" charset="0"/>
                <a:buChar char="•"/>
              </a:pPr>
              <a:r>
                <a:rPr lang="en-US" sz="1600" dirty="0">
                  <a:solidFill>
                    <a:schemeClr val="bg1"/>
                  </a:solidFill>
                  <a:latin typeface="IRANSans(FaNum)" panose="02040503050201020203" pitchFamily="18" charset="-78"/>
                  <a:cs typeface="IRANSans(FaNum)" panose="02040503050201020203" pitchFamily="18" charset="-78"/>
                </a:rPr>
                <a:t>Open Source</a:t>
              </a:r>
            </a:p>
            <a:p>
              <a:pPr marL="285750" indent="-285750" algn="l">
                <a:lnSpc>
                  <a:spcPct val="150000"/>
                </a:lnSpc>
                <a:spcAft>
                  <a:spcPts val="800"/>
                </a:spcAft>
                <a:buFont typeface="Arial" panose="020B0604020202020204" pitchFamily="34" charset="0"/>
                <a:buChar char="•"/>
              </a:pPr>
              <a:r>
                <a:rPr lang="en-US" sz="1600" dirty="0">
                  <a:solidFill>
                    <a:schemeClr val="bg1"/>
                  </a:solidFill>
                  <a:latin typeface="IRANSans(FaNum)" panose="02040503050201020203" pitchFamily="18" charset="-78"/>
                  <a:cs typeface="IRANSans(FaNum)" panose="02040503050201020203" pitchFamily="18" charset="-78"/>
                </a:rPr>
                <a:t>Multi Language</a:t>
              </a:r>
            </a:p>
            <a:p>
              <a:pPr marL="285750" indent="-285750" algn="l">
                <a:lnSpc>
                  <a:spcPct val="150000"/>
                </a:lnSpc>
                <a:spcAft>
                  <a:spcPts val="800"/>
                </a:spcAft>
                <a:buFont typeface="Arial" panose="020B0604020202020204" pitchFamily="34" charset="0"/>
                <a:buChar char="•"/>
              </a:pPr>
              <a:r>
                <a:rPr lang="en-US" sz="1600" dirty="0">
                  <a:solidFill>
                    <a:schemeClr val="bg1"/>
                  </a:solidFill>
                  <a:latin typeface="IRANSans(FaNum)" panose="02040503050201020203" pitchFamily="18" charset="-78"/>
                  <a:cs typeface="IRANSans(FaNum)" panose="02040503050201020203" pitchFamily="18" charset="-78"/>
                </a:rPr>
                <a:t>Light and Dark Theme support</a:t>
              </a:r>
            </a:p>
            <a:p>
              <a:pPr marL="285750" indent="-285750" algn="l">
                <a:lnSpc>
                  <a:spcPct val="150000"/>
                </a:lnSpc>
                <a:spcAft>
                  <a:spcPts val="800"/>
                </a:spcAft>
                <a:buFont typeface="Arial" panose="020B0604020202020204" pitchFamily="34" charset="0"/>
                <a:buChar char="•"/>
              </a:pPr>
              <a:r>
                <a:rPr lang="en-US" sz="1600" dirty="0">
                  <a:solidFill>
                    <a:schemeClr val="bg1"/>
                  </a:solidFill>
                  <a:latin typeface="IRANSans(FaNum)" panose="02040503050201020203" pitchFamily="18" charset="-78"/>
                  <a:cs typeface="IRANSans(FaNum)" panose="02040503050201020203" pitchFamily="18" charset="-78"/>
                </a:rPr>
                <a:t>Easy Invitation request</a:t>
              </a:r>
            </a:p>
          </p:txBody>
        </p:sp>
      </p:grpSp>
      <p:grpSp>
        <p:nvGrpSpPr>
          <p:cNvPr id="39" name="Group 38">
            <a:extLst>
              <a:ext uri="{FF2B5EF4-FFF2-40B4-BE49-F238E27FC236}">
                <a16:creationId xmlns:a16="http://schemas.microsoft.com/office/drawing/2014/main" id="{5997B772-4D51-4A83-AA86-46ECDEF29C65}"/>
              </a:ext>
            </a:extLst>
          </p:cNvPr>
          <p:cNvGrpSpPr/>
          <p:nvPr/>
        </p:nvGrpSpPr>
        <p:grpSpPr>
          <a:xfrm>
            <a:off x="6635781" y="1691820"/>
            <a:ext cx="4821458" cy="5041711"/>
            <a:chOff x="7667445" y="1639019"/>
            <a:chExt cx="2711571" cy="3579963"/>
          </a:xfrm>
        </p:grpSpPr>
        <p:grpSp>
          <p:nvGrpSpPr>
            <p:cNvPr id="40" name="Group 39">
              <a:extLst>
                <a:ext uri="{FF2B5EF4-FFF2-40B4-BE49-F238E27FC236}">
                  <a16:creationId xmlns:a16="http://schemas.microsoft.com/office/drawing/2014/main" id="{046D6D41-B14B-4B71-B277-65517EA536FF}"/>
                </a:ext>
              </a:extLst>
            </p:cNvPr>
            <p:cNvGrpSpPr/>
            <p:nvPr/>
          </p:nvGrpSpPr>
          <p:grpSpPr>
            <a:xfrm>
              <a:off x="7667445" y="1639019"/>
              <a:ext cx="2711571" cy="3579963"/>
              <a:chOff x="8068572" y="1664898"/>
              <a:chExt cx="2711571" cy="3579963"/>
            </a:xfrm>
            <a:effectLst>
              <a:outerShdw blurRad="50800" dist="38100" dir="5400000" algn="t" rotWithShape="0">
                <a:prstClr val="black">
                  <a:alpha val="40000"/>
                </a:prstClr>
              </a:outerShdw>
            </a:effectLst>
          </p:grpSpPr>
          <p:sp>
            <p:nvSpPr>
              <p:cNvPr id="43" name="Round Same Side Corner Rectangle 3">
                <a:extLst>
                  <a:ext uri="{FF2B5EF4-FFF2-40B4-BE49-F238E27FC236}">
                    <a16:creationId xmlns:a16="http://schemas.microsoft.com/office/drawing/2014/main" id="{DBFCEB5F-CF67-456C-A4A1-194470733FCF}"/>
                  </a:ext>
                </a:extLst>
              </p:cNvPr>
              <p:cNvSpPr/>
              <p:nvPr/>
            </p:nvSpPr>
            <p:spPr>
              <a:xfrm rot="10800000">
                <a:off x="8169215" y="2173857"/>
                <a:ext cx="2510286" cy="3071004"/>
              </a:xfrm>
              <a:prstGeom prst="round2Same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 Same Side Corner Rectangle 4">
                <a:extLst>
                  <a:ext uri="{FF2B5EF4-FFF2-40B4-BE49-F238E27FC236}">
                    <a16:creationId xmlns:a16="http://schemas.microsoft.com/office/drawing/2014/main" id="{F0DA63CB-1A67-4E58-953F-68C86E98A655}"/>
                  </a:ext>
                </a:extLst>
              </p:cNvPr>
              <p:cNvSpPr/>
              <p:nvPr/>
            </p:nvSpPr>
            <p:spPr>
              <a:xfrm>
                <a:off x="8068572" y="1664898"/>
                <a:ext cx="2711571" cy="764876"/>
              </a:xfrm>
              <a:prstGeom prst="round2SameRect">
                <a:avLst>
                  <a:gd name="adj1" fmla="val 33584"/>
                  <a:gd name="adj2" fmla="val 0"/>
                </a:avLst>
              </a:prstGeom>
              <a:solidFill>
                <a:srgbClr val="3BB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A5C26DE1-5B9F-4CB2-8A06-37530C55B01D}"/>
                </a:ext>
              </a:extLst>
            </p:cNvPr>
            <p:cNvSpPr txBox="1"/>
            <p:nvPr/>
          </p:nvSpPr>
          <p:spPr>
            <a:xfrm>
              <a:off x="8782439" y="1819480"/>
              <a:ext cx="481594" cy="284106"/>
            </a:xfrm>
            <a:prstGeom prst="rect">
              <a:avLst/>
            </a:prstGeom>
            <a:noFill/>
          </p:spPr>
          <p:txBody>
            <a:bodyPr wrap="none" rtlCol="0">
              <a:spAutoFit/>
            </a:bodyPr>
            <a:lstStyle/>
            <a:p>
              <a:pPr algn="ctr" rtl="1"/>
              <a:r>
                <a:rPr lang="fa-IR" sz="2000" b="1" dirty="0">
                  <a:solidFill>
                    <a:schemeClr val="bg1"/>
                  </a:solidFill>
                  <a:latin typeface="IRANSans(FaNum)" panose="02040503050201020203" pitchFamily="18" charset="-78"/>
                  <a:cs typeface="IRANSans(FaNum)" panose="02040503050201020203" pitchFamily="18" charset="-78"/>
                </a:rPr>
                <a:t>ابزار ها</a:t>
              </a:r>
              <a:endParaRPr lang="en-US" sz="2000" b="1" dirty="0">
                <a:solidFill>
                  <a:schemeClr val="bg1"/>
                </a:solidFill>
                <a:latin typeface="IRANSans(FaNum)" panose="02040503050201020203" pitchFamily="18" charset="-78"/>
                <a:cs typeface="IRANSans(FaNum)" panose="02040503050201020203" pitchFamily="18" charset="-78"/>
              </a:endParaRPr>
            </a:p>
          </p:txBody>
        </p:sp>
        <p:sp>
          <p:nvSpPr>
            <p:cNvPr id="42" name="TextBox 41">
              <a:extLst>
                <a:ext uri="{FF2B5EF4-FFF2-40B4-BE49-F238E27FC236}">
                  <a16:creationId xmlns:a16="http://schemas.microsoft.com/office/drawing/2014/main" id="{93A87007-98EC-4865-B73E-CB0CA0FC07F4}"/>
                </a:ext>
              </a:extLst>
            </p:cNvPr>
            <p:cNvSpPr txBox="1"/>
            <p:nvPr/>
          </p:nvSpPr>
          <p:spPr>
            <a:xfrm>
              <a:off x="7905836" y="2724544"/>
              <a:ext cx="2234788" cy="1646354"/>
            </a:xfrm>
            <a:prstGeom prst="rect">
              <a:avLst/>
            </a:prstGeom>
            <a:noFill/>
          </p:spPr>
          <p:txBody>
            <a:bodyPr wrap="square" rtlCol="0">
              <a:spAutoFit/>
            </a:bodyPr>
            <a:lstStyle/>
            <a:p>
              <a:pPr marL="285750" indent="-285750" algn="l">
                <a:lnSpc>
                  <a:spcPct val="150000"/>
                </a:lnSpc>
                <a:spcAft>
                  <a:spcPts val="800"/>
                </a:spcAft>
                <a:buFont typeface="Arial" panose="020B0604020202020204" pitchFamily="34" charset="0"/>
                <a:buChar char="•"/>
              </a:pPr>
              <a:r>
                <a:rPr lang="en-US" sz="1600" dirty="0">
                  <a:solidFill>
                    <a:schemeClr val="bg1"/>
                  </a:solidFill>
                  <a:latin typeface="IRANSans(FaNum)" panose="02040503050201020203" pitchFamily="18" charset="-78"/>
                  <a:cs typeface="IRANSans(FaNum)" panose="02040503050201020203" pitchFamily="18" charset="-78"/>
                </a:rPr>
                <a:t>Voice Streaming Service (Agora.io)</a:t>
              </a:r>
            </a:p>
            <a:p>
              <a:pPr marL="285750" indent="-285750" algn="l">
                <a:lnSpc>
                  <a:spcPct val="150000"/>
                </a:lnSpc>
                <a:spcAft>
                  <a:spcPts val="800"/>
                </a:spcAft>
                <a:buFont typeface="Arial" panose="020B0604020202020204" pitchFamily="34" charset="0"/>
                <a:buChar char="•"/>
              </a:pPr>
              <a:r>
                <a:rPr lang="en-US" sz="1600" dirty="0">
                  <a:solidFill>
                    <a:schemeClr val="bg1"/>
                  </a:solidFill>
                  <a:latin typeface="IRANSans(FaNum)" panose="02040503050201020203" pitchFamily="18" charset="-78"/>
                  <a:cs typeface="IRANSans(FaNum)" panose="02040503050201020203" pitchFamily="18" charset="-78"/>
                </a:rPr>
                <a:t>Web Host Server (Liara.ir)</a:t>
              </a:r>
            </a:p>
            <a:p>
              <a:pPr marL="285750" indent="-285750" algn="l">
                <a:lnSpc>
                  <a:spcPct val="150000"/>
                </a:lnSpc>
                <a:spcAft>
                  <a:spcPts val="800"/>
                </a:spcAft>
                <a:buFont typeface="Arial" panose="020B0604020202020204" pitchFamily="34" charset="0"/>
                <a:buChar char="•"/>
              </a:pPr>
              <a:r>
                <a:rPr lang="en-US" sz="1600" dirty="0">
                  <a:solidFill>
                    <a:schemeClr val="bg1"/>
                  </a:solidFill>
                  <a:latin typeface="IRANSans(FaNum)" panose="02040503050201020203" pitchFamily="18" charset="-78"/>
                  <a:cs typeface="IRANSans(FaNum)" panose="02040503050201020203" pitchFamily="18" charset="-78"/>
                </a:rPr>
                <a:t>Google Translate API</a:t>
              </a:r>
            </a:p>
            <a:p>
              <a:pPr marL="285750" indent="-285750" algn="l">
                <a:lnSpc>
                  <a:spcPct val="150000"/>
                </a:lnSpc>
                <a:spcAft>
                  <a:spcPts val="800"/>
                </a:spcAft>
                <a:buFont typeface="Arial" panose="020B0604020202020204" pitchFamily="34" charset="0"/>
                <a:buChar char="•"/>
              </a:pP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l">
                <a:lnSpc>
                  <a:spcPct val="150000"/>
                </a:lnSpc>
                <a:spcAft>
                  <a:spcPts val="800"/>
                </a:spcAft>
                <a:buFont typeface="Arial" panose="020B0604020202020204" pitchFamily="34" charset="0"/>
                <a:buChar char="•"/>
              </a:pPr>
              <a:endParaRPr lang="en-US" sz="1600" dirty="0">
                <a:solidFill>
                  <a:schemeClr val="bg1"/>
                </a:solidFill>
                <a:latin typeface="IRANSans(FaNum)" panose="02040503050201020203" pitchFamily="18" charset="-78"/>
                <a:cs typeface="IRANSans(FaNum)" panose="02040503050201020203" pitchFamily="18" charset="-78"/>
              </a:endParaRPr>
            </a:p>
          </p:txBody>
        </p:sp>
      </p:grpSp>
    </p:spTree>
    <p:extLst>
      <p:ext uri="{BB962C8B-B14F-4D97-AF65-F5344CB8AC3E}">
        <p14:creationId xmlns:p14="http://schemas.microsoft.com/office/powerpoint/2010/main" val="32798845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750" fill="hold"/>
                                        <p:tgtEl>
                                          <p:spTgt spid="33"/>
                                        </p:tgtEl>
                                        <p:attrNameLst>
                                          <p:attrName>ppt_x</p:attrName>
                                        </p:attrNameLst>
                                      </p:cBhvr>
                                      <p:tavLst>
                                        <p:tav tm="0">
                                          <p:val>
                                            <p:strVal val="#ppt_x"/>
                                          </p:val>
                                        </p:tav>
                                        <p:tav tm="100000">
                                          <p:val>
                                            <p:strVal val="#ppt_x"/>
                                          </p:val>
                                        </p:tav>
                                      </p:tavLst>
                                    </p:anim>
                                    <p:anim calcmode="lin" valueType="num">
                                      <p:cBhvr additive="base">
                                        <p:cTn id="8" dur="750" fill="hold"/>
                                        <p:tgtEl>
                                          <p:spTgt spid="33"/>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750" fill="hold"/>
                                        <p:tgtEl>
                                          <p:spTgt spid="39"/>
                                        </p:tgtEl>
                                        <p:attrNameLst>
                                          <p:attrName>ppt_x</p:attrName>
                                        </p:attrNameLst>
                                      </p:cBhvr>
                                      <p:tavLst>
                                        <p:tav tm="0">
                                          <p:val>
                                            <p:strVal val="#ppt_x"/>
                                          </p:val>
                                        </p:tav>
                                        <p:tav tm="100000">
                                          <p:val>
                                            <p:strVal val="#ppt_x"/>
                                          </p:val>
                                        </p:tav>
                                      </p:tavLst>
                                    </p:anim>
                                    <p:anim calcmode="lin" valueType="num">
                                      <p:cBhvr additive="base">
                                        <p:cTn id="13" dur="75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601</Words>
  <Application>Microsoft Office PowerPoint</Application>
  <PresentationFormat>صفحه گسترده</PresentationFormat>
  <Paragraphs>60</Paragraphs>
  <Slides>10</Slides>
  <Notes>0</Notes>
  <HiddenSlides>0</HiddenSlides>
  <MMClips>0</MMClips>
  <ScaleCrop>false</ScaleCrop>
  <HeadingPairs>
    <vt:vector size="6" baseType="variant">
      <vt:variant>
        <vt:lpstr>نوع خط بکاربرده شده</vt:lpstr>
      </vt:variant>
      <vt:variant>
        <vt:i4>7</vt:i4>
      </vt:variant>
      <vt:variant>
        <vt:lpstr>طرح زمینه</vt:lpstr>
      </vt:variant>
      <vt:variant>
        <vt:i4>1</vt:i4>
      </vt:variant>
      <vt:variant>
        <vt:lpstr>عنوان های اسلاید</vt:lpstr>
      </vt:variant>
      <vt:variant>
        <vt:i4>10</vt:i4>
      </vt:variant>
    </vt:vector>
  </HeadingPairs>
  <TitlesOfParts>
    <vt:vector size="18" baseType="lpstr">
      <vt:lpstr>Besmellah 1</vt:lpstr>
      <vt:lpstr>Arial</vt:lpstr>
      <vt:lpstr>IranNastaliq</vt:lpstr>
      <vt:lpstr>Calibri</vt:lpstr>
      <vt:lpstr>Arial Black</vt:lpstr>
      <vt:lpstr>IRANSans(FaNum)</vt:lpstr>
      <vt:lpstr>Calibri Light</vt:lpstr>
      <vt:lpstr>Office Theme</vt:lpstr>
      <vt:lpstr>ارائه PowerPoint</vt:lpstr>
      <vt:lpstr>ارائه PowerPoint</vt:lpstr>
      <vt:lpstr>ارائه PowerPoint</vt:lpstr>
      <vt:lpstr>مقدمه :</vt:lpstr>
      <vt:lpstr>ارائه PowerPoint</vt:lpstr>
      <vt:lpstr>چشم انداز پروژه</vt:lpstr>
      <vt:lpstr>ارائه PowerPoint</vt:lpstr>
      <vt:lpstr>نیازمندی های پروژه</vt:lpstr>
      <vt:lpstr>نیازمندی های پروژه</vt:lpstr>
      <vt:lpstr>ارائه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Sina Dalvand</cp:lastModifiedBy>
  <cp:revision>36</cp:revision>
  <dcterms:created xsi:type="dcterms:W3CDTF">2021-02-02T13:00:56Z</dcterms:created>
  <dcterms:modified xsi:type="dcterms:W3CDTF">2021-04-10T05:37:52Z</dcterms:modified>
</cp:coreProperties>
</file>