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C3C5-D289-4C0F-8A12-D7C27156D52B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989-78CC-4B21-BC2B-D089F978167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C3C5-D289-4C0F-8A12-D7C27156D52B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989-78CC-4B21-BC2B-D089F97816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C3C5-D289-4C0F-8A12-D7C27156D52B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989-78CC-4B21-BC2B-D089F97816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C3C5-D289-4C0F-8A12-D7C27156D52B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989-78CC-4B21-BC2B-D089F97816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C3C5-D289-4C0F-8A12-D7C27156D52B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989-78CC-4B21-BC2B-D089F978167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C3C5-D289-4C0F-8A12-D7C27156D52B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989-78CC-4B21-BC2B-D089F97816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C3C5-D289-4C0F-8A12-D7C27156D52B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989-78CC-4B21-BC2B-D089F97816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C3C5-D289-4C0F-8A12-D7C27156D52B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990989-78CC-4B21-BC2B-D089F978167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C3C5-D289-4C0F-8A12-D7C27156D52B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989-78CC-4B21-BC2B-D089F97816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C3C5-D289-4C0F-8A12-D7C27156D52B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1990989-78CC-4B21-BC2B-D089F97816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983C3C5-D289-4C0F-8A12-D7C27156D52B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0989-78CC-4B21-BC2B-D089F978167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983C3C5-D289-4C0F-8A12-D7C27156D52B}" type="datetimeFigureOut">
              <a:rPr lang="ru-RU" smtClean="0"/>
              <a:t>29.01.2021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1990989-78CC-4B21-BC2B-D089F978167B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2420888"/>
            <a:ext cx="6480048" cy="2301240"/>
          </a:xfrm>
        </p:spPr>
        <p:txBody>
          <a:bodyPr/>
          <a:lstStyle/>
          <a:p>
            <a:r>
              <a:rPr lang="ru-RU" dirty="0" smtClean="0"/>
              <a:t>Проект По </a:t>
            </a:r>
            <a:r>
              <a:rPr lang="en-US" dirty="0" err="1" smtClean="0"/>
              <a:t>Pygame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Шахматы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3968" y="4365104"/>
            <a:ext cx="4645354" cy="1752600"/>
          </a:xfrm>
        </p:spPr>
        <p:txBody>
          <a:bodyPr/>
          <a:lstStyle/>
          <a:p>
            <a:r>
              <a:rPr lang="ru-RU" dirty="0" smtClean="0"/>
              <a:t>Подготовил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Абдуллин </a:t>
            </a:r>
            <a:r>
              <a:rPr lang="ru-RU" dirty="0" err="1" smtClean="0"/>
              <a:t>Данияр</a:t>
            </a:r>
            <a:r>
              <a:rPr lang="ru-RU" dirty="0" smtClean="0"/>
              <a:t> </a:t>
            </a:r>
            <a:r>
              <a:rPr lang="ru-RU" dirty="0" err="1" smtClean="0"/>
              <a:t>Зуфарович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620688"/>
            <a:ext cx="8280920" cy="590465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Тема проекта</a:t>
            </a:r>
            <a:r>
              <a:rPr lang="en-US" sz="2800" dirty="0" smtClean="0"/>
              <a:t>: </a:t>
            </a:r>
            <a:r>
              <a:rPr lang="ru-RU" sz="2800" dirty="0" smtClean="0"/>
              <a:t>шахматы</a:t>
            </a:r>
            <a:endParaRPr lang="ru-RU" sz="2800" dirty="0" smtClean="0"/>
          </a:p>
          <a:p>
            <a:r>
              <a:rPr lang="ru-RU" sz="2800" dirty="0" smtClean="0"/>
              <a:t>Цель проекта</a:t>
            </a:r>
            <a:r>
              <a:rPr lang="en-US" sz="2800" dirty="0" smtClean="0"/>
              <a:t>:</a:t>
            </a:r>
            <a:r>
              <a:rPr lang="ru-RU" sz="2800" dirty="0" smtClean="0"/>
              <a:t> создать </a:t>
            </a:r>
            <a:r>
              <a:rPr lang="ru-RU" sz="2800" dirty="0" smtClean="0"/>
              <a:t>шахматы, </a:t>
            </a:r>
            <a:r>
              <a:rPr lang="ru-RU" sz="2800" dirty="0" smtClean="0"/>
              <a:t>укрепить и применить на практике усвоенные в ходе уроков знания. </a:t>
            </a:r>
          </a:p>
          <a:p>
            <a:r>
              <a:rPr lang="ru-RU" sz="2800" dirty="0" smtClean="0"/>
              <a:t>Задачи проекта</a:t>
            </a:r>
            <a:r>
              <a:rPr lang="en-US" sz="2800" dirty="0" smtClean="0"/>
              <a:t>:</a:t>
            </a:r>
            <a:r>
              <a:rPr lang="ru-RU" sz="2800" dirty="0" smtClean="0"/>
              <a:t> создать </a:t>
            </a:r>
            <a:r>
              <a:rPr lang="ru-RU" sz="2800" dirty="0" smtClean="0"/>
              <a:t>шахматы, </a:t>
            </a:r>
            <a:r>
              <a:rPr lang="ru-RU" sz="2800" dirty="0" smtClean="0"/>
              <a:t>суметь применить на практике знание по библиотеке </a:t>
            </a:r>
            <a:r>
              <a:rPr lang="en-US" sz="2800" dirty="0" err="1" smtClean="0"/>
              <a:t>Pygame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r>
              <a:rPr lang="ru-RU" sz="2800" dirty="0" smtClean="0"/>
              <a:t>Программа создана </a:t>
            </a:r>
            <a:r>
              <a:rPr lang="ru-RU" sz="2800" dirty="0" smtClean="0"/>
              <a:t>для </a:t>
            </a:r>
            <a:r>
              <a:rPr lang="ru-RU" sz="2800" dirty="0" smtClean="0"/>
              <a:t>двух игроков пользующихся одним компьютером. 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Описание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5112568"/>
          </a:xfrm>
        </p:spPr>
        <p:txBody>
          <a:bodyPr vert="horz">
            <a:normAutofit/>
          </a:bodyPr>
          <a:lstStyle/>
          <a:p>
            <a:r>
              <a:rPr lang="ru-RU" sz="2500" dirty="0" smtClean="0"/>
              <a:t>Приложение состоит из </a:t>
            </a:r>
            <a:r>
              <a:rPr lang="ru-RU" sz="2500" dirty="0" smtClean="0"/>
              <a:t>десяти классов</a:t>
            </a:r>
            <a:r>
              <a:rPr lang="ru-RU" sz="2500" dirty="0" smtClean="0"/>
              <a:t>, реализующих</a:t>
            </a:r>
            <a:r>
              <a:rPr lang="en-US" sz="2500" dirty="0" smtClean="0"/>
              <a:t>:</a:t>
            </a:r>
            <a:r>
              <a:rPr lang="ru-RU" sz="2500" dirty="0" smtClean="0"/>
              <a:t> доску с фигурами, интерфейс, таймер обратного отсчёта, родительский класс для фигур, а так же классы разных фигур.</a:t>
            </a:r>
          </a:p>
          <a:p>
            <a:r>
              <a:rPr lang="ru-RU" sz="2500" dirty="0" smtClean="0"/>
              <a:t>Особенностью приложения является возможность играть в шахматы с другим человеком.</a:t>
            </a:r>
          </a:p>
          <a:p>
            <a:r>
              <a:rPr lang="ru-RU" sz="2500" dirty="0" smtClean="0"/>
              <a:t>В </a:t>
            </a:r>
            <a:r>
              <a:rPr lang="ru-RU" sz="2500" dirty="0" smtClean="0"/>
              <a:t>ходе работы использовались</a:t>
            </a:r>
            <a:r>
              <a:rPr lang="en-US" sz="2500" dirty="0" smtClean="0"/>
              <a:t>:</a:t>
            </a:r>
            <a:r>
              <a:rPr lang="ru-RU" sz="2500" dirty="0" smtClean="0"/>
              <a:t> язык программирования </a:t>
            </a:r>
            <a:r>
              <a:rPr lang="en-US" sz="2500" dirty="0" smtClean="0"/>
              <a:t>Python</a:t>
            </a:r>
            <a:r>
              <a:rPr lang="ru-RU" sz="2500" dirty="0" smtClean="0"/>
              <a:t>, среда разработки </a:t>
            </a:r>
            <a:r>
              <a:rPr lang="en-US" sz="2500" dirty="0" smtClean="0"/>
              <a:t>Wing</a:t>
            </a:r>
            <a:r>
              <a:rPr lang="ru-RU" sz="2500" dirty="0" smtClean="0"/>
              <a:t>, встроенные библиотеки(</a:t>
            </a:r>
            <a:r>
              <a:rPr lang="en-US" sz="2500" dirty="0" smtClean="0"/>
              <a:t>sys, </a:t>
            </a:r>
            <a:r>
              <a:rPr lang="en-US" sz="2500" dirty="0" err="1" smtClean="0"/>
              <a:t>os</a:t>
            </a:r>
            <a:r>
              <a:rPr lang="en-US" sz="2500" dirty="0" smtClean="0"/>
              <a:t>, time</a:t>
            </a:r>
            <a:r>
              <a:rPr lang="ru-RU" sz="2500" dirty="0" smtClean="0"/>
              <a:t>), </a:t>
            </a:r>
            <a:r>
              <a:rPr lang="ru-RU" sz="2500" dirty="0" smtClean="0"/>
              <a:t>импортированная библиотека(</a:t>
            </a:r>
            <a:r>
              <a:rPr lang="en-US" sz="2500" dirty="0" err="1" smtClean="0"/>
              <a:t>Pygame</a:t>
            </a:r>
            <a:r>
              <a:rPr lang="ru-RU" sz="2500" dirty="0" smtClean="0"/>
              <a:t>)</a:t>
            </a:r>
            <a:endParaRPr lang="ru-RU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Реализуем класс </a:t>
            </a:r>
            <a:r>
              <a:rPr lang="en-US" dirty="0" smtClean="0"/>
              <a:t>Board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4245" t="15647" r="40077" b="19179"/>
          <a:stretch>
            <a:fillRect/>
          </a:stretch>
        </p:blipFill>
        <p:spPr bwMode="auto">
          <a:xfrm>
            <a:off x="4499992" y="1556792"/>
            <a:ext cx="4644008" cy="476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467544" y="1700808"/>
            <a:ext cx="36724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Board</a:t>
            </a:r>
            <a:r>
              <a:rPr lang="ru-RU" dirty="0" smtClean="0"/>
              <a:t> создаёт понятный для пользователя интерфейс, показывает доску с фигурами. Через него пользователь получает информацию</a:t>
            </a:r>
            <a:r>
              <a:rPr lang="en-US" dirty="0" smtClean="0"/>
              <a:t>:</a:t>
            </a:r>
            <a:r>
              <a:rPr lang="ru-RU" dirty="0" smtClean="0"/>
              <a:t> чей сейчас ход, не совершил ли он ошибку при ходе и так далее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Chessboard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этом классе реализуется список фигур и их положение на поле, рокировку и превращение пешки в другую фигуру.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фигур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них реализованы функции для проверки правильности хода</a:t>
            </a:r>
            <a:r>
              <a:rPr lang="en-US" dirty="0" smtClean="0"/>
              <a:t>, </a:t>
            </a:r>
            <a:r>
              <a:rPr lang="ru-RU" dirty="0" smtClean="0"/>
              <a:t>для возврата имени фигуры и её цвета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шахма</a:t>
            </a:r>
            <a:r>
              <a:rPr lang="ru-RU" dirty="0" smtClean="0"/>
              <a:t>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 время игры идёт таймер обратного отсчёта, что позволяет игрокам следить за временем. Также есть несколько функций присуши обычным шахматам</a:t>
            </a:r>
            <a:r>
              <a:rPr lang="en-US" dirty="0" smtClean="0"/>
              <a:t>:</a:t>
            </a:r>
            <a:r>
              <a:rPr lang="ru-RU" dirty="0" smtClean="0"/>
              <a:t> рокировка, превращение пешки. Благодаря проверке на правильность хода игра будет честной.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19256" cy="5328592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ru-RU" sz="3200" dirty="0" smtClean="0"/>
              <a:t>Я создал </a:t>
            </a:r>
            <a:r>
              <a:rPr lang="ru-RU" sz="3200" dirty="0" smtClean="0"/>
              <a:t>шахматы, </a:t>
            </a:r>
            <a:r>
              <a:rPr lang="ru-RU" sz="3200" dirty="0" smtClean="0"/>
              <a:t>укрепил и применил на практике усвоенные в ходе уроков знания.</a:t>
            </a:r>
          </a:p>
          <a:p>
            <a:r>
              <a:rPr lang="ru-RU" sz="3200" dirty="0" smtClean="0"/>
              <a:t>Можно добавить в программу такие функции как</a:t>
            </a:r>
            <a:r>
              <a:rPr lang="en-US" sz="3200" dirty="0" smtClean="0"/>
              <a:t>:</a:t>
            </a:r>
            <a:r>
              <a:rPr lang="ru-RU" sz="3200" dirty="0" smtClean="0"/>
              <a:t> показ пользователю возможные ходы той фигуры на которою он нажал, обрабатывать </a:t>
            </a:r>
            <a:r>
              <a:rPr lang="ru-RU" sz="3200" dirty="0" err="1" smtClean="0"/>
              <a:t>патовые</a:t>
            </a:r>
            <a:r>
              <a:rPr lang="ru-RU" sz="3200" dirty="0" smtClean="0"/>
              <a:t> ситуации, </a:t>
            </a:r>
            <a:r>
              <a:rPr lang="ru-RU" sz="3200" dirty="0" smtClean="0"/>
              <a:t>проверка на шах и многое другое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111</TotalTime>
  <Words>282</Words>
  <Application>Microsoft Office PowerPoint</Application>
  <PresentationFormat>Экран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Техническая</vt:lpstr>
      <vt:lpstr>Проект По Pygame: Шахматы</vt:lpstr>
      <vt:lpstr>Слайд 2</vt:lpstr>
      <vt:lpstr>Описание реализации</vt:lpstr>
      <vt:lpstr>Реализуем класс Board</vt:lpstr>
      <vt:lpstr>Chessboard </vt:lpstr>
      <vt:lpstr>Классы фигур</vt:lpstr>
      <vt:lpstr>Возможности шахмат</vt:lpstr>
      <vt:lpstr>Заключение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Pygame: Шахматы</dc:title>
  <dc:creator>asus</dc:creator>
  <cp:lastModifiedBy>asus</cp:lastModifiedBy>
  <cp:revision>12</cp:revision>
  <dcterms:created xsi:type="dcterms:W3CDTF">2021-01-29T16:04:26Z</dcterms:created>
  <dcterms:modified xsi:type="dcterms:W3CDTF">2021-01-29T17:56:00Z</dcterms:modified>
</cp:coreProperties>
</file>