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Проект </a:t>
            </a:r>
            <a:r>
              <a:rPr lang="en-US" b="1" dirty="0" err="1"/>
              <a:t>WebServer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837128"/>
            <a:ext cx="9444485" cy="5411272"/>
          </a:xfrm>
        </p:spPr>
        <p:txBody>
          <a:bodyPr>
            <a:normAutofit/>
          </a:bodyPr>
          <a:lstStyle/>
          <a:p>
            <a:r>
              <a:rPr lang="ru-RU" sz="2800" dirty="0"/>
              <a:t>Тема проекта</a:t>
            </a:r>
            <a:r>
              <a:rPr lang="en-US" sz="2800" dirty="0"/>
              <a:t>: </a:t>
            </a:r>
            <a:r>
              <a:rPr lang="ru-RU" sz="2800" dirty="0" smtClean="0"/>
              <a:t>Веб-сайт</a:t>
            </a:r>
            <a:endParaRPr lang="ru-RU" sz="2800" dirty="0"/>
          </a:p>
          <a:p>
            <a:r>
              <a:rPr lang="ru-RU" sz="2800" dirty="0"/>
              <a:t>Цель проекта</a:t>
            </a:r>
            <a:r>
              <a:rPr lang="en-US" sz="2800" dirty="0"/>
              <a:t>:</a:t>
            </a:r>
            <a:r>
              <a:rPr lang="ru-RU" sz="2800" dirty="0"/>
              <a:t> создать </a:t>
            </a:r>
            <a:r>
              <a:rPr lang="ru-RU" sz="2800" dirty="0" smtClean="0"/>
              <a:t>Веб-сайт, </a:t>
            </a:r>
            <a:r>
              <a:rPr lang="ru-RU" sz="2800" dirty="0"/>
              <a:t>укрепить и применить на практике усвоенные в ходе уроков знания. </a:t>
            </a:r>
          </a:p>
          <a:p>
            <a:r>
              <a:rPr lang="ru-RU" sz="2800" dirty="0"/>
              <a:t>Задачи проекта</a:t>
            </a:r>
            <a:r>
              <a:rPr lang="en-US" sz="2800" dirty="0"/>
              <a:t>:</a:t>
            </a:r>
            <a:r>
              <a:rPr lang="ru-RU" sz="2800" dirty="0"/>
              <a:t> создать </a:t>
            </a:r>
            <a:r>
              <a:rPr lang="en-US" sz="2800" dirty="0" err="1" smtClean="0"/>
              <a:t>WebServer</a:t>
            </a:r>
            <a:r>
              <a:rPr lang="ru-RU" sz="2800" dirty="0" smtClean="0"/>
              <a:t>, </a:t>
            </a:r>
            <a:r>
              <a:rPr lang="ru-RU" sz="2800" dirty="0"/>
              <a:t>суметь применить на практике знание по библиотеке </a:t>
            </a:r>
            <a:r>
              <a:rPr lang="en-US" sz="2800" dirty="0"/>
              <a:t>flask.</a:t>
            </a:r>
            <a:endParaRPr lang="ru-RU" sz="2800" dirty="0"/>
          </a:p>
          <a:p>
            <a:r>
              <a:rPr lang="ru-RU" sz="2800" dirty="0"/>
              <a:t>Программа создана </a:t>
            </a:r>
            <a:r>
              <a:rPr lang="ru-RU" sz="2800" dirty="0" smtClean="0"/>
              <a:t>для того, чтобы работодатели смогли найти себе </a:t>
            </a:r>
            <a:r>
              <a:rPr lang="ru-RU" sz="2800" dirty="0" err="1" smtClean="0"/>
              <a:t>работниковю</a:t>
            </a:r>
            <a:r>
              <a:rPr lang="ru-RU" sz="2800" dirty="0" smtClean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96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Приложение состоит из десяти </a:t>
            </a:r>
            <a:r>
              <a:rPr lang="ru-RU" sz="2400" dirty="0" smtClean="0"/>
              <a:t>функций, </a:t>
            </a:r>
            <a:r>
              <a:rPr lang="ru-RU" sz="2400" dirty="0"/>
              <a:t>реализующих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ru-RU" sz="2400" dirty="0" smtClean="0"/>
              <a:t>регистрацию, авторизацию, сервер, обработка разных кнопок(добавление, изменение и удаление работ, выход из профиля, удаление пользователя). </a:t>
            </a:r>
          </a:p>
          <a:p>
            <a:r>
              <a:rPr lang="ru-RU" sz="2400" dirty="0" smtClean="0"/>
              <a:t>Особенностью </a:t>
            </a:r>
            <a:r>
              <a:rPr lang="ru-RU" sz="2400" dirty="0"/>
              <a:t>приложения является </a:t>
            </a:r>
            <a:r>
              <a:rPr lang="ru-RU" sz="2400" dirty="0" smtClean="0"/>
              <a:t>возможность искать работников через интернет.</a:t>
            </a:r>
            <a:endParaRPr lang="ru-RU" sz="2400" dirty="0"/>
          </a:p>
          <a:p>
            <a:r>
              <a:rPr lang="ru-RU" sz="2400" dirty="0"/>
              <a:t>В ходе работы использовались</a:t>
            </a:r>
            <a:r>
              <a:rPr lang="en-US" sz="2400" dirty="0"/>
              <a:t>:</a:t>
            </a:r>
            <a:r>
              <a:rPr lang="ru-RU" sz="2400" dirty="0"/>
              <a:t> язык программирования </a:t>
            </a:r>
            <a:r>
              <a:rPr lang="en-US" sz="2400" dirty="0"/>
              <a:t>Python</a:t>
            </a:r>
            <a:r>
              <a:rPr lang="ru-RU" sz="2400" dirty="0"/>
              <a:t>, среда разработки </a:t>
            </a:r>
            <a:r>
              <a:rPr lang="en-US" sz="2400" dirty="0"/>
              <a:t>Wing</a:t>
            </a:r>
            <a:r>
              <a:rPr lang="ru-RU" sz="2400" dirty="0"/>
              <a:t>, встроенные </a:t>
            </a:r>
            <a:r>
              <a:rPr lang="ru-RU" sz="2400" dirty="0" smtClean="0"/>
              <a:t>библиотеки(</a:t>
            </a:r>
            <a:r>
              <a:rPr lang="en-US" sz="2400" dirty="0" err="1" smtClean="0"/>
              <a:t>os</a:t>
            </a:r>
            <a:r>
              <a:rPr lang="en-US" sz="2400" dirty="0"/>
              <a:t>, </a:t>
            </a:r>
            <a:r>
              <a:rPr lang="en-US" sz="2400" dirty="0" err="1"/>
              <a:t>datetime</a:t>
            </a:r>
            <a:r>
              <a:rPr lang="ru-RU" sz="2400" dirty="0" smtClean="0"/>
              <a:t>), импортированные библиотеки(</a:t>
            </a:r>
            <a:r>
              <a:rPr lang="en-US" sz="2400" dirty="0" smtClean="0"/>
              <a:t>sqlalchemy</a:t>
            </a:r>
            <a:r>
              <a:rPr lang="en-US" sz="2400" dirty="0"/>
              <a:t>, flask_login, </a:t>
            </a:r>
            <a:r>
              <a:rPr lang="en-US" sz="2400" dirty="0" smtClean="0"/>
              <a:t>flask </a:t>
            </a:r>
            <a:r>
              <a:rPr lang="ru-RU" sz="2400" dirty="0" smtClean="0"/>
              <a:t>и т.д.)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650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Назначения папок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папке </a:t>
            </a:r>
            <a:r>
              <a:rPr lang="ru-RU" sz="2400" dirty="0" err="1"/>
              <a:t>data</a:t>
            </a:r>
            <a:r>
              <a:rPr lang="ru-RU" sz="2400" dirty="0"/>
              <a:t> находится </a:t>
            </a:r>
            <a:r>
              <a:rPr lang="ru-RU" sz="2400" dirty="0" err="1"/>
              <a:t>api</a:t>
            </a:r>
            <a:r>
              <a:rPr lang="ru-RU" sz="2400" dirty="0"/>
              <a:t> и классы работы и пользователя</a:t>
            </a:r>
          </a:p>
          <a:p>
            <a:r>
              <a:rPr lang="ru-RU" sz="2400" dirty="0"/>
              <a:t>В папке </a:t>
            </a:r>
            <a:r>
              <a:rPr lang="ru-RU" sz="2400" dirty="0" err="1"/>
              <a:t>db</a:t>
            </a:r>
            <a:r>
              <a:rPr lang="ru-RU" sz="2400" dirty="0"/>
              <a:t> находится база данных пользователей и работы</a:t>
            </a:r>
          </a:p>
          <a:p>
            <a:r>
              <a:rPr lang="ru-RU" sz="2400" dirty="0"/>
              <a:t>В папке </a:t>
            </a:r>
            <a:r>
              <a:rPr lang="ru-RU" sz="2400" dirty="0" err="1"/>
              <a:t>forms</a:t>
            </a:r>
            <a:r>
              <a:rPr lang="ru-RU" sz="2400" dirty="0"/>
              <a:t> находится форма авторизации и регистрации и отправка работ</a:t>
            </a:r>
          </a:p>
          <a:p>
            <a:r>
              <a:rPr lang="ru-RU" sz="2400" dirty="0"/>
              <a:t>В папке </a:t>
            </a:r>
            <a:r>
              <a:rPr lang="ru-RU" sz="2400" dirty="0" err="1"/>
              <a:t>static</a:t>
            </a:r>
            <a:r>
              <a:rPr lang="ru-RU" sz="2400" dirty="0"/>
              <a:t> находится </a:t>
            </a:r>
            <a:r>
              <a:rPr lang="ru-RU" sz="2400" dirty="0" err="1"/>
              <a:t>css</a:t>
            </a:r>
            <a:r>
              <a:rPr lang="ru-RU" sz="2400" dirty="0"/>
              <a:t> файл</a:t>
            </a:r>
          </a:p>
          <a:p>
            <a:r>
              <a:rPr lang="ru-RU" sz="2400" dirty="0"/>
              <a:t>В папке </a:t>
            </a:r>
            <a:r>
              <a:rPr lang="ru-RU" sz="2400" dirty="0" err="1"/>
              <a:t>templates</a:t>
            </a:r>
            <a:r>
              <a:rPr lang="ru-RU" sz="2400" dirty="0"/>
              <a:t> находится </a:t>
            </a:r>
            <a:r>
              <a:rPr lang="ru-RU" sz="2400" dirty="0" err="1"/>
              <a:t>html</a:t>
            </a:r>
            <a:r>
              <a:rPr lang="ru-RU" sz="2400" dirty="0"/>
              <a:t> формы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202108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122629" y="388323"/>
            <a:ext cx="9404723" cy="1400530"/>
          </a:xfrm>
        </p:spPr>
        <p:txBody>
          <a:bodyPr/>
          <a:lstStyle/>
          <a:p>
            <a:r>
              <a:rPr lang="ru-RU" dirty="0" smtClean="0"/>
              <a:t>Как выглядит сайт через аккаунт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2049415"/>
            <a:ext cx="3927475" cy="4195762"/>
          </a:xfrm>
        </p:spPr>
        <p:txBody>
          <a:bodyPr/>
          <a:lstStyle/>
          <a:p>
            <a:r>
              <a:rPr lang="ru-RU" dirty="0"/>
              <a:t>На сайте присутствуют кнопа "На главную". Также если нажать на своё имя в правой верхней части экрана, то вы выйдете из своей учётной записи.</a:t>
            </a:r>
          </a:p>
          <a:p>
            <a:r>
              <a:rPr lang="ru-RU" dirty="0"/>
              <a:t>Для простых пользователей и администратора все функции можно проводить без использования поисковой строки.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43" y="2049415"/>
            <a:ext cx="7521957" cy="42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4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 сайте есть три типа доступа:</a:t>
            </a:r>
          </a:p>
          <a:p>
            <a:r>
              <a:rPr lang="ru-RU" dirty="0"/>
              <a:t>1) Незарегистрированные. Имеют только возможность читать вакансии.</a:t>
            </a:r>
          </a:p>
          <a:p>
            <a:r>
              <a:rPr lang="ru-RU" dirty="0"/>
              <a:t>2) Зарегистрированные. Могут добавлять, изменять и удалять свои работы.</a:t>
            </a:r>
          </a:p>
          <a:p>
            <a:r>
              <a:rPr lang="ru-RU" dirty="0"/>
              <a:t>3) </a:t>
            </a:r>
            <a:r>
              <a:rPr lang="ru-RU" dirty="0" smtClean="0"/>
              <a:t>Администратор. Как </a:t>
            </a:r>
            <a:r>
              <a:rPr lang="ru-RU" dirty="0"/>
              <a:t>и 2), но может изменять и удалять вакансии других пользователей. А также может исключать самих пользователей.</a:t>
            </a:r>
          </a:p>
          <a:p>
            <a:r>
              <a:rPr lang="ru-RU" dirty="0"/>
              <a:t>Если перейти по ссылке: https://employment-yandex.herokuapp.com/user_delete, то можно посмотреть </a:t>
            </a:r>
            <a:r>
              <a:rPr lang="ru-RU" dirty="0" err="1"/>
              <a:t>id</a:t>
            </a:r>
            <a:r>
              <a:rPr lang="ru-RU" dirty="0"/>
              <a:t> и имена пользователей.</a:t>
            </a:r>
          </a:p>
          <a:p>
            <a:r>
              <a:rPr lang="ru-RU" dirty="0"/>
              <a:t>Если перейти по ссылке: https://employment-yandex.herokuapp.com/user_delete/id, то можно удалить пользователя с </a:t>
            </a:r>
            <a:r>
              <a:rPr lang="ru-RU" dirty="0" err="1"/>
              <a:t>id</a:t>
            </a:r>
            <a:r>
              <a:rPr lang="ru-RU" dirty="0"/>
              <a:t> = </a:t>
            </a:r>
            <a:r>
              <a:rPr lang="ru-RU" dirty="0" err="1"/>
              <a:t>id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2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Я создал </a:t>
            </a:r>
            <a:r>
              <a:rPr lang="en-US" sz="2800" dirty="0" err="1"/>
              <a:t>WebServer</a:t>
            </a:r>
            <a:r>
              <a:rPr lang="ru-RU" sz="2800" dirty="0" smtClean="0"/>
              <a:t>, </a:t>
            </a:r>
            <a:r>
              <a:rPr lang="ru-RU" sz="2800" dirty="0"/>
              <a:t>укрепил и применил на практике усвоенные в ходе уроков знания.</a:t>
            </a:r>
          </a:p>
          <a:p>
            <a:r>
              <a:rPr lang="ru-RU" sz="2800" dirty="0"/>
              <a:t>Можно добавить в программу такие функции </a:t>
            </a:r>
            <a:r>
              <a:rPr lang="ru-RU" sz="2800" dirty="0" smtClean="0"/>
              <a:t>как</a:t>
            </a:r>
            <a:r>
              <a:rPr lang="en-US" sz="2800" dirty="0" smtClean="0"/>
              <a:t>:</a:t>
            </a:r>
            <a:r>
              <a:rPr lang="ru-RU" sz="2800" dirty="0"/>
              <a:t> </a:t>
            </a:r>
            <a:r>
              <a:rPr lang="ru-RU" sz="2800" dirty="0" smtClean="0"/>
              <a:t>обратная связь, возможность изменения учётной записи, создания резюме.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706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0054" y="2835310"/>
            <a:ext cx="9404723" cy="1400530"/>
          </a:xfrm>
        </p:spPr>
        <p:txBody>
          <a:bodyPr/>
          <a:lstStyle/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3267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342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Проект WebServer </vt:lpstr>
      <vt:lpstr>Презентация PowerPoint</vt:lpstr>
      <vt:lpstr>Описание реализации</vt:lpstr>
      <vt:lpstr>Назначения папок</vt:lpstr>
      <vt:lpstr>Как выглядит сайт через аккаунт администратора</vt:lpstr>
      <vt:lpstr>Типы доступа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8</cp:revision>
  <dcterms:created xsi:type="dcterms:W3CDTF">2021-04-14T17:18:54Z</dcterms:created>
  <dcterms:modified xsi:type="dcterms:W3CDTF">2021-04-14T17:49:13Z</dcterms:modified>
</cp:coreProperties>
</file>