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BE992-3A16-4B12-B2E8-A5F3CAE6E200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C6853-BDDF-40DE-B8EA-F9B92557880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160BA4-B209-46A4-BD8C-431DCBEE0475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C78760-56CD-44BE-8686-BCAB0D99755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6480048" cy="2301240"/>
          </a:xfrm>
        </p:spPr>
        <p:txBody>
          <a:bodyPr/>
          <a:lstStyle/>
          <a:p>
            <a:pPr algn="ctr"/>
            <a:r>
              <a:rPr lang="ru-RU" b="1" dirty="0"/>
              <a:t>Проект </a:t>
            </a:r>
            <a:r>
              <a:rPr lang="en-US" b="1" dirty="0" err="1" smtClean="0"/>
              <a:t>PyQT</a:t>
            </a:r>
            <a:r>
              <a:rPr lang="en-US" b="1" dirty="0" smtClean="0"/>
              <a:t>:</a:t>
            </a:r>
            <a:br>
              <a:rPr lang="en-US" b="1" dirty="0" smtClean="0"/>
            </a:br>
            <a:r>
              <a:rPr lang="en-US" b="1" dirty="0" smtClean="0"/>
              <a:t>“</a:t>
            </a:r>
            <a:r>
              <a:rPr lang="ru-RU" b="1" dirty="0"/>
              <a:t>М</a:t>
            </a:r>
            <a:r>
              <a:rPr lang="ru-RU" b="1" dirty="0" smtClean="0"/>
              <a:t>ультикалькулятор</a:t>
            </a:r>
            <a:r>
              <a:rPr lang="en-US" b="1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3768" y="4725144"/>
            <a:ext cx="6480048" cy="1752600"/>
          </a:xfrm>
        </p:spPr>
        <p:txBody>
          <a:bodyPr/>
          <a:lstStyle/>
          <a:p>
            <a:r>
              <a:rPr lang="ru-RU" dirty="0" smtClean="0"/>
              <a:t>Подготовил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Абдуллин </a:t>
            </a:r>
            <a:r>
              <a:rPr lang="ru-RU" dirty="0" err="1" smtClean="0"/>
              <a:t>Данияр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620688"/>
            <a:ext cx="8280920" cy="5904656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Тема проекта</a:t>
            </a:r>
            <a:r>
              <a:rPr lang="en-US" sz="2800" dirty="0" smtClean="0"/>
              <a:t>: </a:t>
            </a:r>
            <a:r>
              <a:rPr lang="ru-RU" sz="2800" dirty="0" smtClean="0"/>
              <a:t>м</a:t>
            </a:r>
            <a:r>
              <a:rPr lang="ru-RU" sz="2800" dirty="0" smtClean="0"/>
              <a:t>ультикалькулятор</a:t>
            </a:r>
            <a:endParaRPr lang="ru-RU" sz="2800" dirty="0" smtClean="0"/>
          </a:p>
          <a:p>
            <a:r>
              <a:rPr lang="ru-RU" sz="2800" dirty="0" smtClean="0"/>
              <a:t>Цель проекта</a:t>
            </a:r>
            <a:r>
              <a:rPr lang="en-US" sz="2800" dirty="0" smtClean="0"/>
              <a:t>:</a:t>
            </a:r>
            <a:r>
              <a:rPr lang="ru-RU" sz="2800" dirty="0" smtClean="0"/>
              <a:t> создать мультикалькулятор, укрепить и применить на практике усвоенные в ходе уроков знания. </a:t>
            </a:r>
          </a:p>
          <a:p>
            <a:r>
              <a:rPr lang="ru-RU" sz="2800" dirty="0" smtClean="0"/>
              <a:t>Задачи проекта</a:t>
            </a:r>
            <a:r>
              <a:rPr lang="en-US" sz="2800" dirty="0" smtClean="0"/>
              <a:t>:</a:t>
            </a:r>
            <a:r>
              <a:rPr lang="ru-RU" sz="2800" dirty="0" smtClean="0"/>
              <a:t> создать мультикалькулятор, суметь применить на практике знание по библиотеке </a:t>
            </a:r>
            <a:r>
              <a:rPr lang="en-US" sz="2800" dirty="0" smtClean="0"/>
              <a:t>PyQT5 </a:t>
            </a:r>
            <a:r>
              <a:rPr lang="ru-RU" sz="2800" dirty="0" smtClean="0"/>
              <a:t>и использовать </a:t>
            </a:r>
            <a:r>
              <a:rPr lang="en-US" sz="2800" dirty="0" smtClean="0">
                <a:latin typeface="YS Text"/>
              </a:rPr>
              <a:t>QtDesigner</a:t>
            </a:r>
            <a:r>
              <a:rPr lang="ru-RU" sz="2800" dirty="0" smtClean="0">
                <a:latin typeface="YS Text"/>
              </a:rPr>
              <a:t> </a:t>
            </a:r>
            <a:endParaRPr lang="ru-RU" sz="2800" dirty="0" smtClean="0"/>
          </a:p>
          <a:p>
            <a:r>
              <a:rPr lang="ru-RU" sz="2800" dirty="0" smtClean="0"/>
              <a:t>Программа создана для математических вычислений, для конвертации валют, расстояний и масс.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5112568"/>
          </a:xfrm>
        </p:spPr>
        <p:txBody>
          <a:bodyPr vert="horz">
            <a:normAutofit/>
          </a:bodyPr>
          <a:lstStyle/>
          <a:p>
            <a:r>
              <a:rPr lang="ru-RU" sz="2500" dirty="0" smtClean="0"/>
              <a:t>Приложение состоит из четырёх классов, реализующих</a:t>
            </a:r>
            <a:r>
              <a:rPr lang="en-US" sz="2500" dirty="0" smtClean="0"/>
              <a:t>:</a:t>
            </a:r>
            <a:r>
              <a:rPr lang="ru-RU" sz="2500" dirty="0" smtClean="0"/>
              <a:t> калькулятор, конвертер валют, расстояний и масс.</a:t>
            </a:r>
          </a:p>
          <a:p>
            <a:r>
              <a:rPr lang="ru-RU" sz="2500" dirty="0" smtClean="0"/>
              <a:t>Особенностью приложения является  использование множеств функций с помощью одного приложения.</a:t>
            </a:r>
          </a:p>
          <a:p>
            <a:r>
              <a:rPr lang="ru-RU" sz="2500" dirty="0" smtClean="0"/>
              <a:t>В ходе работы использовались</a:t>
            </a:r>
            <a:r>
              <a:rPr lang="en-US" sz="2500" dirty="0" smtClean="0"/>
              <a:t>:</a:t>
            </a:r>
            <a:r>
              <a:rPr lang="ru-RU" sz="2500" dirty="0" smtClean="0"/>
              <a:t> язык программирования </a:t>
            </a:r>
            <a:r>
              <a:rPr lang="en-US" sz="2500" dirty="0" smtClean="0"/>
              <a:t>Python</a:t>
            </a:r>
            <a:r>
              <a:rPr lang="ru-RU" sz="2500" dirty="0" smtClean="0"/>
              <a:t>, среда разработки </a:t>
            </a:r>
            <a:r>
              <a:rPr lang="en-US" sz="2500" dirty="0" smtClean="0"/>
              <a:t>Wing</a:t>
            </a:r>
            <a:r>
              <a:rPr lang="ru-RU" sz="2500" dirty="0" smtClean="0"/>
              <a:t>, встроенные библиотеки(</a:t>
            </a:r>
            <a:r>
              <a:rPr lang="en-US" sz="2500" dirty="0" smtClean="0"/>
              <a:t>sys, math</a:t>
            </a:r>
            <a:r>
              <a:rPr lang="ru-RU" sz="2500" dirty="0" smtClean="0"/>
              <a:t>), импортированная библиотека(</a:t>
            </a:r>
            <a:r>
              <a:rPr lang="en-US" sz="2500" dirty="0" smtClean="0"/>
              <a:t>PyQT5</a:t>
            </a:r>
            <a:r>
              <a:rPr lang="ru-RU" sz="25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Ход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44008" y="1340768"/>
            <a:ext cx="3888432" cy="5112568"/>
          </a:xfrm>
        </p:spPr>
        <p:txBody>
          <a:bodyPr/>
          <a:lstStyle/>
          <a:p>
            <a:r>
              <a:rPr lang="ru-RU" dirty="0" smtClean="0"/>
              <a:t>Сначала реализуем класс калькулятора с графическим интерфейсом.</a:t>
            </a:r>
            <a:r>
              <a:rPr lang="ru-RU" dirty="0" smtClean="0"/>
              <a:t> </a:t>
            </a:r>
            <a:r>
              <a:rPr lang="ru-RU" dirty="0" smtClean="0"/>
              <a:t>  </a:t>
            </a:r>
            <a:endParaRPr lang="ru-RU" dirty="0"/>
          </a:p>
        </p:txBody>
      </p:sp>
      <p:pic>
        <p:nvPicPr>
          <p:cNvPr id="1026" name="Picture 2" descr="C:\Users\asus\Desktop\cal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200525" cy="524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4031432" y="620688"/>
            <a:ext cx="4933056" cy="5832648"/>
          </a:xfrm>
        </p:spPr>
        <p:txBody>
          <a:bodyPr>
            <a:normAutofit/>
          </a:bodyPr>
          <a:lstStyle/>
          <a:p>
            <a:pPr>
              <a:buSzPct val="100000"/>
              <a:buFont typeface="Arial" pitchFamily="34" charset="0"/>
              <a:buChar char="•"/>
            </a:pPr>
            <a:r>
              <a:rPr lang="ru-RU" sz="2400" dirty="0" smtClean="0"/>
              <a:t>  Затем реализуем класс для конвертации валют.  И на его подобии создадим классы для конвертации расстояния и массы.</a:t>
            </a:r>
          </a:p>
          <a:p>
            <a:pPr>
              <a:buSzPct val="120000"/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 smtClean="0"/>
              <a:t> У конвертера валюты есть функция изменения курса относительно </a:t>
            </a:r>
            <a:r>
              <a:rPr lang="ru-RU" sz="2400" dirty="0" smtClean="0"/>
              <a:t>р</a:t>
            </a:r>
            <a:r>
              <a:rPr lang="ru-RU" sz="2400" dirty="0" smtClean="0"/>
              <a:t>убля. А у</a:t>
            </a:r>
            <a:r>
              <a:rPr lang="en-US" sz="2400" dirty="0" smtClean="0"/>
              <a:t> </a:t>
            </a:r>
            <a:r>
              <a:rPr lang="ru-RU" sz="2400" dirty="0" smtClean="0"/>
              <a:t>конвертеров </a:t>
            </a:r>
            <a:r>
              <a:rPr lang="ru-RU" sz="2400" dirty="0" smtClean="0"/>
              <a:t>расстояния и </a:t>
            </a:r>
            <a:r>
              <a:rPr lang="ru-RU" sz="2400" dirty="0" smtClean="0"/>
              <a:t>массы это отсутствует потому, что они не изменяются.</a:t>
            </a:r>
            <a:endParaRPr lang="ru-RU" sz="24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l="39947" t="8695" r="37469" b="15602"/>
          <a:stretch>
            <a:fillRect/>
          </a:stretch>
        </p:blipFill>
        <p:spPr bwMode="auto">
          <a:xfrm>
            <a:off x="179512" y="277150"/>
            <a:ext cx="3491880" cy="658085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19256" cy="5328592"/>
          </a:xfrm>
        </p:spPr>
        <p:txBody>
          <a:bodyPr/>
          <a:lstStyle/>
          <a:p>
            <a:r>
              <a:rPr lang="en-US" sz="3200" dirty="0" smtClean="0"/>
              <a:t> </a:t>
            </a:r>
            <a:r>
              <a:rPr lang="ru-RU" sz="3200" dirty="0" smtClean="0"/>
              <a:t>Я создал </a:t>
            </a:r>
            <a:r>
              <a:rPr lang="ru-RU" sz="3200" dirty="0" smtClean="0"/>
              <a:t>мультикалькулятор, </a:t>
            </a:r>
            <a:r>
              <a:rPr lang="ru-RU" sz="3200" dirty="0" smtClean="0"/>
              <a:t>укрепил </a:t>
            </a:r>
            <a:r>
              <a:rPr lang="ru-RU" sz="3200" dirty="0" smtClean="0"/>
              <a:t>и </a:t>
            </a:r>
            <a:r>
              <a:rPr lang="ru-RU" sz="3200" dirty="0" smtClean="0"/>
              <a:t>применил </a:t>
            </a:r>
            <a:r>
              <a:rPr lang="ru-RU" sz="3200" dirty="0" smtClean="0"/>
              <a:t>на практике усвоенные в ходе уроков знания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Можно добавить в программу такие функции как</a:t>
            </a:r>
            <a:r>
              <a:rPr lang="en-US" sz="3200" dirty="0" smtClean="0"/>
              <a:t>:</a:t>
            </a:r>
            <a:r>
              <a:rPr lang="ru-RU" sz="3200" dirty="0" smtClean="0"/>
              <a:t> вычисления уравнений, конверторы площади, объёма, температуры, угол, скорости и т.д. Т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332</TotalTime>
  <Words>208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Техническая</vt:lpstr>
      <vt:lpstr>Проект PyQT: “Мультикалькулятор”</vt:lpstr>
      <vt:lpstr>Слайд 2</vt:lpstr>
      <vt:lpstr>Описание реализации</vt:lpstr>
      <vt:lpstr>Ход проекта</vt:lpstr>
      <vt:lpstr>Слайд 5</vt:lpstr>
      <vt:lpstr>Заключение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 PyQT</dc:title>
  <dc:creator>asus</dc:creator>
  <cp:lastModifiedBy>asus</cp:lastModifiedBy>
  <cp:revision>34</cp:revision>
  <dcterms:created xsi:type="dcterms:W3CDTF">2020-11-08T08:44:27Z</dcterms:created>
  <dcterms:modified xsi:type="dcterms:W3CDTF">2020-11-08T14:17:19Z</dcterms:modified>
</cp:coreProperties>
</file>