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61" r:id="rId4"/>
    <p:sldId id="260" r:id="rId5"/>
    <p:sldId id="270" r:id="rId6"/>
    <p:sldId id="268" r:id="rId7"/>
    <p:sldId id="269" r:id="rId8"/>
    <p:sldId id="263" r:id="rId9"/>
    <p:sldId id="262" r:id="rId10"/>
    <p:sldId id="265" r:id="rId11"/>
    <p:sldId id="267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73" d="100"/>
          <a:sy n="73" d="100"/>
        </p:scale>
        <p:origin x="126" y="78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D28F2D-D4F3-4E2B-A0F3-7AAFDE0BC58B}" type="datetime1">
              <a:rPr lang="ru-RU" smtClean="0"/>
              <a:t>22.07.2019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9951C-CA37-4221-943D-71E64EEEA549}" type="datetime1">
              <a:rPr lang="ru-RU" smtClean="0"/>
              <a:pPr/>
              <a:t>22.07.2019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4493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671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437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8764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5180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9986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4090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0108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CB67F5-0266-4F57-BCC8-CAA9673E5902}" type="datetime1">
              <a:rPr lang="ru-RU" noProof="0" smtClean="0"/>
              <a:t>22.07.2019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5ADB00-8AAA-4C20-B03B-A012746A2014}" type="datetime1">
              <a:rPr lang="ru-RU" noProof="0" smtClean="0"/>
              <a:t>22.07.2019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0EA85A-0755-4D64-85AE-4D684CB44117}" type="datetime1">
              <a:rPr lang="ru-RU" noProof="0" smtClean="0"/>
              <a:t>22.07.2019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200F68-8153-43BD-9048-5E0203738055}" type="datetime1">
              <a:rPr lang="ru-RU" noProof="0" smtClean="0"/>
              <a:t>22.07.2019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E6A3E5-DF0B-4BB4-83EC-7350AED6B333}" type="datetime1">
              <a:rPr lang="ru-RU" noProof="0" smtClean="0"/>
              <a:t>22.07.2019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8B5BE7-11FF-4B74-A258-0B0852B1C612}" type="datetime1">
              <a:rPr lang="ru-RU" noProof="0" smtClean="0"/>
              <a:t>22.07.2019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 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 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53AEB0-DEE4-469A-ACA7-FCE298962CB8}" type="datetime1">
              <a:rPr lang="ru-RU" noProof="0" smtClean="0"/>
              <a:t>22.07.2019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D850CA-FEA9-4ECA-92F5-9F1778664B8F}" type="datetime1">
              <a:rPr lang="ru-RU" noProof="0" smtClean="0"/>
              <a:t>22.07.2019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D77D1A-AB3F-4195-91BD-ED29ADAC1B44}" type="datetime1">
              <a:rPr lang="ru-RU" noProof="0" smtClean="0"/>
              <a:t>22.07.2019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6F1AFD-3CC9-4493-BC63-1C141B05CE5B}" type="datetime1">
              <a:rPr lang="ru-RU" noProof="0" smtClean="0"/>
              <a:t>22.07.2019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578092-39FE-416A-9517-019E99EC9D0E}" type="datetime1">
              <a:rPr lang="ru-RU" noProof="0" smtClean="0"/>
              <a:t>22.07.2019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68E1444-B5BA-4767-8208-964378902D11}" type="datetime1">
              <a:rPr lang="ru-RU" noProof="0" smtClean="0"/>
              <a:t>22.07.2019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 descr="Данное изображение содержит абстрактную декоративную форму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Полилиния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24" name="Надпись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326706" y="924090"/>
            <a:ext cx="4493487" cy="30777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Recommendations  </a:t>
            </a:r>
          </a:p>
          <a:p>
            <a:r>
              <a:rPr lang="en-US" sz="40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opening restaurant at the city Almaty, Kazakhstan</a:t>
            </a:r>
            <a:endParaRPr lang="ru-RU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358396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16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Made by </a:t>
            </a:r>
            <a:endParaRPr lang="ru-RU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56" name="Группа 55" descr="Это изображение содержит значок с тремя связанными человеческими фигурами. ">
            <a:extLst>
              <a:ext uri="{FF2B5EF4-FFF2-40B4-BE49-F238E27FC236}">
                <a16:creationId xmlns:a16="http://schemas.microsoft.com/office/drawing/2014/main" id="{E56C5C06-BE0B-4D3E-8B77-1A2F0B930590}"/>
              </a:ext>
            </a:extLst>
          </p:cNvPr>
          <p:cNvGrpSpPr/>
          <p:nvPr/>
        </p:nvGrpSpPr>
        <p:grpSpPr>
          <a:xfrm>
            <a:off x="733192" y="427004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Полилиния 35">
              <a:extLst>
                <a:ext uri="{FF2B5EF4-FFF2-40B4-BE49-F238E27FC236}">
                  <a16:creationId xmlns:a16="http://schemas.microsoft.com/office/drawing/2014/main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58" name="Полилиния 36">
              <a:extLst>
                <a:ext uri="{FF2B5EF4-FFF2-40B4-BE49-F238E27FC236}">
                  <a16:creationId xmlns:a16="http://schemas.microsoft.com/office/drawing/2014/main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59" name="Полилиния 37">
              <a:extLst>
                <a:ext uri="{FF2B5EF4-FFF2-40B4-BE49-F238E27FC236}">
                  <a16:creationId xmlns:a16="http://schemas.microsoft.com/office/drawing/2014/main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60" name="Полилиния 38">
              <a:extLst>
                <a:ext uri="{FF2B5EF4-FFF2-40B4-BE49-F238E27FC236}">
                  <a16:creationId xmlns:a16="http://schemas.microsoft.com/office/drawing/2014/main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4" name="Полилиния 39">
              <a:extLst>
                <a:ext uri="{FF2B5EF4-FFF2-40B4-BE49-F238E27FC236}">
                  <a16:creationId xmlns:a16="http://schemas.microsoft.com/office/drawing/2014/main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5" name="Полилиния 40">
              <a:extLst>
                <a:ext uri="{FF2B5EF4-FFF2-40B4-BE49-F238E27FC236}">
                  <a16:creationId xmlns:a16="http://schemas.microsoft.com/office/drawing/2014/main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6" name="Полилиния 41">
              <a:extLst>
                <a:ext uri="{FF2B5EF4-FFF2-40B4-BE49-F238E27FC236}">
                  <a16:creationId xmlns:a16="http://schemas.microsoft.com/office/drawing/2014/main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7" name="Полилиния 42">
              <a:extLst>
                <a:ext uri="{FF2B5EF4-FFF2-40B4-BE49-F238E27FC236}">
                  <a16:creationId xmlns:a16="http://schemas.microsoft.com/office/drawing/2014/main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8" name="Полилиния 43">
              <a:extLst>
                <a:ext uri="{FF2B5EF4-FFF2-40B4-BE49-F238E27FC236}">
                  <a16:creationId xmlns:a16="http://schemas.microsoft.com/office/drawing/2014/main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ru-RU" dirty="0"/>
              <a:t>Слайд 1 с информацией о кадрах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дпись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726781" y="865651"/>
            <a:ext cx="6224717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i="0" dirty="0"/>
              <a:t>This map shows the ratio of population density in the districts of Almaty, as well as the location of various restaurants.</a:t>
            </a:r>
          </a:p>
        </p:txBody>
      </p:sp>
      <p:sp>
        <p:nvSpPr>
          <p:cNvPr id="3" name="Надпись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en-US" sz="3200" dirty="0" smtClean="0"/>
              <a:t>Results and conversation</a:t>
            </a:r>
            <a:endParaRPr lang="ru-RU" sz="3200" dirty="0"/>
          </a:p>
        </p:txBody>
      </p:sp>
      <p:pic>
        <p:nvPicPr>
          <p:cNvPr id="163" name="Рисунок 162" descr="Это изображение двух пар рук, собирающих вместе кусочки головоломки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8114371" y="0"/>
            <a:ext cx="4077630" cy="6858000"/>
          </a:xfrm>
          <a:prstGeom prst="rect">
            <a:avLst/>
          </a:prstGeom>
        </p:spPr>
      </p:pic>
      <p:sp>
        <p:nvSpPr>
          <p:cNvPr id="53" name="Заголовок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 smtClean="0"/>
              <a:t>8</a:t>
            </a:r>
            <a:r>
              <a:rPr lang="ru-RU" dirty="0" smtClean="0"/>
              <a:t> </a:t>
            </a:r>
            <a:r>
              <a:rPr lang="ru-RU" dirty="0"/>
              <a:t>с информацией о кадрах</a:t>
            </a:r>
          </a:p>
        </p:txBody>
      </p:sp>
      <p:pic>
        <p:nvPicPr>
          <p:cNvPr id="52" name="Рисунок 5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21" y="1850046"/>
            <a:ext cx="7387590" cy="417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дпись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1530026" y="4331033"/>
            <a:ext cx="48457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5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Thanks for attention</a:t>
            </a:r>
            <a:endParaRPr lang="ru-RU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Группа 22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Полилиния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1" name="Полилиния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2" name="Полилиния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25" name="Заголовок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ru-RU" dirty="0" smtClean="0"/>
              <a:t>1</a:t>
            </a:r>
            <a:r>
              <a:rPr lang="en-US" dirty="0" smtClean="0"/>
              <a:t>0</a:t>
            </a:r>
            <a:r>
              <a:rPr lang="ru-RU" dirty="0" smtClean="0"/>
              <a:t> </a:t>
            </a:r>
            <a:r>
              <a:rPr lang="ru-RU" dirty="0"/>
              <a:t>с информацией о кадрах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422686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дпись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32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План презентации</a:t>
            </a:r>
            <a:endParaRPr lang="ru-RU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18433" y="2011888"/>
            <a:ext cx="4156747" cy="3307703"/>
            <a:chOff x="518433" y="1822122"/>
            <a:chExt cx="4156747" cy="3307703"/>
          </a:xfrm>
        </p:grpSpPr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822122"/>
              <a:ext cx="4156747" cy="246221"/>
              <a:chOff x="518433" y="1981199"/>
              <a:chExt cx="4156747" cy="246221"/>
            </a:xfrm>
          </p:grpSpPr>
          <p:sp>
            <p:nvSpPr>
              <p:cNvPr id="6" name="Прямоугольник: Скругленные углы 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38985" y="1981199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en-US" sz="1600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Busines</a:t>
                </a:r>
                <a:r>
                  <a:rPr lang="en-US" sz="1600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s problem	</a:t>
                </a:r>
                <a:endPara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595427"/>
              <a:ext cx="4156746" cy="246221"/>
              <a:chOff x="518433" y="2537565"/>
              <a:chExt cx="4156746" cy="246221"/>
            </a:xfrm>
          </p:grpSpPr>
          <p:sp>
            <p:nvSpPr>
              <p:cNvPr id="9" name="Прямоугольник: Скругленные углы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537565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38984" y="2537565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en-US" sz="1600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Preparing data</a:t>
                </a:r>
                <a:endPara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23836" y="3339903"/>
              <a:ext cx="4151342" cy="246221"/>
              <a:chOff x="523836" y="3079027"/>
              <a:chExt cx="4151342" cy="246221"/>
            </a:xfrm>
          </p:grpSpPr>
          <p:sp>
            <p:nvSpPr>
              <p:cNvPr id="11" name="Прямоугольник: Скругленные углы 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23836" y="3092952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38983" y="3079027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en-US" sz="1600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Analyze taken data</a:t>
                </a:r>
                <a:endPara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8433" y="4110895"/>
              <a:ext cx="4156744" cy="1018930"/>
              <a:chOff x="518433" y="3647006"/>
              <a:chExt cx="4156744" cy="1018930"/>
            </a:xfrm>
          </p:grpSpPr>
          <p:sp>
            <p:nvSpPr>
              <p:cNvPr id="13" name="Прямоугольник: Скругленные углы 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3655792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138982" y="3647006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en-US" sz="1600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Results and conversation</a:t>
                </a:r>
                <a:endPara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Прямоугольник: Скругленные углы 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4421645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138981" y="4419715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en-US" sz="1600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Conclusion</a:t>
                </a:r>
                <a:endPara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2" name="Овал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62" name="Группа 61" descr="Это изображение содержит руки женщины, пишущей на бумаге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Полилиния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6" name="Полилиния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7" name="Полилиния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8" name="Полилиния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9" name="Полилиния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0" name="Полилиния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1" name="Полилиния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60" name="Группа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Полилиния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3" name="Полилиния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54" name="Полилиния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5" name="Полилиния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6" name="Полилиния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7" name="Полилиния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8" name="Полилиния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67" name="Полилиния: Фигура 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Заголовок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 smtClean="0"/>
              <a:t>2</a:t>
            </a:r>
            <a:r>
              <a:rPr lang="ru-RU" dirty="0" smtClean="0"/>
              <a:t> </a:t>
            </a:r>
            <a:r>
              <a:rPr lang="ru-RU" dirty="0"/>
              <a:t>с информацией о кадрах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Группа 105">
            <a:extLst>
              <a:ext uri="{FF2B5EF4-FFF2-40B4-BE49-F238E27FC236}">
                <a16:creationId xmlns:a16="http://schemas.microsoft.com/office/drawing/2014/main" id="{3638C06D-F644-4B33-8858-D880F038FA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723900" y="968477"/>
            <a:ext cx="5372100" cy="4921047"/>
            <a:chOff x="723900" y="968477"/>
            <a:chExt cx="5372100" cy="4921047"/>
          </a:xfrm>
        </p:grpSpPr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F9F720D8-8BAF-4A0C-B2DC-8A1F1E0B2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" y="2968796"/>
              <a:ext cx="2319325" cy="2920728"/>
            </a:xfrm>
            <a:custGeom>
              <a:avLst/>
              <a:gdLst>
                <a:gd name="T0" fmla="*/ 378 w 709"/>
                <a:gd name="T1" fmla="*/ 376 h 893"/>
                <a:gd name="T2" fmla="*/ 198 w 709"/>
                <a:gd name="T3" fmla="*/ 0 h 893"/>
                <a:gd name="T4" fmla="*/ 0 w 709"/>
                <a:gd name="T5" fmla="*/ 397 h 893"/>
                <a:gd name="T6" fmla="*/ 497 w 709"/>
                <a:gd name="T7" fmla="*/ 893 h 893"/>
                <a:gd name="T8" fmla="*/ 709 w 709"/>
                <a:gd name="T9" fmla="*/ 845 h 893"/>
                <a:gd name="T10" fmla="*/ 526 w 709"/>
                <a:gd name="T11" fmla="*/ 485 h 893"/>
                <a:gd name="T12" fmla="*/ 378 w 709"/>
                <a:gd name="T13" fmla="*/ 376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378" y="376"/>
                  </a:moveTo>
                  <a:cubicBezTo>
                    <a:pt x="276" y="273"/>
                    <a:pt x="213" y="142"/>
                    <a:pt x="198" y="0"/>
                  </a:cubicBezTo>
                  <a:cubicBezTo>
                    <a:pt x="78" y="90"/>
                    <a:pt x="0" y="234"/>
                    <a:pt x="0" y="397"/>
                  </a:cubicBezTo>
                  <a:cubicBezTo>
                    <a:pt x="0" y="671"/>
                    <a:pt x="222" y="893"/>
                    <a:pt x="497" y="893"/>
                  </a:cubicBezTo>
                  <a:cubicBezTo>
                    <a:pt x="573" y="893"/>
                    <a:pt x="644" y="876"/>
                    <a:pt x="709" y="845"/>
                  </a:cubicBezTo>
                  <a:cubicBezTo>
                    <a:pt x="609" y="748"/>
                    <a:pt x="545" y="622"/>
                    <a:pt x="526" y="485"/>
                  </a:cubicBezTo>
                  <a:cubicBezTo>
                    <a:pt x="472" y="456"/>
                    <a:pt x="422" y="420"/>
                    <a:pt x="378" y="376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9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BB8E7BA8-3BC1-4755-AE40-0C84D921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107" y="968477"/>
              <a:ext cx="3107685" cy="1546653"/>
            </a:xfrm>
            <a:custGeom>
              <a:avLst/>
              <a:gdLst>
                <a:gd name="T0" fmla="*/ 475 w 950"/>
                <a:gd name="T1" fmla="*/ 473 h 473"/>
                <a:gd name="T2" fmla="*/ 800 w 950"/>
                <a:gd name="T3" fmla="*/ 382 h 473"/>
                <a:gd name="T4" fmla="*/ 950 w 950"/>
                <a:gd name="T5" fmla="*/ 401 h 473"/>
                <a:gd name="T6" fmla="*/ 826 w 950"/>
                <a:gd name="T7" fmla="*/ 194 h 473"/>
                <a:gd name="T8" fmla="*/ 124 w 950"/>
                <a:gd name="T9" fmla="*/ 194 h 473"/>
                <a:gd name="T10" fmla="*/ 0 w 950"/>
                <a:gd name="T11" fmla="*/ 401 h 473"/>
                <a:gd name="T12" fmla="*/ 151 w 950"/>
                <a:gd name="T13" fmla="*/ 382 h 473"/>
                <a:gd name="T14" fmla="*/ 475 w 950"/>
                <a:gd name="T1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0" h="473">
                  <a:moveTo>
                    <a:pt x="475" y="473"/>
                  </a:moveTo>
                  <a:cubicBezTo>
                    <a:pt x="572" y="414"/>
                    <a:pt x="685" y="382"/>
                    <a:pt x="800" y="382"/>
                  </a:cubicBezTo>
                  <a:cubicBezTo>
                    <a:pt x="851" y="382"/>
                    <a:pt x="901" y="389"/>
                    <a:pt x="950" y="401"/>
                  </a:cubicBezTo>
                  <a:cubicBezTo>
                    <a:pt x="927" y="325"/>
                    <a:pt x="886" y="253"/>
                    <a:pt x="826" y="194"/>
                  </a:cubicBezTo>
                  <a:cubicBezTo>
                    <a:pt x="632" y="0"/>
                    <a:pt x="318" y="0"/>
                    <a:pt x="124" y="194"/>
                  </a:cubicBezTo>
                  <a:cubicBezTo>
                    <a:pt x="64" y="253"/>
                    <a:pt x="23" y="325"/>
                    <a:pt x="0" y="401"/>
                  </a:cubicBezTo>
                  <a:cubicBezTo>
                    <a:pt x="49" y="389"/>
                    <a:pt x="99" y="382"/>
                    <a:pt x="151" y="382"/>
                  </a:cubicBezTo>
                  <a:cubicBezTo>
                    <a:pt x="266" y="382"/>
                    <a:pt x="378" y="414"/>
                    <a:pt x="475" y="473"/>
                  </a:cubicBezTo>
                  <a:close/>
                </a:path>
              </a:pathLst>
            </a:custGeom>
            <a:gradFill>
              <a:gsLst>
                <a:gs pos="3000">
                  <a:srgbClr val="7CEFD8"/>
                </a:gs>
                <a:gs pos="13000">
                  <a:srgbClr val="6672E4"/>
                </a:gs>
                <a:gs pos="99000">
                  <a:srgbClr val="882BE5"/>
                </a:gs>
              </a:gsLst>
              <a:lin ang="6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C3B6EAAE-1C2D-46EB-A473-3B6078DC2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968796"/>
              <a:ext cx="2319325" cy="2920728"/>
            </a:xfrm>
            <a:custGeom>
              <a:avLst/>
              <a:gdLst>
                <a:gd name="T0" fmla="*/ 511 w 709"/>
                <a:gd name="T1" fmla="*/ 0 h 893"/>
                <a:gd name="T2" fmla="*/ 331 w 709"/>
                <a:gd name="T3" fmla="*/ 376 h 893"/>
                <a:gd name="T4" fmla="*/ 183 w 709"/>
                <a:gd name="T5" fmla="*/ 485 h 893"/>
                <a:gd name="T6" fmla="*/ 0 w 709"/>
                <a:gd name="T7" fmla="*/ 845 h 893"/>
                <a:gd name="T8" fmla="*/ 213 w 709"/>
                <a:gd name="T9" fmla="*/ 893 h 893"/>
                <a:gd name="T10" fmla="*/ 709 w 709"/>
                <a:gd name="T11" fmla="*/ 397 h 893"/>
                <a:gd name="T12" fmla="*/ 511 w 709"/>
                <a:gd name="T13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511" y="0"/>
                  </a:moveTo>
                  <a:cubicBezTo>
                    <a:pt x="496" y="142"/>
                    <a:pt x="433" y="273"/>
                    <a:pt x="331" y="376"/>
                  </a:cubicBezTo>
                  <a:cubicBezTo>
                    <a:pt x="287" y="420"/>
                    <a:pt x="237" y="456"/>
                    <a:pt x="183" y="485"/>
                  </a:cubicBezTo>
                  <a:cubicBezTo>
                    <a:pt x="164" y="622"/>
                    <a:pt x="100" y="748"/>
                    <a:pt x="0" y="845"/>
                  </a:cubicBezTo>
                  <a:cubicBezTo>
                    <a:pt x="65" y="876"/>
                    <a:pt x="137" y="893"/>
                    <a:pt x="213" y="893"/>
                  </a:cubicBezTo>
                  <a:cubicBezTo>
                    <a:pt x="487" y="893"/>
                    <a:pt x="709" y="671"/>
                    <a:pt x="709" y="397"/>
                  </a:cubicBezTo>
                  <a:cubicBezTo>
                    <a:pt x="709" y="234"/>
                    <a:pt x="631" y="90"/>
                    <a:pt x="511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1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8" descr="Это изображение содержит значок с тремя взаимодействующими с друг другом людьми. ">
              <a:extLst>
                <a:ext uri="{FF2B5EF4-FFF2-40B4-BE49-F238E27FC236}">
                  <a16:creationId xmlns:a16="http://schemas.microsoft.com/office/drawing/2014/main" id="{7BF3ACC0-B381-45FC-900F-55F46E5E7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022" y="4735092"/>
              <a:ext cx="984471" cy="758291"/>
            </a:xfrm>
            <a:custGeom>
              <a:avLst/>
              <a:gdLst>
                <a:gd name="T0" fmla="*/ 0 w 301"/>
                <a:gd name="T1" fmla="*/ 0 h 232"/>
                <a:gd name="T2" fmla="*/ 150 w 301"/>
                <a:gd name="T3" fmla="*/ 232 h 232"/>
                <a:gd name="T4" fmla="*/ 301 w 301"/>
                <a:gd name="T5" fmla="*/ 0 h 232"/>
                <a:gd name="T6" fmla="*/ 150 w 301"/>
                <a:gd name="T7" fmla="*/ 19 h 232"/>
                <a:gd name="T8" fmla="*/ 0 w 301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232">
                  <a:moveTo>
                    <a:pt x="0" y="0"/>
                  </a:moveTo>
                  <a:cubicBezTo>
                    <a:pt x="27" y="92"/>
                    <a:pt x="80" y="172"/>
                    <a:pt x="150" y="232"/>
                  </a:cubicBezTo>
                  <a:cubicBezTo>
                    <a:pt x="220" y="172"/>
                    <a:pt x="273" y="92"/>
                    <a:pt x="301" y="0"/>
                  </a:cubicBezTo>
                  <a:cubicBezTo>
                    <a:pt x="252" y="13"/>
                    <a:pt x="201" y="19"/>
                    <a:pt x="150" y="19"/>
                  </a:cubicBezTo>
                  <a:cubicBezTo>
                    <a:pt x="99" y="19"/>
                    <a:pt x="49" y="13"/>
                    <a:pt x="0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42000">
                  <a:srgbClr val="6672E4"/>
                </a:gs>
                <a:gs pos="0">
                  <a:srgbClr val="882BE5"/>
                </a:gs>
              </a:gsLst>
              <a:lin ang="5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19" descr="Это изображение содержит значок трех человек и символа, который отображает подключение к Интернету.">
              <a:extLst>
                <a:ext uri="{FF2B5EF4-FFF2-40B4-BE49-F238E27FC236}">
                  <a16:creationId xmlns:a16="http://schemas.microsoft.com/office/drawing/2014/main" id="{9E41B0EC-DA27-4BF7-891C-FC6D7EF3C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641947"/>
              <a:ext cx="1260332" cy="1406761"/>
            </a:xfrm>
            <a:custGeom>
              <a:avLst/>
              <a:gdLst>
                <a:gd name="T0" fmla="*/ 239 w 385"/>
                <a:gd name="T1" fmla="*/ 384 h 430"/>
                <a:gd name="T2" fmla="*/ 385 w 385"/>
                <a:gd name="T3" fmla="*/ 31 h 430"/>
                <a:gd name="T4" fmla="*/ 213 w 385"/>
                <a:gd name="T5" fmla="*/ 0 h 430"/>
                <a:gd name="T6" fmla="*/ 0 w 385"/>
                <a:gd name="T7" fmla="*/ 48 h 430"/>
                <a:gd name="T8" fmla="*/ 186 w 385"/>
                <a:gd name="T9" fmla="*/ 430 h 430"/>
                <a:gd name="T10" fmla="*/ 239 w 385"/>
                <a:gd name="T11" fmla="*/ 38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30">
                  <a:moveTo>
                    <a:pt x="239" y="384"/>
                  </a:moveTo>
                  <a:cubicBezTo>
                    <a:pt x="337" y="286"/>
                    <a:pt x="385" y="159"/>
                    <a:pt x="385" y="31"/>
                  </a:cubicBezTo>
                  <a:cubicBezTo>
                    <a:pt x="331" y="11"/>
                    <a:pt x="273" y="0"/>
                    <a:pt x="213" y="0"/>
                  </a:cubicBezTo>
                  <a:cubicBezTo>
                    <a:pt x="137" y="0"/>
                    <a:pt x="65" y="17"/>
                    <a:pt x="0" y="48"/>
                  </a:cubicBezTo>
                  <a:cubicBezTo>
                    <a:pt x="105" y="150"/>
                    <a:pt x="171" y="285"/>
                    <a:pt x="186" y="430"/>
                  </a:cubicBezTo>
                  <a:cubicBezTo>
                    <a:pt x="205" y="416"/>
                    <a:pt x="222" y="400"/>
                    <a:pt x="239" y="384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1" name="Полилиния 20" descr="Это изображение содержит значок с тремя людьми и шаром.">
              <a:extLst>
                <a:ext uri="{FF2B5EF4-FFF2-40B4-BE49-F238E27FC236}">
                  <a16:creationId xmlns:a16="http://schemas.microsoft.com/office/drawing/2014/main" id="{BDEE62C1-79C7-4BD6-99A1-2466D37A5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200" y="2641947"/>
              <a:ext cx="1259024" cy="1402839"/>
            </a:xfrm>
            <a:custGeom>
              <a:avLst/>
              <a:gdLst>
                <a:gd name="T0" fmla="*/ 173 w 385"/>
                <a:gd name="T1" fmla="*/ 0 h 429"/>
                <a:gd name="T2" fmla="*/ 1 w 385"/>
                <a:gd name="T3" fmla="*/ 31 h 429"/>
                <a:gd name="T4" fmla="*/ 146 w 385"/>
                <a:gd name="T5" fmla="*/ 384 h 429"/>
                <a:gd name="T6" fmla="*/ 199 w 385"/>
                <a:gd name="T7" fmla="*/ 429 h 429"/>
                <a:gd name="T8" fmla="*/ 385 w 385"/>
                <a:gd name="T9" fmla="*/ 48 h 429"/>
                <a:gd name="T10" fmla="*/ 173 w 385"/>
                <a:gd name="T11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29">
                  <a:moveTo>
                    <a:pt x="173" y="0"/>
                  </a:moveTo>
                  <a:cubicBezTo>
                    <a:pt x="112" y="0"/>
                    <a:pt x="54" y="11"/>
                    <a:pt x="1" y="31"/>
                  </a:cubicBezTo>
                  <a:cubicBezTo>
                    <a:pt x="0" y="159"/>
                    <a:pt x="49" y="286"/>
                    <a:pt x="146" y="384"/>
                  </a:cubicBezTo>
                  <a:cubicBezTo>
                    <a:pt x="163" y="400"/>
                    <a:pt x="181" y="416"/>
                    <a:pt x="199" y="429"/>
                  </a:cubicBezTo>
                  <a:cubicBezTo>
                    <a:pt x="215" y="285"/>
                    <a:pt x="280" y="150"/>
                    <a:pt x="385" y="48"/>
                  </a:cubicBezTo>
                  <a:cubicBezTo>
                    <a:pt x="320" y="17"/>
                    <a:pt x="249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2" name="Полилиния 21" descr="Это изображение содержит значок с четырьмя взаимодействующими с друг другом людьми. ">
              <a:extLst>
                <a:ext uri="{FF2B5EF4-FFF2-40B4-BE49-F238E27FC236}">
                  <a16:creationId xmlns:a16="http://schemas.microsoft.com/office/drawing/2014/main" id="{C8436027-C518-481B-BDB7-763A96442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115" y="3038089"/>
              <a:ext cx="1125670" cy="1333546"/>
            </a:xfrm>
            <a:custGeom>
              <a:avLst/>
              <a:gdLst>
                <a:gd name="T0" fmla="*/ 344 w 344"/>
                <a:gd name="T1" fmla="*/ 376 h 408"/>
                <a:gd name="T2" fmla="*/ 344 w 344"/>
                <a:gd name="T3" fmla="*/ 377 h 408"/>
                <a:gd name="T4" fmla="*/ 323 w 344"/>
                <a:gd name="T5" fmla="*/ 385 h 408"/>
                <a:gd name="T6" fmla="*/ 282 w 344"/>
                <a:gd name="T7" fmla="*/ 396 h 408"/>
                <a:gd name="T8" fmla="*/ 277 w 344"/>
                <a:gd name="T9" fmla="*/ 397 h 408"/>
                <a:gd name="T10" fmla="*/ 218 w 344"/>
                <a:gd name="T11" fmla="*/ 406 h 408"/>
                <a:gd name="T12" fmla="*/ 217 w 344"/>
                <a:gd name="T13" fmla="*/ 406 h 408"/>
                <a:gd name="T14" fmla="*/ 214 w 344"/>
                <a:gd name="T15" fmla="*/ 406 h 408"/>
                <a:gd name="T16" fmla="*/ 172 w 344"/>
                <a:gd name="T17" fmla="*/ 408 h 408"/>
                <a:gd name="T18" fmla="*/ 128 w 344"/>
                <a:gd name="T19" fmla="*/ 406 h 408"/>
                <a:gd name="T20" fmla="*/ 127 w 344"/>
                <a:gd name="T21" fmla="*/ 406 h 408"/>
                <a:gd name="T22" fmla="*/ 64 w 344"/>
                <a:gd name="T23" fmla="*/ 396 h 408"/>
                <a:gd name="T24" fmla="*/ 62 w 344"/>
                <a:gd name="T25" fmla="*/ 396 h 408"/>
                <a:gd name="T26" fmla="*/ 0 w 344"/>
                <a:gd name="T27" fmla="*/ 377 h 408"/>
                <a:gd name="T28" fmla="*/ 0 w 344"/>
                <a:gd name="T29" fmla="*/ 376 h 408"/>
                <a:gd name="T30" fmla="*/ 4 w 344"/>
                <a:gd name="T31" fmla="*/ 313 h 408"/>
                <a:gd name="T32" fmla="*/ 17 w 344"/>
                <a:gd name="T33" fmla="*/ 249 h 408"/>
                <a:gd name="T34" fmla="*/ 86 w 344"/>
                <a:gd name="T35" fmla="*/ 97 h 408"/>
                <a:gd name="T36" fmla="*/ 126 w 344"/>
                <a:gd name="T37" fmla="*/ 46 h 408"/>
                <a:gd name="T38" fmla="*/ 172 w 344"/>
                <a:gd name="T39" fmla="*/ 0 h 408"/>
                <a:gd name="T40" fmla="*/ 218 w 344"/>
                <a:gd name="T41" fmla="*/ 46 h 408"/>
                <a:gd name="T42" fmla="*/ 258 w 344"/>
                <a:gd name="T43" fmla="*/ 97 h 408"/>
                <a:gd name="T44" fmla="*/ 327 w 344"/>
                <a:gd name="T45" fmla="*/ 249 h 408"/>
                <a:gd name="T46" fmla="*/ 340 w 344"/>
                <a:gd name="T47" fmla="*/ 313 h 408"/>
                <a:gd name="T48" fmla="*/ 344 w 344"/>
                <a:gd name="T49" fmla="*/ 37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4" h="408">
                  <a:moveTo>
                    <a:pt x="344" y="376"/>
                  </a:moveTo>
                  <a:cubicBezTo>
                    <a:pt x="344" y="377"/>
                    <a:pt x="344" y="377"/>
                    <a:pt x="344" y="377"/>
                  </a:cubicBezTo>
                  <a:cubicBezTo>
                    <a:pt x="337" y="380"/>
                    <a:pt x="330" y="382"/>
                    <a:pt x="323" y="385"/>
                  </a:cubicBezTo>
                  <a:cubicBezTo>
                    <a:pt x="309" y="389"/>
                    <a:pt x="296" y="393"/>
                    <a:pt x="282" y="396"/>
                  </a:cubicBezTo>
                  <a:cubicBezTo>
                    <a:pt x="280" y="396"/>
                    <a:pt x="279" y="396"/>
                    <a:pt x="277" y="397"/>
                  </a:cubicBezTo>
                  <a:cubicBezTo>
                    <a:pt x="258" y="401"/>
                    <a:pt x="238" y="404"/>
                    <a:pt x="218" y="406"/>
                  </a:cubicBezTo>
                  <a:cubicBezTo>
                    <a:pt x="217" y="406"/>
                    <a:pt x="217" y="406"/>
                    <a:pt x="217" y="406"/>
                  </a:cubicBezTo>
                  <a:cubicBezTo>
                    <a:pt x="216" y="406"/>
                    <a:pt x="215" y="406"/>
                    <a:pt x="214" y="406"/>
                  </a:cubicBezTo>
                  <a:cubicBezTo>
                    <a:pt x="200" y="407"/>
                    <a:pt x="186" y="408"/>
                    <a:pt x="172" y="408"/>
                  </a:cubicBezTo>
                  <a:cubicBezTo>
                    <a:pt x="158" y="408"/>
                    <a:pt x="143" y="407"/>
                    <a:pt x="128" y="406"/>
                  </a:cubicBezTo>
                  <a:cubicBezTo>
                    <a:pt x="128" y="406"/>
                    <a:pt x="127" y="406"/>
                    <a:pt x="127" y="406"/>
                  </a:cubicBezTo>
                  <a:cubicBezTo>
                    <a:pt x="106" y="404"/>
                    <a:pt x="85" y="401"/>
                    <a:pt x="64" y="396"/>
                  </a:cubicBezTo>
                  <a:cubicBezTo>
                    <a:pt x="63" y="396"/>
                    <a:pt x="63" y="396"/>
                    <a:pt x="62" y="396"/>
                  </a:cubicBezTo>
                  <a:cubicBezTo>
                    <a:pt x="41" y="391"/>
                    <a:pt x="21" y="385"/>
                    <a:pt x="0" y="377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54"/>
                    <a:pt x="2" y="333"/>
                    <a:pt x="4" y="313"/>
                  </a:cubicBezTo>
                  <a:cubicBezTo>
                    <a:pt x="7" y="291"/>
                    <a:pt x="11" y="270"/>
                    <a:pt x="17" y="249"/>
                  </a:cubicBezTo>
                  <a:cubicBezTo>
                    <a:pt x="31" y="194"/>
                    <a:pt x="55" y="143"/>
                    <a:pt x="86" y="97"/>
                  </a:cubicBezTo>
                  <a:cubicBezTo>
                    <a:pt x="98" y="79"/>
                    <a:pt x="112" y="62"/>
                    <a:pt x="126" y="46"/>
                  </a:cubicBezTo>
                  <a:cubicBezTo>
                    <a:pt x="140" y="29"/>
                    <a:pt x="156" y="14"/>
                    <a:pt x="172" y="0"/>
                  </a:cubicBezTo>
                  <a:cubicBezTo>
                    <a:pt x="188" y="14"/>
                    <a:pt x="204" y="29"/>
                    <a:pt x="218" y="46"/>
                  </a:cubicBezTo>
                  <a:cubicBezTo>
                    <a:pt x="233" y="62"/>
                    <a:pt x="246" y="79"/>
                    <a:pt x="258" y="97"/>
                  </a:cubicBezTo>
                  <a:cubicBezTo>
                    <a:pt x="289" y="143"/>
                    <a:pt x="313" y="194"/>
                    <a:pt x="327" y="249"/>
                  </a:cubicBezTo>
                  <a:cubicBezTo>
                    <a:pt x="333" y="270"/>
                    <a:pt x="337" y="291"/>
                    <a:pt x="340" y="313"/>
                  </a:cubicBezTo>
                  <a:cubicBezTo>
                    <a:pt x="343" y="333"/>
                    <a:pt x="344" y="354"/>
                    <a:pt x="344" y="3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90" name="Группа 89">
              <a:extLst>
                <a:ext uri="{FF2B5EF4-FFF2-40B4-BE49-F238E27FC236}">
                  <a16:creationId xmlns:a16="http://schemas.microsoft.com/office/drawing/2014/main" id="{732C0092-A5BE-4296-9B7E-73CA9D6A0C92}"/>
                </a:ext>
              </a:extLst>
            </p:cNvPr>
            <p:cNvGrpSpPr/>
            <p:nvPr/>
          </p:nvGrpSpPr>
          <p:grpSpPr>
            <a:xfrm>
              <a:off x="3260907" y="3450123"/>
              <a:ext cx="330200" cy="346075"/>
              <a:chOff x="2686050" y="2895601"/>
              <a:chExt cx="330200" cy="346075"/>
            </a:xfrm>
          </p:grpSpPr>
          <p:sp>
            <p:nvSpPr>
              <p:cNvPr id="91" name="Овал 309">
                <a:extLst>
                  <a:ext uri="{FF2B5EF4-FFF2-40B4-BE49-F238E27FC236}">
                    <a16:creationId xmlns:a16="http://schemas.microsoft.com/office/drawing/2014/main" id="{322943C5-DF07-4D19-80BE-A092E8DCD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2" name="Полилиния 310">
                <a:extLst>
                  <a:ext uri="{FF2B5EF4-FFF2-40B4-BE49-F238E27FC236}">
                    <a16:creationId xmlns:a16="http://schemas.microsoft.com/office/drawing/2014/main" id="{AD6217C9-47FE-4784-97F3-BB1CEF6B0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3" name="Овал 311">
                <a:extLst>
                  <a:ext uri="{FF2B5EF4-FFF2-40B4-BE49-F238E27FC236}">
                    <a16:creationId xmlns:a16="http://schemas.microsoft.com/office/drawing/2014/main" id="{145614E0-2CF6-4018-A29C-347103CC1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4" name="Полилиния 312">
                <a:extLst>
                  <a:ext uri="{FF2B5EF4-FFF2-40B4-BE49-F238E27FC236}">
                    <a16:creationId xmlns:a16="http://schemas.microsoft.com/office/drawing/2014/main" id="{C15930DF-7C04-43B8-94F3-9A62A91A3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5" name="Овал 313">
                <a:extLst>
                  <a:ext uri="{FF2B5EF4-FFF2-40B4-BE49-F238E27FC236}">
                    <a16:creationId xmlns:a16="http://schemas.microsoft.com/office/drawing/2014/main" id="{C37FB908-4B07-487A-8AE5-2C93E1AF8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6" name="Полилиния 314">
                <a:extLst>
                  <a:ext uri="{FF2B5EF4-FFF2-40B4-BE49-F238E27FC236}">
                    <a16:creationId xmlns:a16="http://schemas.microsoft.com/office/drawing/2014/main" id="{B3C647A5-00EF-45D7-A795-5CC541EFF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7" name="Овал 315">
                <a:extLst>
                  <a:ext uri="{FF2B5EF4-FFF2-40B4-BE49-F238E27FC236}">
                    <a16:creationId xmlns:a16="http://schemas.microsoft.com/office/drawing/2014/main" id="{8E007759-5FF7-4D0A-A475-0EAD05E96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8" name="Полилиния 316">
                <a:extLst>
                  <a:ext uri="{FF2B5EF4-FFF2-40B4-BE49-F238E27FC236}">
                    <a16:creationId xmlns:a16="http://schemas.microsoft.com/office/drawing/2014/main" id="{42BF9E91-C3D1-479E-A251-AD54A926B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9" name="Овал 317">
                <a:extLst>
                  <a:ext uri="{FF2B5EF4-FFF2-40B4-BE49-F238E27FC236}">
                    <a16:creationId xmlns:a16="http://schemas.microsoft.com/office/drawing/2014/main" id="{FE52E745-A552-4F06-9535-C6C622D93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0" name="Полилиния 318">
                <a:extLst>
                  <a:ext uri="{FF2B5EF4-FFF2-40B4-BE49-F238E27FC236}">
                    <a16:creationId xmlns:a16="http://schemas.microsoft.com/office/drawing/2014/main" id="{A9F3F5BA-CD89-43EF-82A6-14201A89D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1" name="Полилиния 319">
                <a:extLst>
                  <a:ext uri="{FF2B5EF4-FFF2-40B4-BE49-F238E27FC236}">
                    <a16:creationId xmlns:a16="http://schemas.microsoft.com/office/drawing/2014/main" id="{0C1B8AEB-E335-4D8B-8846-5975E8B3D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2" name="Линия 320">
                <a:extLst>
                  <a:ext uri="{FF2B5EF4-FFF2-40B4-BE49-F238E27FC236}">
                    <a16:creationId xmlns:a16="http://schemas.microsoft.com/office/drawing/2014/main" id="{625F2B4F-F75B-4093-862F-865FC16AB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73" name="Группа 72">
              <a:extLst>
                <a:ext uri="{FF2B5EF4-FFF2-40B4-BE49-F238E27FC236}">
                  <a16:creationId xmlns:a16="http://schemas.microsoft.com/office/drawing/2014/main" id="{B1E38458-8F3E-4314-9FA8-DC2B0EBB7E33}"/>
                </a:ext>
              </a:extLst>
            </p:cNvPr>
            <p:cNvGrpSpPr/>
            <p:nvPr/>
          </p:nvGrpSpPr>
          <p:grpSpPr>
            <a:xfrm>
              <a:off x="3211694" y="4933877"/>
              <a:ext cx="346075" cy="346075"/>
              <a:chOff x="3398838" y="2895601"/>
              <a:chExt cx="346075" cy="346075"/>
            </a:xfrm>
          </p:grpSpPr>
          <p:sp>
            <p:nvSpPr>
              <p:cNvPr id="75" name="Полилиния 49">
                <a:extLst>
                  <a:ext uri="{FF2B5EF4-FFF2-40B4-BE49-F238E27FC236}">
                    <a16:creationId xmlns:a16="http://schemas.microsoft.com/office/drawing/2014/main" id="{52F6AE15-148B-4DD3-9B33-E89085198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6" name="Полилиния 50">
                <a:extLst>
                  <a:ext uri="{FF2B5EF4-FFF2-40B4-BE49-F238E27FC236}">
                    <a16:creationId xmlns:a16="http://schemas.microsoft.com/office/drawing/2014/main" id="{B7DF1EA3-5709-492C-BABE-F390B608B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7" name="Овал 51">
                <a:extLst>
                  <a:ext uri="{FF2B5EF4-FFF2-40B4-BE49-F238E27FC236}">
                    <a16:creationId xmlns:a16="http://schemas.microsoft.com/office/drawing/2014/main" id="{964C8E4A-6689-4008-A522-91B998379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8" name="Полилиния 52">
                <a:extLst>
                  <a:ext uri="{FF2B5EF4-FFF2-40B4-BE49-F238E27FC236}">
                    <a16:creationId xmlns:a16="http://schemas.microsoft.com/office/drawing/2014/main" id="{DA8DEA77-BD29-4118-B9AB-E053B3495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9" name="Полилиния 53">
                <a:extLst>
                  <a:ext uri="{FF2B5EF4-FFF2-40B4-BE49-F238E27FC236}">
                    <a16:creationId xmlns:a16="http://schemas.microsoft.com/office/drawing/2014/main" id="{7758711F-A5C0-4C30-A3B1-91B546014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0" name="Полилиния 54">
                <a:extLst>
                  <a:ext uri="{FF2B5EF4-FFF2-40B4-BE49-F238E27FC236}">
                    <a16:creationId xmlns:a16="http://schemas.microsoft.com/office/drawing/2014/main" id="{A575C4B8-CC49-4D59-BC4B-A13D8D97A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1" name="Овал 55">
                <a:extLst>
                  <a:ext uri="{FF2B5EF4-FFF2-40B4-BE49-F238E27FC236}">
                    <a16:creationId xmlns:a16="http://schemas.microsoft.com/office/drawing/2014/main" id="{EE9FF2CA-A0D9-41EF-8A6D-06571B57B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2" name="Полилиния 56">
                <a:extLst>
                  <a:ext uri="{FF2B5EF4-FFF2-40B4-BE49-F238E27FC236}">
                    <a16:creationId xmlns:a16="http://schemas.microsoft.com/office/drawing/2014/main" id="{74276568-12D5-4791-8AAE-E71301B35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3" name="Полилиния 57">
                <a:extLst>
                  <a:ext uri="{FF2B5EF4-FFF2-40B4-BE49-F238E27FC236}">
                    <a16:creationId xmlns:a16="http://schemas.microsoft.com/office/drawing/2014/main" id="{36893D6E-C781-44C6-B4DB-BF8FDD3B4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4" name="Полилиния 58">
                <a:extLst>
                  <a:ext uri="{FF2B5EF4-FFF2-40B4-BE49-F238E27FC236}">
                    <a16:creationId xmlns:a16="http://schemas.microsoft.com/office/drawing/2014/main" id="{E40B690B-BA0B-4EEC-A0CF-7DA3B2E43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5" name="Овал 59">
                <a:extLst>
                  <a:ext uri="{FF2B5EF4-FFF2-40B4-BE49-F238E27FC236}">
                    <a16:creationId xmlns:a16="http://schemas.microsoft.com/office/drawing/2014/main" id="{971E19C9-854B-41E7-A5D7-36AE58BA6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6" name="Полилиния 60">
                <a:extLst>
                  <a:ext uri="{FF2B5EF4-FFF2-40B4-BE49-F238E27FC236}">
                    <a16:creationId xmlns:a16="http://schemas.microsoft.com/office/drawing/2014/main" id="{DE348461-111F-4014-A8A3-F56B07127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7" name="Линия 61">
                <a:extLst>
                  <a:ext uri="{FF2B5EF4-FFF2-40B4-BE49-F238E27FC236}">
                    <a16:creationId xmlns:a16="http://schemas.microsoft.com/office/drawing/2014/main" id="{22CD114E-A6F0-4722-A4EE-4C318C1DC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8" name="Линия 62">
                <a:extLst>
                  <a:ext uri="{FF2B5EF4-FFF2-40B4-BE49-F238E27FC236}">
                    <a16:creationId xmlns:a16="http://schemas.microsoft.com/office/drawing/2014/main" id="{F7E3A019-70E0-420D-BBF5-DAE0B933D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62" name="Группа 61">
              <a:extLst>
                <a:ext uri="{FF2B5EF4-FFF2-40B4-BE49-F238E27FC236}">
                  <a16:creationId xmlns:a16="http://schemas.microsoft.com/office/drawing/2014/main" id="{18E10038-0AE7-4F94-99B0-CEA210C9535B}"/>
                </a:ext>
              </a:extLst>
            </p:cNvPr>
            <p:cNvGrpSpPr/>
            <p:nvPr/>
          </p:nvGrpSpPr>
          <p:grpSpPr>
            <a:xfrm>
              <a:off x="4359934" y="2904941"/>
              <a:ext cx="330200" cy="315913"/>
              <a:chOff x="4127500" y="2909888"/>
              <a:chExt cx="330200" cy="315913"/>
            </a:xfrm>
          </p:grpSpPr>
          <p:sp>
            <p:nvSpPr>
              <p:cNvPr id="64" name="Овал 268">
                <a:extLst>
                  <a:ext uri="{FF2B5EF4-FFF2-40B4-BE49-F238E27FC236}">
                    <a16:creationId xmlns:a16="http://schemas.microsoft.com/office/drawing/2014/main" id="{F7A8EBC1-9006-4CB5-A698-1D1D62E0D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5" name="Полилиния 269">
                <a:extLst>
                  <a:ext uri="{FF2B5EF4-FFF2-40B4-BE49-F238E27FC236}">
                    <a16:creationId xmlns:a16="http://schemas.microsoft.com/office/drawing/2014/main" id="{0CBCD43D-AE92-41F5-9C2B-B4B3FE6FF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6" name="Овал 270">
                <a:extLst>
                  <a:ext uri="{FF2B5EF4-FFF2-40B4-BE49-F238E27FC236}">
                    <a16:creationId xmlns:a16="http://schemas.microsoft.com/office/drawing/2014/main" id="{282262E1-7304-47F8-ADFC-CA07C9ADF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7" name="Полилиния 271">
                <a:extLst>
                  <a:ext uri="{FF2B5EF4-FFF2-40B4-BE49-F238E27FC236}">
                    <a16:creationId xmlns:a16="http://schemas.microsoft.com/office/drawing/2014/main" id="{61422BB8-6120-4583-B04B-D675BF219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8" name="Овал 272">
                <a:extLst>
                  <a:ext uri="{FF2B5EF4-FFF2-40B4-BE49-F238E27FC236}">
                    <a16:creationId xmlns:a16="http://schemas.microsoft.com/office/drawing/2014/main" id="{921647A8-2EB5-4C08-8422-414742FE7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9" name="Полилиния 273">
                <a:extLst>
                  <a:ext uri="{FF2B5EF4-FFF2-40B4-BE49-F238E27FC236}">
                    <a16:creationId xmlns:a16="http://schemas.microsoft.com/office/drawing/2014/main" id="{453B206B-E6FA-440E-8267-6B4EF6804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0" name="Полилиния 274">
                <a:extLst>
                  <a:ext uri="{FF2B5EF4-FFF2-40B4-BE49-F238E27FC236}">
                    <a16:creationId xmlns:a16="http://schemas.microsoft.com/office/drawing/2014/main" id="{41B368DF-58C1-48A8-8E16-E3B4645A1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1" name="Полилиния 275">
                <a:extLst>
                  <a:ext uri="{FF2B5EF4-FFF2-40B4-BE49-F238E27FC236}">
                    <a16:creationId xmlns:a16="http://schemas.microsoft.com/office/drawing/2014/main" id="{75651205-4A53-463F-A685-DE5C8BC6B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2" name="Полилиния 276">
                <a:extLst>
                  <a:ext uri="{FF2B5EF4-FFF2-40B4-BE49-F238E27FC236}">
                    <a16:creationId xmlns:a16="http://schemas.microsoft.com/office/drawing/2014/main" id="{83B67D48-AF94-4FED-959B-C51A15982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63" name="Прямоугольник 62" descr="Это изображение трех перекрывающихся кругов.   ">
              <a:extLst>
                <a:ext uri="{FF2B5EF4-FFF2-40B4-BE49-F238E27FC236}">
                  <a16:creationId xmlns:a16="http://schemas.microsoft.com/office/drawing/2014/main" id="{84BAF14B-A443-42DB-8BF6-893FAE5CCE6F}"/>
                </a:ext>
              </a:extLst>
            </p:cNvPr>
            <p:cNvSpPr/>
            <p:nvPr/>
          </p:nvSpPr>
          <p:spPr>
            <a:xfrm>
              <a:off x="4561225" y="4571423"/>
              <a:ext cx="1260332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Competitors</a:t>
              </a:r>
              <a:endParaRPr lang="ru-RU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grpSp>
          <p:nvGrpSpPr>
            <p:cNvPr id="50" name="Группа 49">
              <a:extLst>
                <a:ext uri="{FF2B5EF4-FFF2-40B4-BE49-F238E27FC236}">
                  <a16:creationId xmlns:a16="http://schemas.microsoft.com/office/drawing/2014/main" id="{EF6CD563-9511-4250-BCB0-1FBFAAE1289C}"/>
                </a:ext>
              </a:extLst>
            </p:cNvPr>
            <p:cNvGrpSpPr/>
            <p:nvPr/>
          </p:nvGrpSpPr>
          <p:grpSpPr>
            <a:xfrm>
              <a:off x="2177290" y="2874779"/>
              <a:ext cx="344488" cy="346075"/>
              <a:chOff x="4841875" y="2895601"/>
              <a:chExt cx="344488" cy="346075"/>
            </a:xfrm>
          </p:grpSpPr>
          <p:sp>
            <p:nvSpPr>
              <p:cNvPr id="52" name="Полилиния 258">
                <a:extLst>
                  <a:ext uri="{FF2B5EF4-FFF2-40B4-BE49-F238E27FC236}">
                    <a16:creationId xmlns:a16="http://schemas.microsoft.com/office/drawing/2014/main" id="{7B269D94-9FED-4F93-A218-57CD14D4F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3" name="Полилиния 259">
                <a:extLst>
                  <a:ext uri="{FF2B5EF4-FFF2-40B4-BE49-F238E27FC236}">
                    <a16:creationId xmlns:a16="http://schemas.microsoft.com/office/drawing/2014/main" id="{435DD0CD-FD16-4760-9F43-618A517E3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4" name="Полилиния 260">
                <a:extLst>
                  <a:ext uri="{FF2B5EF4-FFF2-40B4-BE49-F238E27FC236}">
                    <a16:creationId xmlns:a16="http://schemas.microsoft.com/office/drawing/2014/main" id="{11230DFA-75B1-4B65-BDFE-221090714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5" name="Линия 261">
                <a:extLst>
                  <a:ext uri="{FF2B5EF4-FFF2-40B4-BE49-F238E27FC236}">
                    <a16:creationId xmlns:a16="http://schemas.microsoft.com/office/drawing/2014/main" id="{54B6C7BB-BBA1-4668-9BF5-325AA69CE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6" name="Линия 262">
                <a:extLst>
                  <a:ext uri="{FF2B5EF4-FFF2-40B4-BE49-F238E27FC236}">
                    <a16:creationId xmlns:a16="http://schemas.microsoft.com/office/drawing/2014/main" id="{6DC0A898-A566-45D7-BD7F-6205ED16E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7" name="Линия 263">
                <a:extLst>
                  <a:ext uri="{FF2B5EF4-FFF2-40B4-BE49-F238E27FC236}">
                    <a16:creationId xmlns:a16="http://schemas.microsoft.com/office/drawing/2014/main" id="{E201D585-E178-408E-A42A-A9FD198C4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8" name="Овал 264">
                <a:extLst>
                  <a:ext uri="{FF2B5EF4-FFF2-40B4-BE49-F238E27FC236}">
                    <a16:creationId xmlns:a16="http://schemas.microsoft.com/office/drawing/2014/main" id="{9C382A44-3942-4A8E-98A1-2685D9AAE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9" name="Овал 265">
                <a:extLst>
                  <a:ext uri="{FF2B5EF4-FFF2-40B4-BE49-F238E27FC236}">
                    <a16:creationId xmlns:a16="http://schemas.microsoft.com/office/drawing/2014/main" id="{052D3390-46BC-4B65-B5BE-0A40578F9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0" name="Овал 266">
                <a:extLst>
                  <a:ext uri="{FF2B5EF4-FFF2-40B4-BE49-F238E27FC236}">
                    <a16:creationId xmlns:a16="http://schemas.microsoft.com/office/drawing/2014/main" id="{0279AB69-DF67-4836-8A04-8F550D181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1" name="Полилиния 267">
                <a:extLst>
                  <a:ext uri="{FF2B5EF4-FFF2-40B4-BE49-F238E27FC236}">
                    <a16:creationId xmlns:a16="http://schemas.microsoft.com/office/drawing/2014/main" id="{E1BFECCB-F108-4293-A159-3CFFB2E2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104" name="Прямоугольник 103">
              <a:extLst>
                <a:ext uri="{FF2B5EF4-FFF2-40B4-BE49-F238E27FC236}">
                  <a16:creationId xmlns:a16="http://schemas.microsoft.com/office/drawing/2014/main" id="{10F61556-59B4-4A9C-90FA-556F81054F9F}"/>
                </a:ext>
              </a:extLst>
            </p:cNvPr>
            <p:cNvSpPr/>
            <p:nvPr/>
          </p:nvSpPr>
          <p:spPr>
            <a:xfrm>
              <a:off x="931858" y="4481916"/>
              <a:ext cx="1260332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Population density</a:t>
              </a:r>
              <a:endParaRPr lang="ru-RU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F5EBCB29-78BB-40FE-BAC2-F83D56B8F2B7}"/>
                </a:ext>
              </a:extLst>
            </p:cNvPr>
            <p:cNvSpPr/>
            <p:nvPr/>
          </p:nvSpPr>
          <p:spPr>
            <a:xfrm>
              <a:off x="2776791" y="1495581"/>
              <a:ext cx="1260332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sz="1600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Location</a:t>
              </a:r>
              <a:endParaRPr lang="ru-RU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107" name="Надпись 106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7005438" y="1460709"/>
            <a:ext cx="4878232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en-US" sz="44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</a:t>
            </a:r>
            <a:r>
              <a:rPr lang="en-US" sz="4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problem</a:t>
            </a:r>
            <a:endParaRPr lang="ru-RU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0" name="Прямая соединительная линия 109">
            <a:extLst>
              <a:ext uri="{FF2B5EF4-FFF2-40B4-BE49-F238E27FC236}">
                <a16:creationId xmlns:a16="http://schemas.microsoft.com/office/drawing/2014/main" id="{6D08E99A-0644-4757-9F3A-BBA1A4F390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6751014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Прямоугольник: Скругленные углы 117">
            <a:extLst>
              <a:ext uri="{FF2B5EF4-FFF2-40B4-BE49-F238E27FC236}">
                <a16:creationId xmlns:a16="http://schemas.microsoft.com/office/drawing/2014/main" id="{A21B85DB-181D-46E7-A9DF-F92B1DF032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529218" y="279815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19" name="Прямоугольник 118">
            <a:extLst>
              <a:ext uri="{FF2B5EF4-FFF2-40B4-BE49-F238E27FC236}">
                <a16:creationId xmlns:a16="http://schemas.microsoft.com/office/drawing/2014/main" id="{EE9F5B85-E2F5-4C15-9A02-657F53EEE3BD}"/>
              </a:ext>
            </a:extLst>
          </p:cNvPr>
          <p:cNvSpPr/>
          <p:nvPr/>
        </p:nvSpPr>
        <p:spPr>
          <a:xfrm>
            <a:off x="7347313" y="2668085"/>
            <a:ext cx="353619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How the </a:t>
            </a:r>
            <a:r>
              <a:rPr lang="en-US" sz="16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location impacts 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the success of the restaurant business</a:t>
            </a:r>
          </a:p>
        </p:txBody>
      </p:sp>
      <p:sp>
        <p:nvSpPr>
          <p:cNvPr id="124" name="Овал 123">
            <a:extLst>
              <a:ext uri="{FF2B5EF4-FFF2-40B4-BE49-F238E27FC236}">
                <a16:creationId xmlns:a16="http://schemas.microsoft.com/office/drawing/2014/main" id="{0B8C9A86-3574-4A2E-BC62-481A2BE7FB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72463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206" name="Группа 205" descr="Это изображение содержит значок с одним человеком, который взаимодействует с тремя людьми. ">
            <a:extLst>
              <a:ext uri="{FF2B5EF4-FFF2-40B4-BE49-F238E27FC236}">
                <a16:creationId xmlns:a16="http://schemas.microsoft.com/office/drawing/2014/main" id="{23348E2E-A7EF-4B89-8F8D-D88C5354E9D5}"/>
              </a:ext>
            </a:extLst>
          </p:cNvPr>
          <p:cNvGrpSpPr/>
          <p:nvPr/>
        </p:nvGrpSpPr>
        <p:grpSpPr>
          <a:xfrm>
            <a:off x="7319810" y="3566010"/>
            <a:ext cx="3067397" cy="419259"/>
            <a:chOff x="7999616" y="3566010"/>
            <a:chExt cx="3067397" cy="419259"/>
          </a:xfrm>
        </p:grpSpPr>
        <p:sp>
          <p:nvSpPr>
            <p:cNvPr id="190" name="Прямоугольник 189">
              <a:extLst>
                <a:ext uri="{FF2B5EF4-FFF2-40B4-BE49-F238E27FC236}">
                  <a16:creationId xmlns:a16="http://schemas.microsoft.com/office/drawing/2014/main" id="{80F4EEC6-F407-4E25-BBB6-C506B28F5A4C}"/>
                </a:ext>
              </a:extLst>
            </p:cNvPr>
            <p:cNvSpPr/>
            <p:nvPr/>
          </p:nvSpPr>
          <p:spPr>
            <a:xfrm>
              <a:off x="8578718" y="3566010"/>
              <a:ext cx="2488295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Location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grpSp>
          <p:nvGrpSpPr>
            <p:cNvPr id="191" name="Группа 190">
              <a:extLst>
                <a:ext uri="{FF2B5EF4-FFF2-40B4-BE49-F238E27FC236}">
                  <a16:creationId xmlns:a16="http://schemas.microsoft.com/office/drawing/2014/main" id="{0FD0F77B-65FD-413C-B2B0-1AD539DC68D3}"/>
                </a:ext>
              </a:extLst>
            </p:cNvPr>
            <p:cNvGrpSpPr/>
            <p:nvPr/>
          </p:nvGrpSpPr>
          <p:grpSpPr>
            <a:xfrm>
              <a:off x="7999616" y="3639194"/>
              <a:ext cx="330200" cy="346075"/>
              <a:chOff x="2686050" y="2895601"/>
              <a:chExt cx="330200" cy="346075"/>
            </a:xfrm>
          </p:grpSpPr>
          <p:sp>
            <p:nvSpPr>
              <p:cNvPr id="192" name="Овал 309">
                <a:extLst>
                  <a:ext uri="{FF2B5EF4-FFF2-40B4-BE49-F238E27FC236}">
                    <a16:creationId xmlns:a16="http://schemas.microsoft.com/office/drawing/2014/main" id="{C57EF862-9A10-430C-8004-66A9241C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3" name="Полилиния 310">
                <a:extLst>
                  <a:ext uri="{FF2B5EF4-FFF2-40B4-BE49-F238E27FC236}">
                    <a16:creationId xmlns:a16="http://schemas.microsoft.com/office/drawing/2014/main" id="{13EA5F29-D427-40C4-AB4D-3D59B3F69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4" name="Овал 311">
                <a:extLst>
                  <a:ext uri="{FF2B5EF4-FFF2-40B4-BE49-F238E27FC236}">
                    <a16:creationId xmlns:a16="http://schemas.microsoft.com/office/drawing/2014/main" id="{D591DE3C-214D-426A-9B8E-741D87BAF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5" name="Полилиния 312">
                <a:extLst>
                  <a:ext uri="{FF2B5EF4-FFF2-40B4-BE49-F238E27FC236}">
                    <a16:creationId xmlns:a16="http://schemas.microsoft.com/office/drawing/2014/main" id="{921D329D-AC5C-496B-96D4-A220BC49B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6" name="Овал 313">
                <a:extLst>
                  <a:ext uri="{FF2B5EF4-FFF2-40B4-BE49-F238E27FC236}">
                    <a16:creationId xmlns:a16="http://schemas.microsoft.com/office/drawing/2014/main" id="{87933186-B346-44AC-85AA-CA346F5FB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7" name="Полилиния 314">
                <a:extLst>
                  <a:ext uri="{FF2B5EF4-FFF2-40B4-BE49-F238E27FC236}">
                    <a16:creationId xmlns:a16="http://schemas.microsoft.com/office/drawing/2014/main" id="{E0E3BA39-8375-478D-9CF6-4EC743813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8" name="Овал 315">
                <a:extLst>
                  <a:ext uri="{FF2B5EF4-FFF2-40B4-BE49-F238E27FC236}">
                    <a16:creationId xmlns:a16="http://schemas.microsoft.com/office/drawing/2014/main" id="{550D4481-BC6A-476D-80E1-F12F8ED9F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9" name="Полилиния 316">
                <a:extLst>
                  <a:ext uri="{FF2B5EF4-FFF2-40B4-BE49-F238E27FC236}">
                    <a16:creationId xmlns:a16="http://schemas.microsoft.com/office/drawing/2014/main" id="{951EE685-6291-44F0-81B1-A3B5791D1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0" name="Овал 317">
                <a:extLst>
                  <a:ext uri="{FF2B5EF4-FFF2-40B4-BE49-F238E27FC236}">
                    <a16:creationId xmlns:a16="http://schemas.microsoft.com/office/drawing/2014/main" id="{1822195B-E26A-4DF0-B1B1-A36823632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1" name="Полилиния 318">
                <a:extLst>
                  <a:ext uri="{FF2B5EF4-FFF2-40B4-BE49-F238E27FC236}">
                    <a16:creationId xmlns:a16="http://schemas.microsoft.com/office/drawing/2014/main" id="{E33AF9C8-AD93-4E36-9887-B8B748838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2" name="Полилиния 319">
                <a:extLst>
                  <a:ext uri="{FF2B5EF4-FFF2-40B4-BE49-F238E27FC236}">
                    <a16:creationId xmlns:a16="http://schemas.microsoft.com/office/drawing/2014/main" id="{3E3913FB-5C76-4699-89D5-5A714541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3" name="Линия 320">
                <a:extLst>
                  <a:ext uri="{FF2B5EF4-FFF2-40B4-BE49-F238E27FC236}">
                    <a16:creationId xmlns:a16="http://schemas.microsoft.com/office/drawing/2014/main" id="{C96335B1-62B8-4482-A67B-BE60CF58E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205" name="Группа 204" descr="Это изображение содержит значок с тремя взаимодействующими с друг другом людьми. ">
            <a:extLst>
              <a:ext uri="{FF2B5EF4-FFF2-40B4-BE49-F238E27FC236}">
                <a16:creationId xmlns:a16="http://schemas.microsoft.com/office/drawing/2014/main" id="{45696519-F308-4262-9DC5-C541B866A807}"/>
              </a:ext>
            </a:extLst>
          </p:cNvPr>
          <p:cNvGrpSpPr/>
          <p:nvPr/>
        </p:nvGrpSpPr>
        <p:grpSpPr>
          <a:xfrm>
            <a:off x="7311873" y="4554108"/>
            <a:ext cx="3075334" cy="419259"/>
            <a:chOff x="7991679" y="4554108"/>
            <a:chExt cx="3075334" cy="419259"/>
          </a:xfrm>
        </p:grpSpPr>
        <p:grpSp>
          <p:nvGrpSpPr>
            <p:cNvPr id="174" name="Группа 173">
              <a:extLst>
                <a:ext uri="{FF2B5EF4-FFF2-40B4-BE49-F238E27FC236}">
                  <a16:creationId xmlns:a16="http://schemas.microsoft.com/office/drawing/2014/main" id="{292DC2AF-B08E-43EC-A60D-B71EFEF8E4D1}"/>
                </a:ext>
              </a:extLst>
            </p:cNvPr>
            <p:cNvGrpSpPr/>
            <p:nvPr/>
          </p:nvGrpSpPr>
          <p:grpSpPr>
            <a:xfrm>
              <a:off x="7991679" y="4627292"/>
              <a:ext cx="346075" cy="346075"/>
              <a:chOff x="3398838" y="2895601"/>
              <a:chExt cx="346075" cy="346075"/>
            </a:xfrm>
          </p:grpSpPr>
          <p:sp>
            <p:nvSpPr>
              <p:cNvPr id="176" name="Полилиния 49">
                <a:extLst>
                  <a:ext uri="{FF2B5EF4-FFF2-40B4-BE49-F238E27FC236}">
                    <a16:creationId xmlns:a16="http://schemas.microsoft.com/office/drawing/2014/main" id="{17CD577B-CBE6-4837-A90F-4F36762E5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7" name="Полилиния 50">
                <a:extLst>
                  <a:ext uri="{FF2B5EF4-FFF2-40B4-BE49-F238E27FC236}">
                    <a16:creationId xmlns:a16="http://schemas.microsoft.com/office/drawing/2014/main" id="{8BB81587-7777-4AE5-985D-5B14D33AD6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8" name="Овал 51">
                <a:extLst>
                  <a:ext uri="{FF2B5EF4-FFF2-40B4-BE49-F238E27FC236}">
                    <a16:creationId xmlns:a16="http://schemas.microsoft.com/office/drawing/2014/main" id="{49EA0197-339C-4417-A18C-DC15037A9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9" name="Полилиния 52">
                <a:extLst>
                  <a:ext uri="{FF2B5EF4-FFF2-40B4-BE49-F238E27FC236}">
                    <a16:creationId xmlns:a16="http://schemas.microsoft.com/office/drawing/2014/main" id="{203C108E-5283-4E7B-B970-0E4DF3AF3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0" name="Полилиния 53">
                <a:extLst>
                  <a:ext uri="{FF2B5EF4-FFF2-40B4-BE49-F238E27FC236}">
                    <a16:creationId xmlns:a16="http://schemas.microsoft.com/office/drawing/2014/main" id="{4A82F405-C833-4408-A2F0-752E2D6C8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1" name="Полилиния 54">
                <a:extLst>
                  <a:ext uri="{FF2B5EF4-FFF2-40B4-BE49-F238E27FC236}">
                    <a16:creationId xmlns:a16="http://schemas.microsoft.com/office/drawing/2014/main" id="{895EA8D0-BBA4-4370-A965-F96A9EDD4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2" name="Овал 55">
                <a:extLst>
                  <a:ext uri="{FF2B5EF4-FFF2-40B4-BE49-F238E27FC236}">
                    <a16:creationId xmlns:a16="http://schemas.microsoft.com/office/drawing/2014/main" id="{94D90E4F-09C7-44B0-9D11-E32A4A020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3" name="Полилиния 56">
                <a:extLst>
                  <a:ext uri="{FF2B5EF4-FFF2-40B4-BE49-F238E27FC236}">
                    <a16:creationId xmlns:a16="http://schemas.microsoft.com/office/drawing/2014/main" id="{0D6D6DA1-3425-44CA-B1CB-B326D2C50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4" name="Полилиния 57">
                <a:extLst>
                  <a:ext uri="{FF2B5EF4-FFF2-40B4-BE49-F238E27FC236}">
                    <a16:creationId xmlns:a16="http://schemas.microsoft.com/office/drawing/2014/main" id="{A25CE64B-B92A-4562-B048-0FA2A21CB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5" name="Полилиния 58">
                <a:extLst>
                  <a:ext uri="{FF2B5EF4-FFF2-40B4-BE49-F238E27FC236}">
                    <a16:creationId xmlns:a16="http://schemas.microsoft.com/office/drawing/2014/main" id="{80861AE6-B038-4B8C-9EF0-109DEB591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6" name="Овал 59">
                <a:extLst>
                  <a:ext uri="{FF2B5EF4-FFF2-40B4-BE49-F238E27FC236}">
                    <a16:creationId xmlns:a16="http://schemas.microsoft.com/office/drawing/2014/main" id="{2505D730-7819-4CDD-9F00-8E9CEC3DF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7" name="Полилиния 60">
                <a:extLst>
                  <a:ext uri="{FF2B5EF4-FFF2-40B4-BE49-F238E27FC236}">
                    <a16:creationId xmlns:a16="http://schemas.microsoft.com/office/drawing/2014/main" id="{88FBFC84-B4E6-4DDD-9DD0-1BB91EA0E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8" name="Линия 61">
                <a:extLst>
                  <a:ext uri="{FF2B5EF4-FFF2-40B4-BE49-F238E27FC236}">
                    <a16:creationId xmlns:a16="http://schemas.microsoft.com/office/drawing/2014/main" id="{9689C86A-B365-433F-B326-C60DC116B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9" name="Линия 62">
                <a:extLst>
                  <a:ext uri="{FF2B5EF4-FFF2-40B4-BE49-F238E27FC236}">
                    <a16:creationId xmlns:a16="http://schemas.microsoft.com/office/drawing/2014/main" id="{ED368EF9-22A8-4990-9D2E-549C76157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75" name="Прямоугольник 174">
              <a:extLst>
                <a:ext uri="{FF2B5EF4-FFF2-40B4-BE49-F238E27FC236}">
                  <a16:creationId xmlns:a16="http://schemas.microsoft.com/office/drawing/2014/main" id="{E522F3F9-ECF0-4D2A-9244-1942DCB20E98}"/>
                </a:ext>
              </a:extLst>
            </p:cNvPr>
            <p:cNvSpPr/>
            <p:nvPr/>
          </p:nvSpPr>
          <p:spPr>
            <a:xfrm>
              <a:off x="8578718" y="4554108"/>
              <a:ext cx="2488295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Population density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204" name="Группа 203" descr="Это изображение содержит значок трех человек и символа, который отображает подключение к Интернету. ">
            <a:extLst>
              <a:ext uri="{FF2B5EF4-FFF2-40B4-BE49-F238E27FC236}">
                <a16:creationId xmlns:a16="http://schemas.microsoft.com/office/drawing/2014/main" id="{BCE3CAEB-5C3F-4903-9D74-1EC0A2984EE9}"/>
              </a:ext>
            </a:extLst>
          </p:cNvPr>
          <p:cNvGrpSpPr/>
          <p:nvPr/>
        </p:nvGrpSpPr>
        <p:grpSpPr>
          <a:xfrm>
            <a:off x="7319810" y="5542207"/>
            <a:ext cx="3067397" cy="404178"/>
            <a:chOff x="7999616" y="5542207"/>
            <a:chExt cx="3067397" cy="404178"/>
          </a:xfrm>
        </p:grpSpPr>
        <p:grpSp>
          <p:nvGrpSpPr>
            <p:cNvPr id="163" name="Группа 162">
              <a:extLst>
                <a:ext uri="{FF2B5EF4-FFF2-40B4-BE49-F238E27FC236}">
                  <a16:creationId xmlns:a16="http://schemas.microsoft.com/office/drawing/2014/main" id="{E79FB62D-7154-40A3-BB31-9A0934208E2F}"/>
                </a:ext>
              </a:extLst>
            </p:cNvPr>
            <p:cNvGrpSpPr/>
            <p:nvPr/>
          </p:nvGrpSpPr>
          <p:grpSpPr>
            <a:xfrm>
              <a:off x="7999616" y="5630472"/>
              <a:ext cx="330200" cy="315913"/>
              <a:chOff x="4127500" y="2909888"/>
              <a:chExt cx="330200" cy="315913"/>
            </a:xfrm>
          </p:grpSpPr>
          <p:sp>
            <p:nvSpPr>
              <p:cNvPr id="165" name="Овал 268">
                <a:extLst>
                  <a:ext uri="{FF2B5EF4-FFF2-40B4-BE49-F238E27FC236}">
                    <a16:creationId xmlns:a16="http://schemas.microsoft.com/office/drawing/2014/main" id="{BD72EF5D-EE26-4982-B3AB-9CF58444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6" name="Полилиния 269">
                <a:extLst>
                  <a:ext uri="{FF2B5EF4-FFF2-40B4-BE49-F238E27FC236}">
                    <a16:creationId xmlns:a16="http://schemas.microsoft.com/office/drawing/2014/main" id="{D9F3CD5B-3BA2-4D51-A0BD-6E802941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7" name="Овал 270">
                <a:extLst>
                  <a:ext uri="{FF2B5EF4-FFF2-40B4-BE49-F238E27FC236}">
                    <a16:creationId xmlns:a16="http://schemas.microsoft.com/office/drawing/2014/main" id="{85B43E76-36A9-4667-852E-AD239EC04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8" name="Полилиния 271">
                <a:extLst>
                  <a:ext uri="{FF2B5EF4-FFF2-40B4-BE49-F238E27FC236}">
                    <a16:creationId xmlns:a16="http://schemas.microsoft.com/office/drawing/2014/main" id="{DFF4B198-89FE-47D5-B7B7-8C893ABCC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9" name="Овал 272">
                <a:extLst>
                  <a:ext uri="{FF2B5EF4-FFF2-40B4-BE49-F238E27FC236}">
                    <a16:creationId xmlns:a16="http://schemas.microsoft.com/office/drawing/2014/main" id="{CE8C1F83-6F38-4A0B-8E08-4398BEC1D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0" name="Полилиния 273">
                <a:extLst>
                  <a:ext uri="{FF2B5EF4-FFF2-40B4-BE49-F238E27FC236}">
                    <a16:creationId xmlns:a16="http://schemas.microsoft.com/office/drawing/2014/main" id="{F5C16A34-C88B-42FA-BC46-1C9471DB8B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1" name="Полилиния 274">
                <a:extLst>
                  <a:ext uri="{FF2B5EF4-FFF2-40B4-BE49-F238E27FC236}">
                    <a16:creationId xmlns:a16="http://schemas.microsoft.com/office/drawing/2014/main" id="{1D976AB4-49AA-4482-B357-FA665EA78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2" name="Полилиния 275">
                <a:extLst>
                  <a:ext uri="{FF2B5EF4-FFF2-40B4-BE49-F238E27FC236}">
                    <a16:creationId xmlns:a16="http://schemas.microsoft.com/office/drawing/2014/main" id="{40CDCACF-1136-47C8-A50F-2C6DCEFC7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3" name="Полилиния 276">
                <a:extLst>
                  <a:ext uri="{FF2B5EF4-FFF2-40B4-BE49-F238E27FC236}">
                    <a16:creationId xmlns:a16="http://schemas.microsoft.com/office/drawing/2014/main" id="{E1D8459C-3776-4E84-AC6C-5275955B3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64" name="Прямоугольник 163">
              <a:extLst>
                <a:ext uri="{FF2B5EF4-FFF2-40B4-BE49-F238E27FC236}">
                  <a16:creationId xmlns:a16="http://schemas.microsoft.com/office/drawing/2014/main" id="{3E886A0B-A097-4934-BAAA-53B791623B0B}"/>
                </a:ext>
              </a:extLst>
            </p:cNvPr>
            <p:cNvSpPr/>
            <p:nvPr/>
          </p:nvSpPr>
          <p:spPr>
            <a:xfrm>
              <a:off x="8578718" y="5542207"/>
              <a:ext cx="2488295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Competitors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 smtClean="0"/>
              <a:t>5</a:t>
            </a:r>
            <a:r>
              <a:rPr lang="ru-RU" dirty="0" smtClean="0"/>
              <a:t> </a:t>
            </a:r>
            <a:r>
              <a:rPr lang="ru-RU" dirty="0"/>
              <a:t>с информацией о кадрах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74002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4297327" y="5850468"/>
            <a:ext cx="3597344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Preparing data</a:t>
            </a:r>
            <a:endParaRPr lang="ru-RU" sz="2400" dirty="0">
              <a:solidFill>
                <a:srgbClr val="002060"/>
              </a:solidFill>
            </a:endParaRPr>
          </a:p>
        </p:txBody>
      </p:sp>
      <p:grpSp>
        <p:nvGrpSpPr>
          <p:cNvPr id="27" name="Группа 26" descr="Это изображение содержит иллюстрацию человека, стоящего спиной к зрителю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761706" y="3127375"/>
            <a:ext cx="2668588" cy="2679700"/>
            <a:chOff x="4832350" y="3127375"/>
            <a:chExt cx="2668588" cy="2679700"/>
          </a:xfrm>
        </p:grpSpPr>
        <p:sp>
          <p:nvSpPr>
            <p:cNvPr id="5" name="Полилиния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" name="Автофигура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6" name="Полилиния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8" name="Полилиния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" name="Полилиния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0" name="Полилиния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" name="Полилиния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2" name="Полилиния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3" name="Полилиния 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4" name="Полилиния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5" name="Полилиния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6" name="Полилиния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7" name="Полилиния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" name="Полилиния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50" name="Полилиния: Фигура 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Группа 39" descr="Это изображение содержит значок с 1 человеком, который взаимодействует с тремя людьми. ">
            <a:extLst>
              <a:ext uri="{FF2B5EF4-FFF2-40B4-BE49-F238E27FC236}">
                <a16:creationId xmlns:a16="http://schemas.microsoft.com/office/drawing/2014/main" id="{6163EC3B-1C70-4943-88AE-C995F6AF3D2D}"/>
              </a:ext>
            </a:extLst>
          </p:cNvPr>
          <p:cNvGrpSpPr/>
          <p:nvPr/>
        </p:nvGrpSpPr>
        <p:grpSpPr>
          <a:xfrm>
            <a:off x="5459412" y="1395413"/>
            <a:ext cx="1273175" cy="1271588"/>
            <a:chOff x="5459412" y="1395413"/>
            <a:chExt cx="1273175" cy="1271588"/>
          </a:xfrm>
        </p:grpSpPr>
        <p:sp>
          <p:nvSpPr>
            <p:cNvPr id="34" name="Овал 26">
              <a:extLst>
                <a:ext uri="{FF2B5EF4-FFF2-40B4-BE49-F238E27FC236}">
                  <a16:creationId xmlns:a16="http://schemas.microsoft.com/office/drawing/2014/main" id="{BAB1D2D2-1913-4FAF-8141-A2217D47D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2" y="1395413"/>
              <a:ext cx="1273175" cy="127158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153" name="Группа 152">
              <a:extLst>
                <a:ext uri="{FF2B5EF4-FFF2-40B4-BE49-F238E27FC236}">
                  <a16:creationId xmlns:a16="http://schemas.microsoft.com/office/drawing/2014/main" id="{14E63ABA-A2BE-460E-AEC1-558B63A0D598}"/>
                </a:ext>
              </a:extLst>
            </p:cNvPr>
            <p:cNvGrpSpPr/>
            <p:nvPr/>
          </p:nvGrpSpPr>
          <p:grpSpPr>
            <a:xfrm>
              <a:off x="5781290" y="1569642"/>
              <a:ext cx="584970" cy="674403"/>
              <a:chOff x="2686050" y="2895601"/>
              <a:chExt cx="330200" cy="346075"/>
            </a:xfrm>
          </p:grpSpPr>
          <p:sp>
            <p:nvSpPr>
              <p:cNvPr id="154" name="Овал 309">
                <a:extLst>
                  <a:ext uri="{FF2B5EF4-FFF2-40B4-BE49-F238E27FC236}">
                    <a16:creationId xmlns:a16="http://schemas.microsoft.com/office/drawing/2014/main" id="{AC91C28A-AC97-43D2-BB20-485D353E8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5" name="Полилиния 310">
                <a:extLst>
                  <a:ext uri="{FF2B5EF4-FFF2-40B4-BE49-F238E27FC236}">
                    <a16:creationId xmlns:a16="http://schemas.microsoft.com/office/drawing/2014/main" id="{307DC6B5-75A0-4610-B431-35147A890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6" name="Овал 311">
                <a:extLst>
                  <a:ext uri="{FF2B5EF4-FFF2-40B4-BE49-F238E27FC236}">
                    <a16:creationId xmlns:a16="http://schemas.microsoft.com/office/drawing/2014/main" id="{16EA5084-E99D-4DD5-B478-224937E08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7" name="Полилиния 312">
                <a:extLst>
                  <a:ext uri="{FF2B5EF4-FFF2-40B4-BE49-F238E27FC236}">
                    <a16:creationId xmlns:a16="http://schemas.microsoft.com/office/drawing/2014/main" id="{210EC1C6-3182-40F6-869F-33B0ABF22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8" name="Овал 313">
                <a:extLst>
                  <a:ext uri="{FF2B5EF4-FFF2-40B4-BE49-F238E27FC236}">
                    <a16:creationId xmlns:a16="http://schemas.microsoft.com/office/drawing/2014/main" id="{168ACDC4-22F5-4D4B-A783-44D3655B8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9" name="Полилиния 314">
                <a:extLst>
                  <a:ext uri="{FF2B5EF4-FFF2-40B4-BE49-F238E27FC236}">
                    <a16:creationId xmlns:a16="http://schemas.microsoft.com/office/drawing/2014/main" id="{9350080E-FAD1-420D-A674-785E5FD1F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0" name="Овал 315">
                <a:extLst>
                  <a:ext uri="{FF2B5EF4-FFF2-40B4-BE49-F238E27FC236}">
                    <a16:creationId xmlns:a16="http://schemas.microsoft.com/office/drawing/2014/main" id="{A3A96249-064E-4E4F-800D-F3E32321B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1" name="Полилиния 316">
                <a:extLst>
                  <a:ext uri="{FF2B5EF4-FFF2-40B4-BE49-F238E27FC236}">
                    <a16:creationId xmlns:a16="http://schemas.microsoft.com/office/drawing/2014/main" id="{5B0FA9F4-74E7-4069-9E66-4CD168516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2" name="Овал 317">
                <a:extLst>
                  <a:ext uri="{FF2B5EF4-FFF2-40B4-BE49-F238E27FC236}">
                    <a16:creationId xmlns:a16="http://schemas.microsoft.com/office/drawing/2014/main" id="{8B1079C4-08A2-4532-BF93-C9FBD28FC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3" name="Полилиния 318">
                <a:extLst>
                  <a:ext uri="{FF2B5EF4-FFF2-40B4-BE49-F238E27FC236}">
                    <a16:creationId xmlns:a16="http://schemas.microsoft.com/office/drawing/2014/main" id="{D2176F15-45A0-4989-901D-43FEBC8C6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4" name="Полилиния 319">
                <a:extLst>
                  <a:ext uri="{FF2B5EF4-FFF2-40B4-BE49-F238E27FC236}">
                    <a16:creationId xmlns:a16="http://schemas.microsoft.com/office/drawing/2014/main" id="{E441EEB4-0ED1-401E-BCE2-44490D081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5" name="Линия 320">
                <a:extLst>
                  <a:ext uri="{FF2B5EF4-FFF2-40B4-BE49-F238E27FC236}">
                    <a16:creationId xmlns:a16="http://schemas.microsoft.com/office/drawing/2014/main" id="{DE0936E5-0224-4C3C-9815-CA2E7C978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</p:grpSp>
      <p:grpSp>
        <p:nvGrpSpPr>
          <p:cNvPr id="41" name="Группа 40" descr="Это изображение содержит значок с тремя взаимодействующими с друг другом людьми. ">
            <a:extLst>
              <a:ext uri="{FF2B5EF4-FFF2-40B4-BE49-F238E27FC236}">
                <a16:creationId xmlns:a16="http://schemas.microsoft.com/office/drawing/2014/main" id="{7095B44D-041E-4DC3-A3B8-C4DBA721F0CF}"/>
              </a:ext>
            </a:extLst>
          </p:cNvPr>
          <p:cNvGrpSpPr/>
          <p:nvPr/>
        </p:nvGrpSpPr>
        <p:grpSpPr>
          <a:xfrm>
            <a:off x="3489325" y="2143125"/>
            <a:ext cx="1397000" cy="1397000"/>
            <a:chOff x="3438525" y="2143125"/>
            <a:chExt cx="1397000" cy="1397000"/>
          </a:xfrm>
        </p:grpSpPr>
        <p:sp>
          <p:nvSpPr>
            <p:cNvPr id="33" name="Полилиния 25">
              <a:extLst>
                <a:ext uri="{FF2B5EF4-FFF2-40B4-BE49-F238E27FC236}">
                  <a16:creationId xmlns:a16="http://schemas.microsoft.com/office/drawing/2014/main" id="{82A9CD09-E5BD-4051-A55B-752BE1EA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166" name="Группа 165">
              <a:extLst>
                <a:ext uri="{FF2B5EF4-FFF2-40B4-BE49-F238E27FC236}">
                  <a16:creationId xmlns:a16="http://schemas.microsoft.com/office/drawing/2014/main" id="{F3A32F3A-3EA3-4F6F-905C-AE7E326402EF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167" name="Полилиния 49">
                <a:extLst>
                  <a:ext uri="{FF2B5EF4-FFF2-40B4-BE49-F238E27FC236}">
                    <a16:creationId xmlns:a16="http://schemas.microsoft.com/office/drawing/2014/main" id="{740B54FD-C512-4C4B-90F2-B8FE96027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8" name="Полилиния 50">
                <a:extLst>
                  <a:ext uri="{FF2B5EF4-FFF2-40B4-BE49-F238E27FC236}">
                    <a16:creationId xmlns:a16="http://schemas.microsoft.com/office/drawing/2014/main" id="{4FDC5A8D-821C-42CD-8C45-FB309BF76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9" name="Овал 51">
                <a:extLst>
                  <a:ext uri="{FF2B5EF4-FFF2-40B4-BE49-F238E27FC236}">
                    <a16:creationId xmlns:a16="http://schemas.microsoft.com/office/drawing/2014/main" id="{627888DD-F7D4-4895-B336-F188BAF1D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0" name="Полилиния 52">
                <a:extLst>
                  <a:ext uri="{FF2B5EF4-FFF2-40B4-BE49-F238E27FC236}">
                    <a16:creationId xmlns:a16="http://schemas.microsoft.com/office/drawing/2014/main" id="{21C53BAF-A1BD-4D9D-8C56-C5A5E296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1" name="Полилиния 53">
                <a:extLst>
                  <a:ext uri="{FF2B5EF4-FFF2-40B4-BE49-F238E27FC236}">
                    <a16:creationId xmlns:a16="http://schemas.microsoft.com/office/drawing/2014/main" id="{B30A39F9-E915-4B71-94A4-3436CE4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2" name="Полилиния 54">
                <a:extLst>
                  <a:ext uri="{FF2B5EF4-FFF2-40B4-BE49-F238E27FC236}">
                    <a16:creationId xmlns:a16="http://schemas.microsoft.com/office/drawing/2014/main" id="{92A91763-2FE9-4F49-81B3-F46A31888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3" name="Овал 55">
                <a:extLst>
                  <a:ext uri="{FF2B5EF4-FFF2-40B4-BE49-F238E27FC236}">
                    <a16:creationId xmlns:a16="http://schemas.microsoft.com/office/drawing/2014/main" id="{5D56157D-44A4-414B-A115-780567411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4" name="Полилиния 56">
                <a:extLst>
                  <a:ext uri="{FF2B5EF4-FFF2-40B4-BE49-F238E27FC236}">
                    <a16:creationId xmlns:a16="http://schemas.microsoft.com/office/drawing/2014/main" id="{62DA9A80-F152-45F5-94C2-BB31EDA3C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5" name="Полилиния 57">
                <a:extLst>
                  <a:ext uri="{FF2B5EF4-FFF2-40B4-BE49-F238E27FC236}">
                    <a16:creationId xmlns:a16="http://schemas.microsoft.com/office/drawing/2014/main" id="{003EFD2E-CF90-4AC0-BEC7-7BC685648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6" name="Полилиния 58">
                <a:extLst>
                  <a:ext uri="{FF2B5EF4-FFF2-40B4-BE49-F238E27FC236}">
                    <a16:creationId xmlns:a16="http://schemas.microsoft.com/office/drawing/2014/main" id="{17D242C7-DED5-4760-974B-1C0C2CEDE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7" name="Овал 59">
                <a:extLst>
                  <a:ext uri="{FF2B5EF4-FFF2-40B4-BE49-F238E27FC236}">
                    <a16:creationId xmlns:a16="http://schemas.microsoft.com/office/drawing/2014/main" id="{4029ED17-8FD3-4AF2-A688-F0EE0CED0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8" name="Полилиния 60">
                <a:extLst>
                  <a:ext uri="{FF2B5EF4-FFF2-40B4-BE49-F238E27FC236}">
                    <a16:creationId xmlns:a16="http://schemas.microsoft.com/office/drawing/2014/main" id="{635ABD1D-573A-4AEB-BA17-43168A9B8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9" name="Линия 61">
                <a:extLst>
                  <a:ext uri="{FF2B5EF4-FFF2-40B4-BE49-F238E27FC236}">
                    <a16:creationId xmlns:a16="http://schemas.microsoft.com/office/drawing/2014/main" id="{5DC54740-A0D8-4879-95BC-57FB1ACC3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80" name="Линия 62">
                <a:extLst>
                  <a:ext uri="{FF2B5EF4-FFF2-40B4-BE49-F238E27FC236}">
                    <a16:creationId xmlns:a16="http://schemas.microsoft.com/office/drawing/2014/main" id="{E3DB3D49-FAF6-4080-AE40-81CF5899A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</p:grpSp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Овал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3" name="Полилиния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4" name="Овал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5" name="Полилиния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6" name="Овал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7" name="Полилиния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8" name="Полилиния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9" name="Полилиния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0" name="Полилиния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42" name="Группа 41" descr="Это изображение содержит значок с тремя людьми и шаром. ">
            <a:extLst>
              <a:ext uri="{FF2B5EF4-FFF2-40B4-BE49-F238E27FC236}">
                <a16:creationId xmlns:a16="http://schemas.microsoft.com/office/drawing/2014/main" id="{0F9B9E83-7B40-4A58-B9B6-072ADD8AF2AD}"/>
              </a:ext>
            </a:extLst>
          </p:cNvPr>
          <p:cNvGrpSpPr/>
          <p:nvPr/>
        </p:nvGrpSpPr>
        <p:grpSpPr>
          <a:xfrm>
            <a:off x="2741612" y="4162425"/>
            <a:ext cx="1271588" cy="1273175"/>
            <a:chOff x="2690812" y="4162425"/>
            <a:chExt cx="1271588" cy="1273175"/>
          </a:xfrm>
        </p:grpSpPr>
        <p:sp>
          <p:nvSpPr>
            <p:cNvPr id="32" name="Овал 24">
              <a:extLst>
                <a:ext uri="{FF2B5EF4-FFF2-40B4-BE49-F238E27FC236}">
                  <a16:creationId xmlns:a16="http://schemas.microsoft.com/office/drawing/2014/main" id="{16A34343-0998-42BB-80E4-28FB10F8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191" name="Группа 190">
              <a:extLst>
                <a:ext uri="{FF2B5EF4-FFF2-40B4-BE49-F238E27FC236}">
                  <a16:creationId xmlns:a16="http://schemas.microsoft.com/office/drawing/2014/main" id="{6EF0E095-962C-4FF0-89AE-50E91D8B01BD}"/>
                </a:ext>
              </a:extLst>
            </p:cNvPr>
            <p:cNvGrpSpPr/>
            <p:nvPr/>
          </p:nvGrpSpPr>
          <p:grpSpPr>
            <a:xfrm>
              <a:off x="3011359" y="4426329"/>
              <a:ext cx="610282" cy="674403"/>
              <a:chOff x="4841875" y="2895601"/>
              <a:chExt cx="344488" cy="346075"/>
            </a:xfrm>
          </p:grpSpPr>
          <p:sp>
            <p:nvSpPr>
              <p:cNvPr id="192" name="Полилиния 258">
                <a:extLst>
                  <a:ext uri="{FF2B5EF4-FFF2-40B4-BE49-F238E27FC236}">
                    <a16:creationId xmlns:a16="http://schemas.microsoft.com/office/drawing/2014/main" id="{6406E6B6-1167-46C8-948E-C5EF17DA0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3" name="Полилиния 259">
                <a:extLst>
                  <a:ext uri="{FF2B5EF4-FFF2-40B4-BE49-F238E27FC236}">
                    <a16:creationId xmlns:a16="http://schemas.microsoft.com/office/drawing/2014/main" id="{72ECCE91-FE4E-4D18-8094-A898EA086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4" name="Полилиния 260">
                <a:extLst>
                  <a:ext uri="{FF2B5EF4-FFF2-40B4-BE49-F238E27FC236}">
                    <a16:creationId xmlns:a16="http://schemas.microsoft.com/office/drawing/2014/main" id="{3548F75A-EA11-4316-A1F6-0CAEB6787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5" name="Линия 261">
                <a:extLst>
                  <a:ext uri="{FF2B5EF4-FFF2-40B4-BE49-F238E27FC236}">
                    <a16:creationId xmlns:a16="http://schemas.microsoft.com/office/drawing/2014/main" id="{5124F4E9-141F-499A-8EEC-1241D51B2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6" name="Линия 262">
                <a:extLst>
                  <a:ext uri="{FF2B5EF4-FFF2-40B4-BE49-F238E27FC236}">
                    <a16:creationId xmlns:a16="http://schemas.microsoft.com/office/drawing/2014/main" id="{F8299F61-1975-4EE9-BAB2-3CE9A446F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7" name="Линия 263">
                <a:extLst>
                  <a:ext uri="{FF2B5EF4-FFF2-40B4-BE49-F238E27FC236}">
                    <a16:creationId xmlns:a16="http://schemas.microsoft.com/office/drawing/2014/main" id="{21DCC590-EB7E-4BE9-BE74-8FD7163D4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8" name="Овал 264">
                <a:extLst>
                  <a:ext uri="{FF2B5EF4-FFF2-40B4-BE49-F238E27FC236}">
                    <a16:creationId xmlns:a16="http://schemas.microsoft.com/office/drawing/2014/main" id="{9DD4333D-6A4C-43A4-873D-73945A8A3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9" name="Овал 265">
                <a:extLst>
                  <a:ext uri="{FF2B5EF4-FFF2-40B4-BE49-F238E27FC236}">
                    <a16:creationId xmlns:a16="http://schemas.microsoft.com/office/drawing/2014/main" id="{4BE9E84A-E911-4211-BBA2-3D0BE5875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0" name="Овал 266">
                <a:extLst>
                  <a:ext uri="{FF2B5EF4-FFF2-40B4-BE49-F238E27FC236}">
                    <a16:creationId xmlns:a16="http://schemas.microsoft.com/office/drawing/2014/main" id="{0ECA1A96-AB7F-46A0-88B5-FCD888592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1" name="Полилиния 267">
                <a:extLst>
                  <a:ext uri="{FF2B5EF4-FFF2-40B4-BE49-F238E27FC236}">
                    <a16:creationId xmlns:a16="http://schemas.microsoft.com/office/drawing/2014/main" id="{75E1735F-98B1-4E7B-BDDC-FE64527C3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</p:grpSp>
      <p:grpSp>
        <p:nvGrpSpPr>
          <p:cNvPr id="38" name="Группа 37" descr="Это изображение содержит значок с тремя людьми и шаром. ">
            <a:extLst>
              <a:ext uri="{FF2B5EF4-FFF2-40B4-BE49-F238E27FC236}">
                <a16:creationId xmlns:a16="http://schemas.microsoft.com/office/drawing/2014/main" id="{A990E334-4A7D-4F5C-A904-F305BFAA954B}"/>
              </a:ext>
            </a:extLst>
          </p:cNvPr>
          <p:cNvGrpSpPr/>
          <p:nvPr/>
        </p:nvGrpSpPr>
        <p:grpSpPr>
          <a:xfrm>
            <a:off x="8229600" y="4182253"/>
            <a:ext cx="1271588" cy="1273175"/>
            <a:chOff x="8229600" y="4162425"/>
            <a:chExt cx="1271588" cy="1273175"/>
          </a:xfrm>
        </p:grpSpPr>
        <p:sp>
          <p:nvSpPr>
            <p:cNvPr id="36" name="Овал 28">
              <a:extLst>
                <a:ext uri="{FF2B5EF4-FFF2-40B4-BE49-F238E27FC236}">
                  <a16:creationId xmlns:a16="http://schemas.microsoft.com/office/drawing/2014/main" id="{4699FCCF-8ACA-4F41-97A7-AD2C08AE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202" name="Группа 201">
              <a:extLst>
                <a:ext uri="{FF2B5EF4-FFF2-40B4-BE49-F238E27FC236}">
                  <a16:creationId xmlns:a16="http://schemas.microsoft.com/office/drawing/2014/main" id="{F63DE9C6-B298-4701-B108-E8E84885E8BC}"/>
                </a:ext>
              </a:extLst>
            </p:cNvPr>
            <p:cNvGrpSpPr/>
            <p:nvPr/>
          </p:nvGrpSpPr>
          <p:grpSpPr>
            <a:xfrm>
              <a:off x="8560253" y="4426329"/>
              <a:ext cx="610282" cy="674403"/>
              <a:chOff x="4841875" y="2895601"/>
              <a:chExt cx="344488" cy="346075"/>
            </a:xfrm>
          </p:grpSpPr>
          <p:sp>
            <p:nvSpPr>
              <p:cNvPr id="203" name="Полилиния 258">
                <a:extLst>
                  <a:ext uri="{FF2B5EF4-FFF2-40B4-BE49-F238E27FC236}">
                    <a16:creationId xmlns:a16="http://schemas.microsoft.com/office/drawing/2014/main" id="{05760EEA-E70F-4460-BC2A-336F9645E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4" name="Полилиния 259">
                <a:extLst>
                  <a:ext uri="{FF2B5EF4-FFF2-40B4-BE49-F238E27FC236}">
                    <a16:creationId xmlns:a16="http://schemas.microsoft.com/office/drawing/2014/main" id="{7AE0CD2C-CD57-47B1-B505-80D106A80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5" name="Полилиния 260">
                <a:extLst>
                  <a:ext uri="{FF2B5EF4-FFF2-40B4-BE49-F238E27FC236}">
                    <a16:creationId xmlns:a16="http://schemas.microsoft.com/office/drawing/2014/main" id="{872A3131-C536-4756-B975-DACC55DF3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6" name="Линия 261">
                <a:extLst>
                  <a:ext uri="{FF2B5EF4-FFF2-40B4-BE49-F238E27FC236}">
                    <a16:creationId xmlns:a16="http://schemas.microsoft.com/office/drawing/2014/main" id="{8D6C92E4-36B6-469D-8D9D-7E821A2B6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7" name="Линия 262">
                <a:extLst>
                  <a:ext uri="{FF2B5EF4-FFF2-40B4-BE49-F238E27FC236}">
                    <a16:creationId xmlns:a16="http://schemas.microsoft.com/office/drawing/2014/main" id="{B9D7D31E-100C-4875-91DB-E3AA306D1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8" name="Линия 263">
                <a:extLst>
                  <a:ext uri="{FF2B5EF4-FFF2-40B4-BE49-F238E27FC236}">
                    <a16:creationId xmlns:a16="http://schemas.microsoft.com/office/drawing/2014/main" id="{29CE937B-2D75-4864-AD7D-EE0DA1EBA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9" name="Овал 264">
                <a:extLst>
                  <a:ext uri="{FF2B5EF4-FFF2-40B4-BE49-F238E27FC236}">
                    <a16:creationId xmlns:a16="http://schemas.microsoft.com/office/drawing/2014/main" id="{5C237BA8-A5D9-4E6F-B526-E97148578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0" name="Овал 265">
                <a:extLst>
                  <a:ext uri="{FF2B5EF4-FFF2-40B4-BE49-F238E27FC236}">
                    <a16:creationId xmlns:a16="http://schemas.microsoft.com/office/drawing/2014/main" id="{661A5EFA-ECB7-4C9D-A8BD-1FACE7EBB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1" name="Овал 266">
                <a:extLst>
                  <a:ext uri="{FF2B5EF4-FFF2-40B4-BE49-F238E27FC236}">
                    <a16:creationId xmlns:a16="http://schemas.microsoft.com/office/drawing/2014/main" id="{6503CA85-38C3-44D1-94CA-34EA501E4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2" name="Полилиния 267">
                <a:extLst>
                  <a:ext uri="{FF2B5EF4-FFF2-40B4-BE49-F238E27FC236}">
                    <a16:creationId xmlns:a16="http://schemas.microsoft.com/office/drawing/2014/main" id="{AE3AF176-184A-4597-B23C-A8ECB6945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</p:grpSp>
      <p:grpSp>
        <p:nvGrpSpPr>
          <p:cNvPr id="39" name="Группа 38" descr="Это изображение содержит значок с тремя взаимодействующими с друг другом людьми. ">
            <a:extLst>
              <a:ext uri="{FF2B5EF4-FFF2-40B4-BE49-F238E27FC236}">
                <a16:creationId xmlns:a16="http://schemas.microsoft.com/office/drawing/2014/main" id="{D7F5E6C2-3449-4D64-AEF0-8F9AE58743E4}"/>
              </a:ext>
            </a:extLst>
          </p:cNvPr>
          <p:cNvGrpSpPr/>
          <p:nvPr/>
        </p:nvGrpSpPr>
        <p:grpSpPr>
          <a:xfrm>
            <a:off x="7305675" y="2143125"/>
            <a:ext cx="1397000" cy="1397000"/>
            <a:chOff x="7356475" y="2143125"/>
            <a:chExt cx="1397000" cy="1397000"/>
          </a:xfrm>
        </p:grpSpPr>
        <p:sp>
          <p:nvSpPr>
            <p:cNvPr id="35" name="Полилиния 27">
              <a:extLst>
                <a:ext uri="{FF2B5EF4-FFF2-40B4-BE49-F238E27FC236}">
                  <a16:creationId xmlns:a16="http://schemas.microsoft.com/office/drawing/2014/main" id="{AAE4382C-A236-4EFC-A5CF-301D418C6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213" name="Группа 212">
              <a:extLst>
                <a:ext uri="{FF2B5EF4-FFF2-40B4-BE49-F238E27FC236}">
                  <a16:creationId xmlns:a16="http://schemas.microsoft.com/office/drawing/2014/main" id="{84CDD73D-3AA4-4625-B9F5-1852145FC880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14" name="Полилиния 49">
                <a:extLst>
                  <a:ext uri="{FF2B5EF4-FFF2-40B4-BE49-F238E27FC236}">
                    <a16:creationId xmlns:a16="http://schemas.microsoft.com/office/drawing/2014/main" id="{ABF2711F-75A7-4B4A-BF02-2652927EB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5" name="Полилиния 50">
                <a:extLst>
                  <a:ext uri="{FF2B5EF4-FFF2-40B4-BE49-F238E27FC236}">
                    <a16:creationId xmlns:a16="http://schemas.microsoft.com/office/drawing/2014/main" id="{82DE05A5-FAEC-4B16-BF1A-19901B94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6" name="Овал 51">
                <a:extLst>
                  <a:ext uri="{FF2B5EF4-FFF2-40B4-BE49-F238E27FC236}">
                    <a16:creationId xmlns:a16="http://schemas.microsoft.com/office/drawing/2014/main" id="{0E0CD678-477B-451D-9104-A48469B39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7" name="Полилиния 52">
                <a:extLst>
                  <a:ext uri="{FF2B5EF4-FFF2-40B4-BE49-F238E27FC236}">
                    <a16:creationId xmlns:a16="http://schemas.microsoft.com/office/drawing/2014/main" id="{26FA0A70-D241-45F0-830E-0A67FE310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8" name="Полилиния 53">
                <a:extLst>
                  <a:ext uri="{FF2B5EF4-FFF2-40B4-BE49-F238E27FC236}">
                    <a16:creationId xmlns:a16="http://schemas.microsoft.com/office/drawing/2014/main" id="{A59E8B52-245F-4ACF-8281-9CF552059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9" name="Полилиния 54">
                <a:extLst>
                  <a:ext uri="{FF2B5EF4-FFF2-40B4-BE49-F238E27FC236}">
                    <a16:creationId xmlns:a16="http://schemas.microsoft.com/office/drawing/2014/main" id="{899BF9CE-E77F-4F48-9450-66E3BECCB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0" name="Овал 55">
                <a:extLst>
                  <a:ext uri="{FF2B5EF4-FFF2-40B4-BE49-F238E27FC236}">
                    <a16:creationId xmlns:a16="http://schemas.microsoft.com/office/drawing/2014/main" id="{4BEF1ED3-5C78-40B2-8A93-4068B9D5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1" name="Полилиния 56">
                <a:extLst>
                  <a:ext uri="{FF2B5EF4-FFF2-40B4-BE49-F238E27FC236}">
                    <a16:creationId xmlns:a16="http://schemas.microsoft.com/office/drawing/2014/main" id="{A2AAED8D-F9E0-4ECB-9AB3-CBBAFB83B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2" name="Полилиния 57">
                <a:extLst>
                  <a:ext uri="{FF2B5EF4-FFF2-40B4-BE49-F238E27FC236}">
                    <a16:creationId xmlns:a16="http://schemas.microsoft.com/office/drawing/2014/main" id="{6002DB15-DE43-4C77-9619-8D419321F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3" name="Полилиния 58">
                <a:extLst>
                  <a:ext uri="{FF2B5EF4-FFF2-40B4-BE49-F238E27FC236}">
                    <a16:creationId xmlns:a16="http://schemas.microsoft.com/office/drawing/2014/main" id="{96593802-B775-42A3-AF14-F045D7024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4" name="Овал 59">
                <a:extLst>
                  <a:ext uri="{FF2B5EF4-FFF2-40B4-BE49-F238E27FC236}">
                    <a16:creationId xmlns:a16="http://schemas.microsoft.com/office/drawing/2014/main" id="{E9093A9B-C057-4965-9778-D32C3435B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5" name="Полилиния 60">
                <a:extLst>
                  <a:ext uri="{FF2B5EF4-FFF2-40B4-BE49-F238E27FC236}">
                    <a16:creationId xmlns:a16="http://schemas.microsoft.com/office/drawing/2014/main" id="{25E38B6F-D336-4A2F-AB1E-5483A6711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6" name="Линия 61">
                <a:extLst>
                  <a:ext uri="{FF2B5EF4-FFF2-40B4-BE49-F238E27FC236}">
                    <a16:creationId xmlns:a16="http://schemas.microsoft.com/office/drawing/2014/main" id="{C97F06C5-8609-4F4A-94C8-8D52F485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7" name="Линия 62">
                <a:extLst>
                  <a:ext uri="{FF2B5EF4-FFF2-40B4-BE49-F238E27FC236}">
                    <a16:creationId xmlns:a16="http://schemas.microsoft.com/office/drawing/2014/main" id="{7A7E2673-DEC0-43F1-9033-64A7A4DA5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</p:grpSp>
      <p:sp>
        <p:nvSpPr>
          <p:cNvPr id="331" name="Надпись 330">
            <a:extLst>
              <a:ext uri="{FF2B5EF4-FFF2-40B4-BE49-F238E27FC236}">
                <a16:creationId xmlns:a16="http://schemas.microsoft.com/office/drawing/2014/main" id="{62109C55-9EBC-4778-80D4-D55D22307915}"/>
              </a:ext>
            </a:extLst>
          </p:cNvPr>
          <p:cNvSpPr txBox="1"/>
          <p:nvPr/>
        </p:nvSpPr>
        <p:spPr>
          <a:xfrm>
            <a:off x="9858619" y="4157408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processing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7" name="Надпись 336">
            <a:extLst>
              <a:ext uri="{FF2B5EF4-FFF2-40B4-BE49-F238E27FC236}">
                <a16:creationId xmlns:a16="http://schemas.microsoft.com/office/drawing/2014/main" id="{3380BC47-47FB-44F3-9E0B-80B83E426031}"/>
              </a:ext>
            </a:extLst>
          </p:cNvPr>
          <p:cNvSpPr txBox="1"/>
          <p:nvPr/>
        </p:nvSpPr>
        <p:spPr>
          <a:xfrm>
            <a:off x="9098876" y="2203556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accuracy</a:t>
            </a:r>
          </a:p>
        </p:txBody>
      </p:sp>
      <p:sp>
        <p:nvSpPr>
          <p:cNvPr id="340" name="Надпись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1427303" y="2164807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Official data</a:t>
            </a:r>
          </a:p>
        </p:txBody>
      </p:sp>
      <p:sp>
        <p:nvSpPr>
          <p:cNvPr id="343" name="Надпись 342">
            <a:extLst>
              <a:ext uri="{FF2B5EF4-FFF2-40B4-BE49-F238E27FC236}">
                <a16:creationId xmlns:a16="http://schemas.microsoft.com/office/drawing/2014/main" id="{36571B2F-0463-48D1-8CC7-EA6BC8F3FB67}"/>
              </a:ext>
            </a:extLst>
          </p:cNvPr>
          <p:cNvSpPr txBox="1"/>
          <p:nvPr/>
        </p:nvSpPr>
        <p:spPr>
          <a:xfrm>
            <a:off x="790648" y="4157408"/>
            <a:ext cx="15946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Latest data</a:t>
            </a:r>
          </a:p>
        </p:txBody>
      </p:sp>
      <p:sp>
        <p:nvSpPr>
          <p:cNvPr id="346" name="Надпись 345">
            <a:extLst>
              <a:ext uri="{FF2B5EF4-FFF2-40B4-BE49-F238E27FC236}">
                <a16:creationId xmlns:a16="http://schemas.microsoft.com/office/drawing/2014/main" id="{3DF722C9-361F-401E-AD34-54132A8436B3}"/>
              </a:ext>
            </a:extLst>
          </p:cNvPr>
          <p:cNvSpPr txBox="1"/>
          <p:nvPr/>
        </p:nvSpPr>
        <p:spPr>
          <a:xfrm>
            <a:off x="3953987" y="537999"/>
            <a:ext cx="428402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large number of open sources</a:t>
            </a:r>
          </a:p>
        </p:txBody>
      </p:sp>
      <p:sp>
        <p:nvSpPr>
          <p:cNvPr id="24" name="Заголовок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 smtClean="0"/>
              <a:t>4</a:t>
            </a:r>
            <a:r>
              <a:rPr lang="ru-RU" dirty="0" smtClean="0"/>
              <a:t> </a:t>
            </a:r>
            <a:r>
              <a:rPr lang="ru-RU" dirty="0"/>
              <a:t>с информацией о кадрах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 descr="Это изображение содержит рисунок мужчины с бородой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577510" y="1318790"/>
            <a:ext cx="4430272" cy="6043606"/>
            <a:chOff x="117404" y="1951388"/>
            <a:chExt cx="3810340" cy="5197917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Полилиния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" name="Полилиния 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1" name="Полилиния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2" name="Полилиния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3" name="Полилиния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4" name="Полилиния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" name="Полилиния 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" name="Полилиния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" name="Полилиния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8" name="Полилиния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" name="Полилиния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" name="Полилиния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" name="Полилиния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" name="Ромб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0" name="Ромб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1" name="Ромб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sp>
        <p:nvSpPr>
          <p:cNvPr id="43" name="Надпись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257799" y="379963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en-US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 and visualization</a:t>
            </a:r>
            <a:endParaRPr lang="ru-RU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Надпись 34">
            <a:extLst>
              <a:ext uri="{FF2B5EF4-FFF2-40B4-BE49-F238E27FC236}">
                <a16:creationId xmlns:a16="http://schemas.microsoft.com/office/drawing/2014/main" id="{5B9B6ACE-82EA-46F9-BDC2-CEC041ABBF22}"/>
              </a:ext>
            </a:extLst>
          </p:cNvPr>
          <p:cNvSpPr txBox="1"/>
          <p:nvPr/>
        </p:nvSpPr>
        <p:spPr>
          <a:xfrm>
            <a:off x="5257799" y="1015244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Ratio of population density in districts of Almaty</a:t>
            </a:r>
          </a:p>
        </p:txBody>
      </p:sp>
      <p:sp>
        <p:nvSpPr>
          <p:cNvPr id="6" name="Заголовок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 smtClean="0"/>
              <a:t>6</a:t>
            </a:r>
            <a:r>
              <a:rPr lang="ru-RU" dirty="0" smtClean="0"/>
              <a:t> </a:t>
            </a:r>
            <a:r>
              <a:rPr lang="ru-RU" dirty="0"/>
              <a:t>с информацией о кадрах</a:t>
            </a:r>
            <a:endParaRPr lang="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23" y="1885038"/>
            <a:ext cx="5314927" cy="3411969"/>
          </a:xfrm>
          <a:prstGeom prst="rect">
            <a:avLst/>
          </a:prstGeom>
        </p:spPr>
      </p:pic>
      <p:sp>
        <p:nvSpPr>
          <p:cNvPr id="30" name="Надпись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257799" y="5647101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en-US" sz="28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Pie chart</a:t>
            </a:r>
            <a:endParaRPr lang="ru-RU" sz="28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56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 descr="Это изображение содержит рисунок мужчины с бородой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577510" y="1318790"/>
            <a:ext cx="4430272" cy="6043606"/>
            <a:chOff x="117404" y="1951388"/>
            <a:chExt cx="3810340" cy="5197917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Полилиния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" name="Полилиния 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1" name="Полилиния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2" name="Полилиния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3" name="Полилиния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4" name="Полилиния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" name="Полилиния 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" name="Полилиния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" name="Полилиния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8" name="Полилиния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" name="Полилиния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" name="Полилиния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" name="Полилиния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" name="Ромб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0" name="Ромб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1" name="Ромб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sp>
        <p:nvSpPr>
          <p:cNvPr id="43" name="Надпись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257799" y="379963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 and visualization</a:t>
            </a:r>
            <a:endParaRPr lang="ru-RU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Надпись 34">
            <a:extLst>
              <a:ext uri="{FF2B5EF4-FFF2-40B4-BE49-F238E27FC236}">
                <a16:creationId xmlns:a16="http://schemas.microsoft.com/office/drawing/2014/main" id="{5B9B6ACE-82EA-46F9-BDC2-CEC041ABBF22}"/>
              </a:ext>
            </a:extLst>
          </p:cNvPr>
          <p:cNvSpPr txBox="1"/>
          <p:nvPr/>
        </p:nvSpPr>
        <p:spPr>
          <a:xfrm>
            <a:off x="5257799" y="1015244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Ratio of population density in districts of Almaty</a:t>
            </a:r>
            <a:endParaRPr lang="en-US" dirty="0"/>
          </a:p>
        </p:txBody>
      </p:sp>
      <p:sp>
        <p:nvSpPr>
          <p:cNvPr id="6" name="Заголовок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 smtClean="0"/>
              <a:t>6</a:t>
            </a:r>
            <a:r>
              <a:rPr lang="ru-RU" dirty="0" smtClean="0"/>
              <a:t> </a:t>
            </a:r>
            <a:r>
              <a:rPr lang="ru-RU" dirty="0"/>
              <a:t>с информацией о кадрах</a:t>
            </a:r>
            <a:endParaRPr lang="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057" y="1789558"/>
            <a:ext cx="6613447" cy="3507740"/>
          </a:xfrm>
          <a:prstGeom prst="rect">
            <a:avLst/>
          </a:prstGeom>
        </p:spPr>
      </p:pic>
      <p:sp>
        <p:nvSpPr>
          <p:cNvPr id="30" name="Надпись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257799" y="5647101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en-US" sz="28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Bar chart</a:t>
            </a:r>
            <a:endParaRPr lang="ru-RU" sz="28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56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 descr="Это изображение содержит рисунок мужчины с бородой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577510" y="1318790"/>
            <a:ext cx="4430272" cy="6043606"/>
            <a:chOff x="117404" y="1951388"/>
            <a:chExt cx="3810340" cy="5197917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Полилиния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" name="Полилиния 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1" name="Полилиния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2" name="Полилиния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3" name="Полилиния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4" name="Полилиния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" name="Полилиния 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" name="Полилиния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" name="Полилиния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8" name="Полилиния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" name="Полилиния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" name="Полилиния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" name="Полилиния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" name="Ромб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0" name="Ромб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1" name="Ромб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sp>
        <p:nvSpPr>
          <p:cNvPr id="43" name="Надпись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257799" y="379963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 and visualization</a:t>
            </a:r>
            <a:endParaRPr lang="ru-RU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Надпись 34">
            <a:extLst>
              <a:ext uri="{FF2B5EF4-FFF2-40B4-BE49-F238E27FC236}">
                <a16:creationId xmlns:a16="http://schemas.microsoft.com/office/drawing/2014/main" id="{5B9B6ACE-82EA-46F9-BDC2-CEC041ABBF22}"/>
              </a:ext>
            </a:extLst>
          </p:cNvPr>
          <p:cNvSpPr txBox="1"/>
          <p:nvPr/>
        </p:nvSpPr>
        <p:spPr>
          <a:xfrm>
            <a:off x="5257799" y="1015244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Ratio of population density in districts of Almaty</a:t>
            </a:r>
            <a:endParaRPr lang="en-US" dirty="0"/>
          </a:p>
        </p:txBody>
      </p:sp>
      <p:sp>
        <p:nvSpPr>
          <p:cNvPr id="6" name="Заголовок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 smtClean="0"/>
              <a:t>6</a:t>
            </a:r>
            <a:r>
              <a:rPr lang="ru-RU" dirty="0" smtClean="0"/>
              <a:t> </a:t>
            </a:r>
            <a:r>
              <a:rPr lang="ru-RU" dirty="0"/>
              <a:t>с информацией о кадрах</a:t>
            </a:r>
            <a:endParaRPr lang="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494" y="1585154"/>
            <a:ext cx="5722040" cy="3608494"/>
          </a:xfrm>
          <a:prstGeom prst="rect">
            <a:avLst/>
          </a:prstGeom>
        </p:spPr>
      </p:pic>
      <p:sp>
        <p:nvSpPr>
          <p:cNvPr id="30" name="Надпись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257799" y="5647101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en-US" sz="28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Scatter Plot</a:t>
            </a:r>
            <a:endParaRPr lang="ru-RU" sz="28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7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Надпись 56">
            <a:extLst>
              <a:ext uri="{FF2B5EF4-FFF2-40B4-BE49-F238E27FC236}">
                <a16:creationId xmlns:a16="http://schemas.microsoft.com/office/drawing/2014/main" id="{25264A13-2CF6-4653-9A8E-AE29B6F25F8E}"/>
              </a:ext>
            </a:extLst>
          </p:cNvPr>
          <p:cNvSpPr txBox="1"/>
          <p:nvPr/>
        </p:nvSpPr>
        <p:spPr>
          <a:xfrm>
            <a:off x="723900" y="457291"/>
            <a:ext cx="8145780" cy="11597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 and visualization</a:t>
            </a:r>
            <a:endParaRPr lang="ru-RU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A6D12FB3-2E0E-4392-B30A-8FABD55972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-12700" y="1794009"/>
            <a:ext cx="12204700" cy="2514602"/>
            <a:chOff x="-12700" y="2162907"/>
            <a:chExt cx="12204700" cy="2514602"/>
          </a:xfrm>
        </p:grpSpPr>
        <p:pic>
          <p:nvPicPr>
            <p:cNvPr id="2" name="Рисунок 1" descr="Несколько человек сидят за столом&#10;">
              <a:extLst>
                <a:ext uri="{FF2B5EF4-FFF2-40B4-BE49-F238E27FC236}">
                  <a16:creationId xmlns:a16="http://schemas.microsoft.com/office/drawing/2014/main" id="{2D62790E-5C31-4474-BE12-F50234A0C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" name="Прямоугольник 2" descr="Это изображение стола с ноутбуками и работающими за ними людьми.">
              <a:extLst>
                <a:ext uri="{FF2B5EF4-FFF2-40B4-BE49-F238E27FC236}">
                  <a16:creationId xmlns:a16="http://schemas.microsoft.com/office/drawing/2014/main" id="{53AEFB1F-87BB-40C6-9BC7-E1CE0AC0AC1B}"/>
                </a:ext>
              </a:extLst>
            </p:cNvPr>
            <p:cNvSpPr/>
            <p:nvPr/>
          </p:nvSpPr>
          <p:spPr>
            <a:xfrm>
              <a:off x="0" y="2162907"/>
              <a:ext cx="12192000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 smtClean="0"/>
              <a:t>7</a:t>
            </a:r>
            <a:r>
              <a:rPr lang="ru-RU" dirty="0" smtClean="0"/>
              <a:t> </a:t>
            </a:r>
            <a:r>
              <a:rPr lang="ru-RU" dirty="0"/>
              <a:t>с информацией о кадрах</a:t>
            </a:r>
            <a:endParaRPr lang="ru" dirty="0"/>
          </a:p>
        </p:txBody>
      </p:sp>
      <p:pic>
        <p:nvPicPr>
          <p:cNvPr id="45" name="Рисунок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869183"/>
            <a:ext cx="10461002" cy="2364251"/>
          </a:xfrm>
          <a:prstGeom prst="rect">
            <a:avLst/>
          </a:prstGeom>
        </p:spPr>
      </p:pic>
      <p:sp>
        <p:nvSpPr>
          <p:cNvPr id="58" name="Надпись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257799" y="5647101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en-US" sz="28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Waffle</a:t>
            </a:r>
            <a:endParaRPr lang="ru-RU" sz="28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9" name="Рисунок 58" descr="Это изображение двух пар рук, собирающих вместе кусочки головоломки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224"/>
          <a:stretch/>
        </p:blipFill>
        <p:spPr>
          <a:xfrm>
            <a:off x="10454640" y="4293680"/>
            <a:ext cx="1737360" cy="2565646"/>
          </a:xfrm>
          <a:prstGeom prst="rect">
            <a:avLst/>
          </a:prstGeom>
        </p:spPr>
      </p:pic>
      <p:grpSp>
        <p:nvGrpSpPr>
          <p:cNvPr id="60" name="Группа 59" descr="Это изображение содержит рисунок мужчины с бородой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79201" y="4375572"/>
            <a:ext cx="1820719" cy="2483754"/>
            <a:chOff x="117404" y="1951388"/>
            <a:chExt cx="3810340" cy="5197917"/>
          </a:xfrm>
        </p:grpSpPr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62" name="Группа 61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71" name="Полилиния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2" name="Полилиния 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3" name="Полилиния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4" name="Полилиния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5" name="Полилиния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6" name="Полилиния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7" name="Полилиния 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8" name="Полилиния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9" name="Полилиния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0" name="Полилиния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1" name="Полилиния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2" name="Полилиния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3" name="Полилиния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68" name="Ромб 67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69" name="Ромб 68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70" name="Ромб 69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16376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 descr="Это изображение содержит рисунок мужчины с бородой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577510" y="1318790"/>
            <a:ext cx="4430272" cy="6043606"/>
            <a:chOff x="117404" y="1951388"/>
            <a:chExt cx="3810340" cy="5197917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Полилиния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" name="Полилиния 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1" name="Полилиния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2" name="Полилиния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3" name="Полилиния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4" name="Полилиния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" name="Полилиния 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" name="Полилиния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" name="Полилиния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8" name="Полилиния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" name="Полилиния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" name="Полилиния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" name="Полилиния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" name="Ромб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0" name="Ромб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1" name="Ромб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sp>
        <p:nvSpPr>
          <p:cNvPr id="43" name="Надпись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257799" y="379963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 and visualization</a:t>
            </a:r>
            <a:endParaRPr lang="ru-RU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Надпись 34">
            <a:extLst>
              <a:ext uri="{FF2B5EF4-FFF2-40B4-BE49-F238E27FC236}">
                <a16:creationId xmlns:a16="http://schemas.microsoft.com/office/drawing/2014/main" id="{5B9B6ACE-82EA-46F9-BDC2-CEC041ABBF22}"/>
              </a:ext>
            </a:extLst>
          </p:cNvPr>
          <p:cNvSpPr txBox="1"/>
          <p:nvPr/>
        </p:nvSpPr>
        <p:spPr>
          <a:xfrm>
            <a:off x="5257799" y="1015244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Ratio of population density in districts of Almaty</a:t>
            </a:r>
            <a:endParaRPr lang="en-US" dirty="0"/>
          </a:p>
        </p:txBody>
      </p:sp>
      <p:sp>
        <p:nvSpPr>
          <p:cNvPr id="6" name="Заголовок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 smtClean="0"/>
              <a:t>6</a:t>
            </a:r>
            <a:r>
              <a:rPr lang="ru-RU" dirty="0" smtClean="0"/>
              <a:t> </a:t>
            </a:r>
            <a:r>
              <a:rPr lang="ru-RU" dirty="0"/>
              <a:t>с информацией о кадрах</a:t>
            </a:r>
            <a:endParaRPr lang="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232" y="1789558"/>
            <a:ext cx="7257333" cy="404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6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24_TF33668227.potx" id="{B65CD55F-C674-4D94-A054-112C1C8B0BA1}" vid="{823553B5-3B0A-463E-A0F4-6ACAF817F3B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Управление персоналом, от 24Slides</Template>
  <TotalTime>0</TotalTime>
  <Words>223</Words>
  <Application>Microsoft Office PowerPoint</Application>
  <PresentationFormat>Широкоэкранный</PresentationFormat>
  <Paragraphs>62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Тема Office</vt:lpstr>
      <vt:lpstr>Слайд 1 с информацией о кадрах</vt:lpstr>
      <vt:lpstr>Слайд 2 с информацией о кадрах</vt:lpstr>
      <vt:lpstr>Слайд 5 с информацией о кадрах</vt:lpstr>
      <vt:lpstr>Слайд 4 с информацией о кадрах</vt:lpstr>
      <vt:lpstr>Слайд 6 с информацией о кадрах</vt:lpstr>
      <vt:lpstr>Слайд 6 с информацией о кадрах</vt:lpstr>
      <vt:lpstr>Слайд 6 с информацией о кадрах</vt:lpstr>
      <vt:lpstr>Слайд 7 с информацией о кадрах</vt:lpstr>
      <vt:lpstr>Слайд 6 с информацией о кадрах</vt:lpstr>
      <vt:lpstr>Слайд 8 с информацией о кадрах</vt:lpstr>
      <vt:lpstr>Слайд 10 с информацией о кадрах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2019-05-25T18:41:58Z</dcterms:created>
  <dcterms:modified xsi:type="dcterms:W3CDTF">2019-07-22T05:53:55Z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2018-11-20T23:59:14.8270896Z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