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7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72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F72E-7057-4C72-BFEF-126B8A67AB03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6F96-C575-4684-8829-D49A837EA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Sum.</a:t>
            </a:r>
            <a:br>
              <a:rPr lang="en-US" dirty="0"/>
            </a:br>
            <a:r>
              <a:rPr lang="en-US" dirty="0"/>
              <a:t>1.</a:t>
            </a:r>
            <a:r>
              <a:rPr lang="pt-BR" noProof="0" dirty="0"/>
              <a:t>Introdução ao Projeto</a:t>
            </a:r>
          </a:p>
          <a:p>
            <a:r>
              <a:rPr lang="en-US" noProof="0" dirty="0"/>
              <a:t>2</a:t>
            </a:r>
            <a:r>
              <a:rPr lang="pt-BR" noProof="0" dirty="0"/>
              <a:t>.Introdução ao paradigma Lógico e Prolog</a:t>
            </a:r>
          </a:p>
          <a:p>
            <a:r>
              <a:rPr lang="en-US" noProof="0" dirty="0"/>
              <a:t>3</a:t>
            </a:r>
            <a:r>
              <a:rPr lang="pt-BR" noProof="0" dirty="0"/>
              <a:t>.Aplicação</a:t>
            </a:r>
          </a:p>
          <a:p>
            <a:r>
              <a:rPr lang="en-US" noProof="0" dirty="0"/>
              <a:t>4</a:t>
            </a:r>
            <a:r>
              <a:rPr lang="pt-BR" noProof="0" dirty="0"/>
              <a:t>.Fim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7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4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projeto (TEMA)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projeto (TEMA)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2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paradigma Lógico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paradigma Lógico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1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paradigma Lógico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57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4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5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8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4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6000"/>
                <a:lumOff val="84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odamateria.com.br/upload/57/bb/57bb4e6f87fee-cromossomos.jpg" TargetMode="External"/><Relationship Id="rId2" Type="http://schemas.openxmlformats.org/officeDocument/2006/relationships/hyperlink" Target="https://pixabay.com/p-156404/?no_redi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lvrback.s3.amazonaws.com/uploads/a2f3c929-f72d-4892-a91b-fad479e9e78b/bannerLogicaProgramacao_large.png" TargetMode="External"/><Relationship Id="rId5" Type="http://schemas.openxmlformats.org/officeDocument/2006/relationships/hyperlink" Target="http://metodosupera.com.br/descubra-logica-domino/" TargetMode="External"/><Relationship Id="rId4" Type="http://schemas.openxmlformats.org/officeDocument/2006/relationships/hyperlink" Target="http://www.estudopratico.com.br/wp-content/uploads/2015/04/fenotipo-definicao-e-especificidades-sobre-o-assunto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4687" cy="6854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312" y="868366"/>
            <a:ext cx="5711688" cy="2965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Paradigma</a:t>
            </a:r>
            <a:r>
              <a:rPr lang="en-US" dirty="0"/>
              <a:t> </a:t>
            </a:r>
            <a:r>
              <a:rPr lang="pt-BR" dirty="0"/>
              <a:t>Lógico</a:t>
            </a:r>
            <a:br>
              <a:rPr lang="en-US" dirty="0"/>
            </a:br>
            <a:r>
              <a:rPr lang="en-US" dirty="0"/>
              <a:t>Prolog – Testes </a:t>
            </a:r>
            <a:r>
              <a:rPr lang="pt-BR" dirty="0"/>
              <a:t>Genéticos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19460" y="3874025"/>
            <a:ext cx="5433391" cy="1655762"/>
          </a:xfrm>
        </p:spPr>
        <p:txBody>
          <a:bodyPr>
            <a:noAutofit/>
          </a:bodyPr>
          <a:lstStyle/>
          <a:p>
            <a:r>
              <a:rPr lang="en-US" sz="2200" dirty="0"/>
              <a:t>Grupo</a:t>
            </a:r>
          </a:p>
          <a:p>
            <a:r>
              <a:rPr lang="en-US" sz="2200" dirty="0"/>
              <a:t>Daniel José Freire de Araújo</a:t>
            </a:r>
          </a:p>
          <a:p>
            <a:r>
              <a:rPr lang="en-US" sz="2200" dirty="0"/>
              <a:t>Wallace Santana de Lima</a:t>
            </a:r>
          </a:p>
          <a:p>
            <a:r>
              <a:rPr lang="en-US" sz="2200" dirty="0"/>
              <a:t>Rodrigo Araújo Borges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3942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93" y="2536637"/>
            <a:ext cx="8847214" cy="8126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1" y="4017168"/>
            <a:ext cx="10332198" cy="19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059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45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hlinkClick r:id="rId2"/>
              </a:rPr>
              <a:t>https://pixabay.com/p-156404/?no_redirect</a:t>
            </a:r>
            <a:endParaRPr lang="pt-BR" sz="1800" dirty="0"/>
          </a:p>
          <a:p>
            <a:r>
              <a:rPr lang="pt-BR" sz="1800" dirty="0">
                <a:hlinkClick r:id="rId3"/>
              </a:rPr>
              <a:t>https://static.todamateria.com.br/upload/57/bb/57bb4e6f87fee-cromossomos.jpg</a:t>
            </a:r>
            <a:endParaRPr lang="pt-BR" sz="1800" dirty="0"/>
          </a:p>
          <a:p>
            <a:r>
              <a:rPr lang="pt-BR" sz="1800" dirty="0">
                <a:hlinkClick r:id="rId4"/>
              </a:rPr>
              <a:t>http://www.estudopratico.com.br/wp-content/uploads/2015/04/fenotipo-definicao-e-especificidades-sobre-o-assunto.jpg</a:t>
            </a:r>
            <a:endParaRPr lang="pt-BR" sz="1800" dirty="0"/>
          </a:p>
          <a:p>
            <a:r>
              <a:rPr lang="pt-BR" sz="1800" dirty="0">
                <a:hlinkClick r:id="rId5"/>
              </a:rPr>
              <a:t>http://metodosupera.com.br/descubra-logica-domino/</a:t>
            </a:r>
            <a:endParaRPr lang="pt-BR" sz="1800" dirty="0"/>
          </a:p>
          <a:p>
            <a:r>
              <a:rPr lang="pt-BR" sz="1800" dirty="0">
                <a:hlinkClick r:id="rId6"/>
              </a:rPr>
              <a:t>https://silvrback.s3.amazonaws.com/uploads/a2f3c929-f72d-4892-a91b-fad479e9e78b/bannerLogicaProgramacao_large.png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18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dos genes</a:t>
            </a:r>
          </a:p>
          <a:p>
            <a:r>
              <a:rPr lang="pt-BR" dirty="0"/>
              <a:t>Definição de Características</a:t>
            </a:r>
          </a:p>
          <a:p>
            <a:r>
              <a:rPr lang="pt-BR" dirty="0"/>
              <a:t>Hereditariedade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Genetics, Chromosomes, Rna, Dna, Biology, Mu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9" y="365125"/>
            <a:ext cx="5512215" cy="59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4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  <a:p>
            <a:r>
              <a:rPr lang="pt-BR" dirty="0"/>
              <a:t>Genótipos e Fenótipos</a:t>
            </a:r>
          </a:p>
          <a:p>
            <a:r>
              <a:rPr lang="pt-BR" dirty="0"/>
              <a:t>Genômica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690688"/>
            <a:ext cx="4987591" cy="4246577"/>
          </a:xfrm>
          <a:prstGeom prst="rect">
            <a:avLst/>
          </a:prstGeom>
        </p:spPr>
      </p:pic>
      <p:pic>
        <p:nvPicPr>
          <p:cNvPr id="1026" name="Picture 2" descr="Resultado de imagem para fenó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2" y="3644900"/>
            <a:ext cx="4000500" cy="2667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48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Problema:</a:t>
            </a:r>
          </a:p>
          <a:p>
            <a:pPr marL="0" indent="0">
              <a:buNone/>
            </a:pPr>
            <a:r>
              <a:rPr lang="pt-BR" dirty="0"/>
              <a:t>Vendo o posicionamento dessas peças de Dominó, quais os valores que faltam na peça a esquerda e suas posições?</a:t>
            </a:r>
          </a:p>
        </p:txBody>
      </p:sp>
      <p:pic>
        <p:nvPicPr>
          <p:cNvPr id="2054" name="Picture 6" descr="http://metodosupera.com.br/wp-content/uploads/2015/02/logica-do-domin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1825625"/>
            <a:ext cx="46444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posta-desafio-dom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0" y="1973178"/>
            <a:ext cx="4133564" cy="40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1" y="3706479"/>
            <a:ext cx="5871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Raciocínio:</a:t>
            </a:r>
          </a:p>
          <a:p>
            <a:pPr marL="457200" indent="-457200">
              <a:buAutoNum type="arabicParenR"/>
            </a:pPr>
            <a:r>
              <a:rPr lang="pt-BR" sz="2400" dirty="0"/>
              <a:t>O valor “2” está presente em todas as peças alternando de posição.</a:t>
            </a:r>
          </a:p>
          <a:p>
            <a:pPr marL="457200" indent="-457200">
              <a:buAutoNum type="arabicParenR"/>
            </a:pPr>
            <a:r>
              <a:rPr lang="pt-BR" sz="2400" dirty="0"/>
              <a:t>Olhando cada peça oposta e seguindo no sentido horário uma peça, é possível identificar a ordem “1,2,3,4,5,6”, sem considerar as peças já contadas.</a:t>
            </a:r>
          </a:p>
        </p:txBody>
      </p:sp>
    </p:spTree>
    <p:extLst>
      <p:ext uri="{BB962C8B-B14F-4D97-AF65-F5344CB8AC3E}">
        <p14:creationId xmlns:p14="http://schemas.microsoft.com/office/powerpoint/2010/main" val="22219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14011" cy="4351338"/>
          </a:xfrm>
        </p:spPr>
        <p:txBody>
          <a:bodyPr/>
          <a:lstStyle/>
          <a:p>
            <a:r>
              <a:rPr lang="pt-BR" dirty="0"/>
              <a:t>Lógica Matemática</a:t>
            </a:r>
          </a:p>
          <a:p>
            <a:r>
              <a:rPr lang="pt-BR" dirty="0"/>
              <a:t>Premissas</a:t>
            </a:r>
          </a:p>
          <a:p>
            <a:r>
              <a:rPr lang="pt-BR" dirty="0"/>
              <a:t>Formar Conclusões</a:t>
            </a:r>
          </a:p>
          <a:p>
            <a:r>
              <a:rPr lang="pt-BR" dirty="0"/>
              <a:t>Verdadeiro ou falso</a:t>
            </a:r>
          </a:p>
          <a:p>
            <a:endParaRPr lang="pt-BR" dirty="0"/>
          </a:p>
        </p:txBody>
      </p:sp>
      <p:pic>
        <p:nvPicPr>
          <p:cNvPr id="1028" name="Picture 4" descr="https://silvrback.s3.amazonaws.com/uploads/a2f3c929-f72d-4892-a91b-fad479e9e78b/bannerLogicaProgramacao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6" y="1690688"/>
            <a:ext cx="7524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18257"/>
              </p:ext>
            </p:extLst>
          </p:nvPr>
        </p:nvGraphicFramePr>
        <p:xfrm>
          <a:off x="725905" y="3449053"/>
          <a:ext cx="5273842" cy="2586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6921">
                  <a:extLst>
                    <a:ext uri="{9D8B030D-6E8A-4147-A177-3AD203B41FA5}">
                      <a16:colId xmlns:a16="http://schemas.microsoft.com/office/drawing/2014/main" val="3368618829"/>
                    </a:ext>
                  </a:extLst>
                </a:gridCol>
                <a:gridCol w="2636921">
                  <a:extLst>
                    <a:ext uri="{9D8B030D-6E8A-4147-A177-3AD203B41FA5}">
                      <a16:colId xmlns:a16="http://schemas.microsoft.com/office/drawing/2014/main" val="3510022381"/>
                    </a:ext>
                  </a:extLst>
                </a:gridCol>
              </a:tblGrid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01767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7198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0420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84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09354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4566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4137"/>
              </p:ext>
            </p:extLst>
          </p:nvPr>
        </p:nvGraphicFramePr>
        <p:xfrm>
          <a:off x="6484350" y="3449053"/>
          <a:ext cx="4978402" cy="258662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89201">
                  <a:extLst>
                    <a:ext uri="{9D8B030D-6E8A-4147-A177-3AD203B41FA5}">
                      <a16:colId xmlns:a16="http://schemas.microsoft.com/office/drawing/2014/main" val="2669607564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91265472"/>
                    </a:ext>
                  </a:extLst>
                </a:gridCol>
              </a:tblGrid>
              <a:tr h="467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1410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IAIA ou </a:t>
                      </a:r>
                      <a:r>
                        <a:rPr lang="pt-BR" dirty="0" err="1"/>
                        <a:t>Iaii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04909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IBIB ou </a:t>
                      </a:r>
                      <a:r>
                        <a:rPr lang="pt-BR" dirty="0" err="1"/>
                        <a:t>Ibii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93893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8271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381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30494"/>
              </p:ext>
            </p:extLst>
          </p:nvPr>
        </p:nvGraphicFramePr>
        <p:xfrm>
          <a:off x="6484351" y="494898"/>
          <a:ext cx="4978401" cy="261727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1296934237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675647634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732455198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  <a:p>
                      <a:pPr algn="ctr"/>
                      <a:r>
                        <a:rPr lang="pt-BR" dirty="0"/>
                        <a:t>Homem(XY)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  <a:p>
                      <a:pPr algn="ctr"/>
                      <a:r>
                        <a:rPr lang="pt-BR" dirty="0"/>
                        <a:t>Mulher(XX)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0128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2305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88226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71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25905" y="641684"/>
            <a:ext cx="5273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Podemos seguir um raciocínio lógico?</a:t>
            </a:r>
          </a:p>
        </p:txBody>
      </p:sp>
    </p:spTree>
    <p:extLst>
      <p:ext uri="{BB962C8B-B14F-4D97-AF65-F5344CB8AC3E}">
        <p14:creationId xmlns:p14="http://schemas.microsoft.com/office/powerpoint/2010/main" val="15485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 – Linguagem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4203784" cy="4543091"/>
          </a:xfrm>
        </p:spPr>
        <p:txBody>
          <a:bodyPr/>
          <a:lstStyle/>
          <a:p>
            <a:r>
              <a:rPr lang="pt-BR" dirty="0"/>
              <a:t>Base de dados</a:t>
            </a:r>
          </a:p>
          <a:p>
            <a:r>
              <a:rPr lang="pt-BR" dirty="0"/>
              <a:t>Fatos e Regras</a:t>
            </a:r>
          </a:p>
          <a:p>
            <a:r>
              <a:rPr lang="pt-BR" dirty="0"/>
              <a:t>Consultas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38" y="1825624"/>
            <a:ext cx="7148062" cy="13988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58" y="3826429"/>
            <a:ext cx="3185331" cy="21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203" y="1690688"/>
            <a:ext cx="5899484" cy="4351338"/>
          </a:xfrm>
        </p:spPr>
        <p:txBody>
          <a:bodyPr/>
          <a:lstStyle/>
          <a:p>
            <a:r>
              <a:rPr lang="pt-BR" dirty="0"/>
              <a:t>Funções:</a:t>
            </a:r>
          </a:p>
          <a:p>
            <a:pPr marL="0" indent="0">
              <a:buNone/>
            </a:pPr>
            <a:r>
              <a:rPr lang="pt-BR" dirty="0"/>
              <a:t>	Cadastro</a:t>
            </a:r>
          </a:p>
          <a:p>
            <a:pPr marL="0" indent="0">
              <a:buNone/>
            </a:pPr>
            <a:r>
              <a:rPr lang="pt-BR" dirty="0"/>
              <a:t>	Consultas:</a:t>
            </a:r>
          </a:p>
          <a:p>
            <a:pPr marL="0" indent="0">
              <a:buNone/>
            </a:pPr>
            <a:r>
              <a:rPr lang="pt-BR" dirty="0"/>
              <a:t>	  Probabilidade</a:t>
            </a:r>
          </a:p>
          <a:p>
            <a:pPr marL="0" indent="0">
              <a:buNone/>
            </a:pPr>
            <a:r>
              <a:rPr lang="pt-BR" dirty="0"/>
              <a:t>	  Compatibilidade</a:t>
            </a:r>
          </a:p>
          <a:p>
            <a:pPr marL="0" indent="0">
              <a:buNone/>
            </a:pPr>
            <a:r>
              <a:rPr lang="pt-BR" dirty="0"/>
              <a:t>	  Árvore Genealógica</a:t>
            </a:r>
          </a:p>
          <a:p>
            <a:pPr marL="0" indent="0">
              <a:buNone/>
            </a:pPr>
            <a:r>
              <a:rPr lang="pt-BR" dirty="0"/>
              <a:t>	  Árvore de Descendentes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1" y="1690688"/>
            <a:ext cx="6903951" cy="41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137" cy="4351338"/>
          </a:xfrm>
        </p:spPr>
        <p:txBody>
          <a:bodyPr/>
          <a:lstStyle/>
          <a:p>
            <a:r>
              <a:rPr lang="pt-BR" dirty="0"/>
              <a:t>Fatos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0" y="1640472"/>
            <a:ext cx="4134100" cy="2392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30" y="4136231"/>
            <a:ext cx="6104740" cy="21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7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321</Words>
  <Application>Microsoft Office PowerPoint</Application>
  <PresentationFormat>Widescreen</PresentationFormat>
  <Paragraphs>108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Paradigma Lógico Prolog – Testes Genéticos</vt:lpstr>
      <vt:lpstr>Genética</vt:lpstr>
      <vt:lpstr>Genética</vt:lpstr>
      <vt:lpstr>Paradigma Lógico</vt:lpstr>
      <vt:lpstr>Paradigma Lógico</vt:lpstr>
      <vt:lpstr>Apresentação do PowerPoint</vt:lpstr>
      <vt:lpstr>Prolog – Linguagem Lógica</vt:lpstr>
      <vt:lpstr>Aplicação: Testes Genéticos</vt:lpstr>
      <vt:lpstr>Aplicação: Testes Genéticos</vt:lpstr>
      <vt:lpstr>Aplicação: Testes Genéticos</vt:lpstr>
      <vt:lpstr>Demonstração</vt:lpstr>
      <vt:lpstr>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Lógico Prolog – Testes Genéticos</dc:title>
  <dc:creator>Rodrigo</dc:creator>
  <cp:lastModifiedBy>Rodrigo</cp:lastModifiedBy>
  <cp:revision>34</cp:revision>
  <dcterms:created xsi:type="dcterms:W3CDTF">2017-03-09T19:37:44Z</dcterms:created>
  <dcterms:modified xsi:type="dcterms:W3CDTF">2017-03-10T03:14:11Z</dcterms:modified>
</cp:coreProperties>
</file>