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86" r:id="rId2"/>
    <p:sldId id="59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1C4"/>
    <a:srgbClr val="FF2828"/>
    <a:srgbClr val="800080"/>
    <a:srgbClr val="FF00FF"/>
    <a:srgbClr val="006000"/>
    <a:srgbClr val="FD8477"/>
    <a:srgbClr val="006600"/>
    <a:srgbClr val="006838"/>
    <a:srgbClr val="005E3A"/>
    <a:srgbClr val="006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86501" autoAdjust="0"/>
  </p:normalViewPr>
  <p:slideViewPr>
    <p:cSldViewPr>
      <p:cViewPr varScale="1">
        <p:scale>
          <a:sx n="111" d="100"/>
          <a:sy n="111" d="100"/>
        </p:scale>
        <p:origin x="169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>
              <a:defRPr sz="1300"/>
            </a:lvl1pPr>
          </a:lstStyle>
          <a:p>
            <a:fld id="{4C6EF922-C2E4-4CEA-A617-3DBD45422B5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2" tIns="48331" rIns="96662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2" tIns="48331" rIns="96662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>
              <a:defRPr sz="1300"/>
            </a:lvl1pPr>
          </a:lstStyle>
          <a:p>
            <a:fld id="{419B8C6F-AAC5-4159-BC2C-E0073DD00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563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rgbClr val="0811C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065" y="6536269"/>
            <a:ext cx="2133600" cy="244475"/>
          </a:xfrm>
        </p:spPr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349A-42A0-4BF2-93B4-D07555CD8323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FF64-E8F2-48E0-8CEF-2099CBBAA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m4 Challenge Winners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041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250" y="1397947"/>
            <a:ext cx="702578" cy="62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4" b="1"/>
          <a:stretch/>
        </p:blipFill>
        <p:spPr bwMode="auto">
          <a:xfrm>
            <a:off x="8119806" y="2147129"/>
            <a:ext cx="989597" cy="78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6"/>
          <a:stretch/>
        </p:blipFill>
        <p:spPr bwMode="auto">
          <a:xfrm>
            <a:off x="8173008" y="3040200"/>
            <a:ext cx="875963" cy="72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8"/>
          <a:stretch/>
        </p:blipFill>
        <p:spPr bwMode="auto">
          <a:xfrm>
            <a:off x="8119806" y="4025738"/>
            <a:ext cx="1062701" cy="8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47515"/>
              </p:ext>
            </p:extLst>
          </p:nvPr>
        </p:nvGraphicFramePr>
        <p:xfrm>
          <a:off x="8588" y="62664"/>
          <a:ext cx="8059086" cy="608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44899822"/>
                    </a:ext>
                  </a:extLst>
                </a:gridCol>
                <a:gridCol w="4486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3989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Rank</a:t>
                      </a:r>
                    </a:p>
                  </a:txBody>
                  <a:tcPr marL="90000" marR="90000" marT="180000" marB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Relative Travel</a:t>
                      </a:r>
                      <a:r>
                        <a:rPr lang="en-CA" sz="2000" baseline="0" dirty="0"/>
                        <a:t> Time</a:t>
                      </a:r>
                      <a:endParaRPr lang="en-CA" sz="2000" dirty="0"/>
                    </a:p>
                  </a:txBody>
                  <a:tcPr marL="90000" marR="90000" marT="180000" marB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Team</a:t>
                      </a:r>
                    </a:p>
                  </a:txBody>
                  <a:tcPr marL="90000" marR="90000" marT="180000" marB="18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Team Members</a:t>
                      </a:r>
                    </a:p>
                  </a:txBody>
                  <a:tcPr marL="90000" marR="90000" marT="180000" marB="180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254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--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60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Jiahao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Mo, </a:t>
                      </a:r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Kyna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Wu, </a:t>
                      </a:r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Yifei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Gong</a:t>
                      </a:r>
                    </a:p>
                  </a:txBody>
                  <a:tcPr marL="90000" marR="90000" marT="108000" marB="10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53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+2.02%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11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Nathan Hung, Matthew </a:t>
                      </a:r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Grech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Mitchell Palermo</a:t>
                      </a:r>
                      <a:endParaRPr lang="en-CA" sz="2400" dirty="0"/>
                    </a:p>
                  </a:txBody>
                  <a:tcPr marL="90000" marR="90000" marT="108000" marB="10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97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+7.36%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12 </a:t>
                      </a:r>
                      <a:br>
                        <a:rPr lang="en-CA" sz="2000" dirty="0"/>
                      </a:br>
                      <a:r>
                        <a:rPr lang="en-CA" sz="2000" dirty="0"/>
                        <a:t>&amp; </a:t>
                      </a:r>
                      <a:br>
                        <a:rPr lang="en-CA" sz="2000" dirty="0"/>
                      </a:br>
                      <a:r>
                        <a:rPr lang="en-CA" sz="2000" dirty="0"/>
                        <a:t>43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Jingmin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Wang, Luke Watson, Daniel Yu </a:t>
                      </a:r>
                      <a:b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b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Jenny Sui, </a:t>
                      </a:r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Danjie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Tang, </a:t>
                      </a:r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Zhangpei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Zhao</a:t>
                      </a:r>
                    </a:p>
                  </a:txBody>
                  <a:tcPr marL="90000" marR="90000" marT="108000" marB="10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559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4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+7.94%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75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Tanushanth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Thavanenthiran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Uzma Ferdous, </a:t>
                      </a:r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Namira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Kamal</a:t>
                      </a:r>
                    </a:p>
                  </a:txBody>
                  <a:tcPr marL="90000" marR="90000" marT="108000" marB="10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2559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 (tie)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+8.18%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51 </a:t>
                      </a:r>
                      <a:br>
                        <a:rPr lang="en-CA" sz="2000" dirty="0"/>
                      </a:br>
                      <a:r>
                        <a:rPr lang="en-CA" sz="2000" dirty="0"/>
                        <a:t>&amp; </a:t>
                      </a:r>
                      <a:br>
                        <a:rPr lang="en-CA" sz="2000" dirty="0"/>
                      </a:br>
                      <a:r>
                        <a:rPr lang="en-CA" sz="2000" dirty="0"/>
                        <a:t>53</a:t>
                      </a:r>
                    </a:p>
                  </a:txBody>
                  <a:tcPr marL="90000" marR="90000" marT="108000" marB="108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Elwin Cheng, Kevin Sun, Krishna Sripada </a:t>
                      </a:r>
                      <a:b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b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Marvin Wu, Steven Qu, </a:t>
                      </a:r>
                      <a:r>
                        <a:rPr lang="en-CA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Xiwei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Huang</a:t>
                      </a:r>
                    </a:p>
                  </a:txBody>
                  <a:tcPr marL="90000" marR="90000" marT="108000" marB="108000" anchor="ctr"/>
                </a:tc>
                <a:extLst>
                  <a:ext uri="{0D108BD9-81ED-4DB2-BD59-A6C34878D82A}">
                    <a16:rowId xmlns:a16="http://schemas.microsoft.com/office/drawing/2014/main" val="176302266"/>
                  </a:ext>
                </a:extLst>
              </a:tr>
            </a:tbl>
          </a:graphicData>
        </a:graphic>
      </p:graphicFrame>
      <p:sp>
        <p:nvSpPr>
          <p:cNvPr id="3" name="AutoShape 2" descr="Image result for honourable mention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5" descr="Image result for honourable mention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EBE0A-D70B-4410-8EB7-16FD2CAFF698}"/>
              </a:ext>
            </a:extLst>
          </p:cNvPr>
          <p:cNvSpPr txBox="1"/>
          <p:nvPr/>
        </p:nvSpPr>
        <p:spPr>
          <a:xfrm>
            <a:off x="8196012" y="1527243"/>
            <a:ext cx="87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silicon!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01EEC-1478-4CF5-B743-E56AB9F46CD5}"/>
              </a:ext>
            </a:extLst>
          </p:cNvPr>
          <p:cNvSpPr txBox="1"/>
          <p:nvPr/>
        </p:nvSpPr>
        <p:spPr>
          <a:xfrm>
            <a:off x="1143000" y="625582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Beat the teaching team’s best solution by 2.4% to 10.6% !</a:t>
            </a:r>
          </a:p>
          <a:p>
            <a:pPr algn="ctr"/>
            <a:r>
              <a:rPr lang="en-CA" dirty="0"/>
              <a:t>Congratulations all!</a:t>
            </a:r>
          </a:p>
        </p:txBody>
      </p:sp>
      <p:pic>
        <p:nvPicPr>
          <p:cNvPr id="1028" name="Picture 4" descr="LOT OF 50 Honorable Mention award Ribbons image 1">
            <a:extLst>
              <a:ext uri="{FF2B5EF4-FFF2-40B4-BE49-F238E27FC236}">
                <a16:creationId xmlns:a16="http://schemas.microsoft.com/office/drawing/2014/main" id="{2F588F07-EFB4-7689-341B-35FB09334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665" r="26667" b="5556"/>
          <a:stretch/>
        </p:blipFill>
        <p:spPr bwMode="auto">
          <a:xfrm>
            <a:off x="8440600" y="4874113"/>
            <a:ext cx="386494" cy="12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37707</TotalTime>
  <Words>124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m4 Challenge Winners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Steffan</dc:creator>
  <cp:lastModifiedBy>Vaughn Betz</cp:lastModifiedBy>
  <cp:revision>1557</cp:revision>
  <cp:lastPrinted>2022-04-30T14:31:37Z</cp:lastPrinted>
  <dcterms:created xsi:type="dcterms:W3CDTF">2011-06-22T20:20:31Z</dcterms:created>
  <dcterms:modified xsi:type="dcterms:W3CDTF">2023-05-01T19:58:05Z</dcterms:modified>
</cp:coreProperties>
</file>