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35" r:id="rId4"/>
    <p:sldId id="296" r:id="rId5"/>
    <p:sldId id="315" r:id="rId6"/>
    <p:sldId id="337" r:id="rId7"/>
    <p:sldId id="340" r:id="rId8"/>
    <p:sldId id="342" r:id="rId9"/>
    <p:sldId id="347" r:id="rId10"/>
    <p:sldId id="348" r:id="rId11"/>
    <p:sldId id="349" r:id="rId12"/>
    <p:sldId id="351" r:id="rId13"/>
    <p:sldId id="353" r:id="rId14"/>
    <p:sldId id="35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767"/>
    <a:srgbClr val="EDEDED"/>
    <a:srgbClr val="00B2CE"/>
    <a:srgbClr val="30AAC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 autoAdjust="0"/>
    <p:restoredTop sz="85637" autoAdjust="0"/>
  </p:normalViewPr>
  <p:slideViewPr>
    <p:cSldViewPr snapToObjects="1">
      <p:cViewPr varScale="1">
        <p:scale>
          <a:sx n="70" d="100"/>
          <a:sy n="70" d="100"/>
        </p:scale>
        <p:origin x="7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lal" userId="d232d4d3-b8bf-4f9f-ab2b-5c9eccbf5800" providerId="ADAL" clId="{A063BE49-D6CC-2A4D-99A6-879A0ECA0231}"/>
    <pc:docChg chg="custSel addSld modSld">
      <pc:chgData name="Walid Belal" userId="d232d4d3-b8bf-4f9f-ab2b-5c9eccbf5800" providerId="ADAL" clId="{A063BE49-D6CC-2A4D-99A6-879A0ECA0231}" dt="2019-04-09T14:51:34.977" v="540" actId="207"/>
      <pc:docMkLst>
        <pc:docMk/>
      </pc:docMkLst>
      <pc:sldChg chg="add">
        <pc:chgData name="Walid Belal" userId="d232d4d3-b8bf-4f9f-ab2b-5c9eccbf5800" providerId="ADAL" clId="{A063BE49-D6CC-2A4D-99A6-879A0ECA0231}" dt="2019-04-09T14:06:19.778" v="0"/>
        <pc:sldMkLst>
          <pc:docMk/>
          <pc:sldMk cId="1180340630" sldId="296"/>
        </pc:sldMkLst>
      </pc:sldChg>
      <pc:sldChg chg="addSp delSp modSp add">
        <pc:chgData name="Walid Belal" userId="d232d4d3-b8bf-4f9f-ab2b-5c9eccbf5800" providerId="ADAL" clId="{A063BE49-D6CC-2A4D-99A6-879A0ECA0231}" dt="2019-04-09T14:34:24.418" v="114" actId="313"/>
        <pc:sldMkLst>
          <pc:docMk/>
          <pc:sldMk cId="471705635" sldId="315"/>
        </pc:sldMkLst>
        <pc:spChg chg="mod">
          <ac:chgData name="Walid Belal" userId="d232d4d3-b8bf-4f9f-ab2b-5c9eccbf5800" providerId="ADAL" clId="{A063BE49-D6CC-2A4D-99A6-879A0ECA0231}" dt="2019-04-09T14:34:24.418" v="114" actId="313"/>
          <ac:spMkLst>
            <pc:docMk/>
            <pc:sldMk cId="471705635" sldId="315"/>
            <ac:spMk id="6" creationId="{00000000-0000-0000-0000-000000000000}"/>
          </ac:spMkLst>
        </pc:spChg>
        <pc:spChg chg="mod">
          <ac:chgData name="Walid Belal" userId="d232d4d3-b8bf-4f9f-ab2b-5c9eccbf5800" providerId="ADAL" clId="{A063BE49-D6CC-2A4D-99A6-879A0ECA0231}" dt="2019-04-09T14:34:14.655" v="113" actId="255"/>
          <ac:spMkLst>
            <pc:docMk/>
            <pc:sldMk cId="471705635" sldId="315"/>
            <ac:spMk id="14" creationId="{00000000-0000-0000-0000-000000000000}"/>
          </ac:spMkLst>
        </pc:spChg>
        <pc:picChg chg="add mod">
          <ac:chgData name="Walid Belal" userId="d232d4d3-b8bf-4f9f-ab2b-5c9eccbf5800" providerId="ADAL" clId="{A063BE49-D6CC-2A4D-99A6-879A0ECA0231}" dt="2019-04-09T14:29:59.984" v="5" actId="1076"/>
          <ac:picMkLst>
            <pc:docMk/>
            <pc:sldMk cId="471705635" sldId="315"/>
            <ac:picMk id="3" creationId="{089289B9-EB07-FE45-8C30-CE589189A899}"/>
          </ac:picMkLst>
        </pc:picChg>
        <pc:picChg chg="del">
          <ac:chgData name="Walid Belal" userId="d232d4d3-b8bf-4f9f-ab2b-5c9eccbf5800" providerId="ADAL" clId="{A063BE49-D6CC-2A4D-99A6-879A0ECA0231}" dt="2019-04-09T14:29:46.297" v="2" actId="478"/>
          <ac:picMkLst>
            <pc:docMk/>
            <pc:sldMk cId="471705635" sldId="315"/>
            <ac:picMk id="8" creationId="{00000000-0000-0000-0000-000000000000}"/>
          </ac:picMkLst>
        </pc:picChg>
      </pc:sldChg>
      <pc:sldChg chg="add">
        <pc:chgData name="Walid Belal" userId="d232d4d3-b8bf-4f9f-ab2b-5c9eccbf5800" providerId="ADAL" clId="{A063BE49-D6CC-2A4D-99A6-879A0ECA0231}" dt="2019-04-09T14:06:19.778" v="0"/>
        <pc:sldMkLst>
          <pc:docMk/>
          <pc:sldMk cId="4151920878" sldId="335"/>
        </pc:sldMkLst>
      </pc:sldChg>
      <pc:sldChg chg="addSp delSp modSp add">
        <pc:chgData name="Walid Belal" userId="d232d4d3-b8bf-4f9f-ab2b-5c9eccbf5800" providerId="ADAL" clId="{A063BE49-D6CC-2A4D-99A6-879A0ECA0231}" dt="2019-04-09T14:36:06.104" v="190"/>
        <pc:sldMkLst>
          <pc:docMk/>
          <pc:sldMk cId="1972133383" sldId="337"/>
        </pc:sldMkLst>
        <pc:spChg chg="mod">
          <ac:chgData name="Walid Belal" userId="d232d4d3-b8bf-4f9f-ab2b-5c9eccbf5800" providerId="ADAL" clId="{A063BE49-D6CC-2A4D-99A6-879A0ECA0231}" dt="2019-04-09T14:35:12.426" v="135" actId="20577"/>
          <ac:spMkLst>
            <pc:docMk/>
            <pc:sldMk cId="1972133383" sldId="337"/>
            <ac:spMk id="6" creationId="{00000000-0000-0000-0000-000000000000}"/>
          </ac:spMkLst>
        </pc:spChg>
        <pc:spChg chg="mod">
          <ac:chgData name="Walid Belal" userId="d232d4d3-b8bf-4f9f-ab2b-5c9eccbf5800" providerId="ADAL" clId="{A063BE49-D6CC-2A4D-99A6-879A0ECA0231}" dt="2019-04-09T14:35:50.581" v="187" actId="20577"/>
          <ac:spMkLst>
            <pc:docMk/>
            <pc:sldMk cId="1972133383" sldId="337"/>
            <ac:spMk id="14" creationId="{00000000-0000-0000-0000-000000000000}"/>
          </ac:spMkLst>
        </pc:spChg>
        <pc:picChg chg="del mod">
          <ac:chgData name="Walid Belal" userId="d232d4d3-b8bf-4f9f-ab2b-5c9eccbf5800" providerId="ADAL" clId="{A063BE49-D6CC-2A4D-99A6-879A0ECA0231}" dt="2019-04-09T14:36:00.193" v="189" actId="478"/>
          <ac:picMkLst>
            <pc:docMk/>
            <pc:sldMk cId="1972133383" sldId="337"/>
            <ac:picMk id="5" creationId="{00000000-0000-0000-0000-000000000000}"/>
          </ac:picMkLst>
        </pc:picChg>
        <pc:picChg chg="add">
          <ac:chgData name="Walid Belal" userId="d232d4d3-b8bf-4f9f-ab2b-5c9eccbf5800" providerId="ADAL" clId="{A063BE49-D6CC-2A4D-99A6-879A0ECA0231}" dt="2019-04-09T14:36:06.104" v="190"/>
          <ac:picMkLst>
            <pc:docMk/>
            <pc:sldMk cId="1972133383" sldId="337"/>
            <ac:picMk id="7" creationId="{851C87DA-B4C1-1641-8494-E994EA718E8A}"/>
          </ac:picMkLst>
        </pc:picChg>
      </pc:sldChg>
      <pc:sldChg chg="addSp delSp modSp add">
        <pc:chgData name="Walid Belal" userId="d232d4d3-b8bf-4f9f-ab2b-5c9eccbf5800" providerId="ADAL" clId="{A063BE49-D6CC-2A4D-99A6-879A0ECA0231}" dt="2019-04-09T14:40:31.645" v="301" actId="1076"/>
        <pc:sldMkLst>
          <pc:docMk/>
          <pc:sldMk cId="918923211" sldId="340"/>
        </pc:sldMkLst>
        <pc:spChg chg="mod">
          <ac:chgData name="Walid Belal" userId="d232d4d3-b8bf-4f9f-ab2b-5c9eccbf5800" providerId="ADAL" clId="{A063BE49-D6CC-2A4D-99A6-879A0ECA0231}" dt="2019-04-09T14:38:31.660" v="296" actId="14100"/>
          <ac:spMkLst>
            <pc:docMk/>
            <pc:sldMk cId="918923211" sldId="340"/>
            <ac:spMk id="14" creationId="{00000000-0000-0000-0000-000000000000}"/>
          </ac:spMkLst>
        </pc:spChg>
        <pc:picChg chg="del mod">
          <ac:chgData name="Walid Belal" userId="d232d4d3-b8bf-4f9f-ab2b-5c9eccbf5800" providerId="ADAL" clId="{A063BE49-D6CC-2A4D-99A6-879A0ECA0231}" dt="2019-04-09T14:40:21.617" v="298" actId="478"/>
          <ac:picMkLst>
            <pc:docMk/>
            <pc:sldMk cId="918923211" sldId="340"/>
            <ac:picMk id="3" creationId="{00000000-0000-0000-0000-000000000000}"/>
          </ac:picMkLst>
        </pc:picChg>
        <pc:picChg chg="add mod">
          <ac:chgData name="Walid Belal" userId="d232d4d3-b8bf-4f9f-ab2b-5c9eccbf5800" providerId="ADAL" clId="{A063BE49-D6CC-2A4D-99A6-879A0ECA0231}" dt="2019-04-09T14:40:31.645" v="301" actId="1076"/>
          <ac:picMkLst>
            <pc:docMk/>
            <pc:sldMk cId="918923211" sldId="340"/>
            <ac:picMk id="5" creationId="{0CB34FDB-B39D-604D-8E2D-11914CF6F87E}"/>
          </ac:picMkLst>
        </pc:picChg>
        <pc:cxnChg chg="mod">
          <ac:chgData name="Walid Belal" userId="d232d4d3-b8bf-4f9f-ab2b-5c9eccbf5800" providerId="ADAL" clId="{A063BE49-D6CC-2A4D-99A6-879A0ECA0231}" dt="2019-04-09T14:38:27.349" v="295" actId="1076"/>
          <ac:cxnSpMkLst>
            <pc:docMk/>
            <pc:sldMk cId="918923211" sldId="340"/>
            <ac:cxnSpMk id="12" creationId="{00000000-0000-0000-0000-000000000000}"/>
          </ac:cxnSpMkLst>
        </pc:cxnChg>
      </pc:sldChg>
      <pc:sldChg chg="add">
        <pc:chgData name="Walid Belal" userId="d232d4d3-b8bf-4f9f-ab2b-5c9eccbf5800" providerId="ADAL" clId="{A063BE49-D6CC-2A4D-99A6-879A0ECA0231}" dt="2019-04-09T14:41:02.665" v="302"/>
        <pc:sldMkLst>
          <pc:docMk/>
          <pc:sldMk cId="4285541140" sldId="342"/>
        </pc:sldMkLst>
      </pc:sldChg>
      <pc:sldChg chg="add">
        <pc:chgData name="Walid Belal" userId="d232d4d3-b8bf-4f9f-ab2b-5c9eccbf5800" providerId="ADAL" clId="{A063BE49-D6CC-2A4D-99A6-879A0ECA0231}" dt="2019-04-09T14:41:53.975" v="303"/>
        <pc:sldMkLst>
          <pc:docMk/>
          <pc:sldMk cId="1766928500" sldId="347"/>
        </pc:sldMkLst>
      </pc:sldChg>
      <pc:sldChg chg="add">
        <pc:chgData name="Walid Belal" userId="d232d4d3-b8bf-4f9f-ab2b-5c9eccbf5800" providerId="ADAL" clId="{A063BE49-D6CC-2A4D-99A6-879A0ECA0231}" dt="2019-04-09T14:41:53.975" v="303"/>
        <pc:sldMkLst>
          <pc:docMk/>
          <pc:sldMk cId="1729652832" sldId="348"/>
        </pc:sldMkLst>
      </pc:sldChg>
      <pc:sldChg chg="add">
        <pc:chgData name="Walid Belal" userId="d232d4d3-b8bf-4f9f-ab2b-5c9eccbf5800" providerId="ADAL" clId="{A063BE49-D6CC-2A4D-99A6-879A0ECA0231}" dt="2019-04-09T14:41:53.975" v="303"/>
        <pc:sldMkLst>
          <pc:docMk/>
          <pc:sldMk cId="1076274293" sldId="349"/>
        </pc:sldMkLst>
      </pc:sldChg>
      <pc:sldChg chg="add">
        <pc:chgData name="Walid Belal" userId="d232d4d3-b8bf-4f9f-ab2b-5c9eccbf5800" providerId="ADAL" clId="{A063BE49-D6CC-2A4D-99A6-879A0ECA0231}" dt="2019-04-09T14:41:53.975" v="303"/>
        <pc:sldMkLst>
          <pc:docMk/>
          <pc:sldMk cId="732463199" sldId="351"/>
        </pc:sldMkLst>
      </pc:sldChg>
      <pc:sldChg chg="add">
        <pc:chgData name="Walid Belal" userId="d232d4d3-b8bf-4f9f-ab2b-5c9eccbf5800" providerId="ADAL" clId="{A063BE49-D6CC-2A4D-99A6-879A0ECA0231}" dt="2019-04-09T14:41:53.975" v="303"/>
        <pc:sldMkLst>
          <pc:docMk/>
          <pc:sldMk cId="1777245385" sldId="353"/>
        </pc:sldMkLst>
      </pc:sldChg>
      <pc:sldChg chg="modSp add">
        <pc:chgData name="Walid Belal" userId="d232d4d3-b8bf-4f9f-ab2b-5c9eccbf5800" providerId="ADAL" clId="{A063BE49-D6CC-2A4D-99A6-879A0ECA0231}" dt="2019-04-09T14:51:34.977" v="540" actId="207"/>
        <pc:sldMkLst>
          <pc:docMk/>
          <pc:sldMk cId="1868474452" sldId="354"/>
        </pc:sldMkLst>
        <pc:spChg chg="mod">
          <ac:chgData name="Walid Belal" userId="d232d4d3-b8bf-4f9f-ab2b-5c9eccbf5800" providerId="ADAL" clId="{A063BE49-D6CC-2A4D-99A6-879A0ECA0231}" dt="2019-04-09T14:51:34.977" v="540" actId="207"/>
          <ac:spMkLst>
            <pc:docMk/>
            <pc:sldMk cId="1868474452" sldId="354"/>
            <ac:spMk id="14" creationId="{00000000-0000-0000-0000-000000000000}"/>
          </ac:spMkLst>
        </pc:spChg>
      </pc:sldChg>
    </pc:docChg>
  </pc:docChgLst>
  <pc:docChgLst>
    <pc:chgData name="Walid Belal" userId="d232d4d3-b8bf-4f9f-ab2b-5c9eccbf5800" providerId="ADAL" clId="{3AA867CB-FF3A-284C-8BE3-6C5C1AB91AA9}"/>
    <pc:docChg chg="modSld">
      <pc:chgData name="Walid Belal" userId="d232d4d3-b8bf-4f9f-ab2b-5c9eccbf5800" providerId="ADAL" clId="{3AA867CB-FF3A-284C-8BE3-6C5C1AB91AA9}" dt="2019-03-31T18:50:25.677" v="1" actId="20577"/>
      <pc:docMkLst>
        <pc:docMk/>
      </pc:docMkLst>
      <pc:sldChg chg="modSp">
        <pc:chgData name="Walid Belal" userId="d232d4d3-b8bf-4f9f-ab2b-5c9eccbf5800" providerId="ADAL" clId="{3AA867CB-FF3A-284C-8BE3-6C5C1AB91AA9}" dt="2019-03-31T18:50:25.677" v="1" actId="20577"/>
        <pc:sldMkLst>
          <pc:docMk/>
          <pc:sldMk cId="3035712321" sldId="257"/>
        </pc:sldMkLst>
        <pc:spChg chg="mod">
          <ac:chgData name="Walid Belal" userId="d232d4d3-b8bf-4f9f-ab2b-5c9eccbf5800" providerId="ADAL" clId="{3AA867CB-FF3A-284C-8BE3-6C5C1AB91AA9}" dt="2019-03-31T18:50:25.677" v="1" actId="20577"/>
          <ac:spMkLst>
            <pc:docMk/>
            <pc:sldMk cId="3035712321" sldId="257"/>
            <ac:spMk id="2" creationId="{00000000-0000-0000-0000-000000000000}"/>
          </ac:spMkLst>
        </pc:spChg>
      </pc:sldChg>
    </pc:docChg>
  </pc:docChgLst>
  <pc:docChgLst>
    <pc:chgData name="Walid Belal" userId="d232d4d3-b8bf-4f9f-ab2b-5c9eccbf5800" providerId="ADAL" clId="{BE658A87-DBE5-1E49-8820-78F1D1F35726}"/>
    <pc:docChg chg="undo custSel modSld">
      <pc:chgData name="Walid Belal" userId="d232d4d3-b8bf-4f9f-ab2b-5c9eccbf5800" providerId="ADAL" clId="{BE658A87-DBE5-1E49-8820-78F1D1F35726}" dt="2019-06-12T14:37:28.505" v="93" actId="1076"/>
      <pc:docMkLst>
        <pc:docMk/>
      </pc:docMkLst>
      <pc:sldChg chg="addSp delSp modSp">
        <pc:chgData name="Walid Belal" userId="d232d4d3-b8bf-4f9f-ab2b-5c9eccbf5800" providerId="ADAL" clId="{BE658A87-DBE5-1E49-8820-78F1D1F35726}" dt="2019-05-28T22:04:01.836" v="25" actId="1076"/>
        <pc:sldMkLst>
          <pc:docMk/>
          <pc:sldMk cId="471705635" sldId="315"/>
        </pc:sldMkLst>
        <pc:picChg chg="del">
          <ac:chgData name="Walid Belal" userId="d232d4d3-b8bf-4f9f-ab2b-5c9eccbf5800" providerId="ADAL" clId="{BE658A87-DBE5-1E49-8820-78F1D1F35726}" dt="2019-05-28T21:56:48.316" v="0" actId="478"/>
          <ac:picMkLst>
            <pc:docMk/>
            <pc:sldMk cId="471705635" sldId="315"/>
            <ac:picMk id="3" creationId="{089289B9-EB07-FE45-8C30-CE589189A899}"/>
          </ac:picMkLst>
        </pc:picChg>
        <pc:picChg chg="add del mod">
          <ac:chgData name="Walid Belal" userId="d232d4d3-b8bf-4f9f-ab2b-5c9eccbf5800" providerId="ADAL" clId="{BE658A87-DBE5-1E49-8820-78F1D1F35726}" dt="2019-05-28T21:56:58.915" v="3" actId="478"/>
          <ac:picMkLst>
            <pc:docMk/>
            <pc:sldMk cId="471705635" sldId="315"/>
            <ac:picMk id="5" creationId="{09355AD5-B13C-8A49-B13C-8D65501D32C1}"/>
          </ac:picMkLst>
        </pc:picChg>
        <pc:picChg chg="add del mod">
          <ac:chgData name="Walid Belal" userId="d232d4d3-b8bf-4f9f-ab2b-5c9eccbf5800" providerId="ADAL" clId="{BE658A87-DBE5-1E49-8820-78F1D1F35726}" dt="2019-05-28T22:03:52.912" v="22" actId="478"/>
          <ac:picMkLst>
            <pc:docMk/>
            <pc:sldMk cId="471705635" sldId="315"/>
            <ac:picMk id="8" creationId="{6A9C470C-BEC0-A747-962A-DE9050AD3824}"/>
          </ac:picMkLst>
        </pc:picChg>
        <pc:picChg chg="add mod">
          <ac:chgData name="Walid Belal" userId="d232d4d3-b8bf-4f9f-ab2b-5c9eccbf5800" providerId="ADAL" clId="{BE658A87-DBE5-1E49-8820-78F1D1F35726}" dt="2019-05-28T22:04:01.836" v="25" actId="1076"/>
          <ac:picMkLst>
            <pc:docMk/>
            <pc:sldMk cId="471705635" sldId="315"/>
            <ac:picMk id="10" creationId="{7814F6E1-EA06-904F-878D-ED40DF8122F9}"/>
          </ac:picMkLst>
        </pc:picChg>
      </pc:sldChg>
      <pc:sldChg chg="addSp delSp modSp">
        <pc:chgData name="Walid Belal" userId="d232d4d3-b8bf-4f9f-ab2b-5c9eccbf5800" providerId="ADAL" clId="{BE658A87-DBE5-1E49-8820-78F1D1F35726}" dt="2019-05-28T22:04:07.182" v="27"/>
        <pc:sldMkLst>
          <pc:docMk/>
          <pc:sldMk cId="1972133383" sldId="337"/>
        </pc:sldMkLst>
        <pc:spChg chg="mod">
          <ac:chgData name="Walid Belal" userId="d232d4d3-b8bf-4f9f-ab2b-5c9eccbf5800" providerId="ADAL" clId="{BE658A87-DBE5-1E49-8820-78F1D1F35726}" dt="2019-05-28T21:58:00.308" v="8" actId="14100"/>
          <ac:spMkLst>
            <pc:docMk/>
            <pc:sldMk cId="1972133383" sldId="337"/>
            <ac:spMk id="14" creationId="{00000000-0000-0000-0000-000000000000}"/>
          </ac:spMkLst>
        </pc:spChg>
        <pc:picChg chg="del">
          <ac:chgData name="Walid Belal" userId="d232d4d3-b8bf-4f9f-ab2b-5c9eccbf5800" providerId="ADAL" clId="{BE658A87-DBE5-1E49-8820-78F1D1F35726}" dt="2019-05-28T21:58:04.319" v="9" actId="478"/>
          <ac:picMkLst>
            <pc:docMk/>
            <pc:sldMk cId="1972133383" sldId="337"/>
            <ac:picMk id="7" creationId="{851C87DA-B4C1-1641-8494-E994EA718E8A}"/>
          </ac:picMkLst>
        </pc:picChg>
        <pc:picChg chg="add del">
          <ac:chgData name="Walid Belal" userId="d232d4d3-b8bf-4f9f-ab2b-5c9eccbf5800" providerId="ADAL" clId="{BE658A87-DBE5-1E49-8820-78F1D1F35726}" dt="2019-05-28T22:04:05.365" v="26" actId="478"/>
          <ac:picMkLst>
            <pc:docMk/>
            <pc:sldMk cId="1972133383" sldId="337"/>
            <ac:picMk id="8" creationId="{22DA9B56-D183-F14D-81A6-C1F6F112D421}"/>
          </ac:picMkLst>
        </pc:picChg>
        <pc:picChg chg="add">
          <ac:chgData name="Walid Belal" userId="d232d4d3-b8bf-4f9f-ab2b-5c9eccbf5800" providerId="ADAL" clId="{BE658A87-DBE5-1E49-8820-78F1D1F35726}" dt="2019-05-28T22:04:07.182" v="27"/>
          <ac:picMkLst>
            <pc:docMk/>
            <pc:sldMk cId="1972133383" sldId="337"/>
            <ac:picMk id="9" creationId="{F04D544B-12CF-F745-8478-5B03B6E12913}"/>
          </ac:picMkLst>
        </pc:picChg>
      </pc:sldChg>
      <pc:sldChg chg="addSp delSp modSp">
        <pc:chgData name="Walid Belal" userId="d232d4d3-b8bf-4f9f-ab2b-5c9eccbf5800" providerId="ADAL" clId="{BE658A87-DBE5-1E49-8820-78F1D1F35726}" dt="2019-06-12T14:37:28.505" v="93" actId="1076"/>
        <pc:sldMkLst>
          <pc:docMk/>
          <pc:sldMk cId="918923211" sldId="340"/>
        </pc:sldMkLst>
        <pc:spChg chg="mod">
          <ac:chgData name="Walid Belal" userId="d232d4d3-b8bf-4f9f-ab2b-5c9eccbf5800" providerId="ADAL" clId="{BE658A87-DBE5-1E49-8820-78F1D1F35726}" dt="2019-05-28T22:00:41.441" v="20" actId="1076"/>
          <ac:spMkLst>
            <pc:docMk/>
            <pc:sldMk cId="918923211" sldId="340"/>
            <ac:spMk id="14" creationId="{00000000-0000-0000-0000-000000000000}"/>
          </ac:spMkLst>
        </pc:spChg>
        <pc:picChg chg="del">
          <ac:chgData name="Walid Belal" userId="d232d4d3-b8bf-4f9f-ab2b-5c9eccbf5800" providerId="ADAL" clId="{BE658A87-DBE5-1E49-8820-78F1D1F35726}" dt="2019-05-28T22:00:32.149" v="16" actId="478"/>
          <ac:picMkLst>
            <pc:docMk/>
            <pc:sldMk cId="918923211" sldId="340"/>
            <ac:picMk id="5" creationId="{0CB34FDB-B39D-604D-8E2D-11914CF6F87E}"/>
          </ac:picMkLst>
        </pc:picChg>
        <pc:picChg chg="add del mod">
          <ac:chgData name="Walid Belal" userId="d232d4d3-b8bf-4f9f-ab2b-5c9eccbf5800" providerId="ADAL" clId="{BE658A87-DBE5-1E49-8820-78F1D1F35726}" dt="2019-05-28T22:04:10.686" v="28" actId="478"/>
          <ac:picMkLst>
            <pc:docMk/>
            <pc:sldMk cId="918923211" sldId="340"/>
            <ac:picMk id="7" creationId="{6DC19662-9CCD-5745-BFA6-D826BA479B5B}"/>
          </ac:picMkLst>
        </pc:picChg>
        <pc:picChg chg="add mod">
          <ac:chgData name="Walid Belal" userId="d232d4d3-b8bf-4f9f-ab2b-5c9eccbf5800" providerId="ADAL" clId="{BE658A87-DBE5-1E49-8820-78F1D1F35726}" dt="2019-06-12T14:37:28.505" v="93" actId="1076"/>
          <ac:picMkLst>
            <pc:docMk/>
            <pc:sldMk cId="918923211" sldId="340"/>
            <ac:picMk id="8" creationId="{D1181476-20B7-084F-9F6B-DF319D2AC5E0}"/>
          </ac:picMkLst>
        </pc:picChg>
        <pc:cxnChg chg="mod">
          <ac:chgData name="Walid Belal" userId="d232d4d3-b8bf-4f9f-ab2b-5c9eccbf5800" providerId="ADAL" clId="{BE658A87-DBE5-1E49-8820-78F1D1F35726}" dt="2019-05-28T22:00:44.839" v="21" actId="1076"/>
          <ac:cxnSpMkLst>
            <pc:docMk/>
            <pc:sldMk cId="918923211" sldId="340"/>
            <ac:cxnSpMk id="12" creationId="{00000000-0000-0000-0000-000000000000}"/>
          </ac:cxnSpMkLst>
        </pc:cxnChg>
      </pc:sldChg>
      <pc:sldChg chg="addSp delSp modSp">
        <pc:chgData name="Walid Belal" userId="d232d4d3-b8bf-4f9f-ab2b-5c9eccbf5800" providerId="ADAL" clId="{BE658A87-DBE5-1E49-8820-78F1D1F35726}" dt="2019-05-28T22:14:20.462" v="35" actId="14100"/>
        <pc:sldMkLst>
          <pc:docMk/>
          <pc:sldMk cId="1729652832" sldId="348"/>
        </pc:sldMkLst>
        <pc:picChg chg="add mod">
          <ac:chgData name="Walid Belal" userId="d232d4d3-b8bf-4f9f-ab2b-5c9eccbf5800" providerId="ADAL" clId="{BE658A87-DBE5-1E49-8820-78F1D1F35726}" dt="2019-05-28T22:14:20.462" v="35" actId="14100"/>
          <ac:picMkLst>
            <pc:docMk/>
            <pc:sldMk cId="1729652832" sldId="348"/>
            <ac:picMk id="5" creationId="{5FFF10CD-50BD-7A46-BD2C-7D5326913047}"/>
          </ac:picMkLst>
        </pc:picChg>
        <pc:picChg chg="del">
          <ac:chgData name="Walid Belal" userId="d232d4d3-b8bf-4f9f-ab2b-5c9eccbf5800" providerId="ADAL" clId="{BE658A87-DBE5-1E49-8820-78F1D1F35726}" dt="2019-05-28T22:14:06.146" v="31" actId="478"/>
          <ac:picMkLst>
            <pc:docMk/>
            <pc:sldMk cId="1729652832" sldId="348"/>
            <ac:picMk id="5123" creationId="{00000000-0000-0000-0000-000000000000}"/>
          </ac:picMkLst>
        </pc:picChg>
      </pc:sldChg>
      <pc:sldChg chg="addSp delSp modSp">
        <pc:chgData name="Walid Belal" userId="d232d4d3-b8bf-4f9f-ab2b-5c9eccbf5800" providerId="ADAL" clId="{BE658A87-DBE5-1E49-8820-78F1D1F35726}" dt="2019-05-28T22:19:13.127" v="49" actId="1076"/>
        <pc:sldMkLst>
          <pc:docMk/>
          <pc:sldMk cId="1076274293" sldId="349"/>
        </pc:sldMkLst>
        <pc:picChg chg="del">
          <ac:chgData name="Walid Belal" userId="d232d4d3-b8bf-4f9f-ab2b-5c9eccbf5800" providerId="ADAL" clId="{BE658A87-DBE5-1E49-8820-78F1D1F35726}" dt="2019-05-28T22:18:43.203" v="37" actId="478"/>
          <ac:picMkLst>
            <pc:docMk/>
            <pc:sldMk cId="1076274293" sldId="349"/>
            <ac:picMk id="2" creationId="{00000000-0000-0000-0000-000000000000}"/>
          </ac:picMkLst>
        </pc:picChg>
        <pc:picChg chg="del">
          <ac:chgData name="Walid Belal" userId="d232d4d3-b8bf-4f9f-ab2b-5c9eccbf5800" providerId="ADAL" clId="{BE658A87-DBE5-1E49-8820-78F1D1F35726}" dt="2019-05-28T22:18:42.802" v="36" actId="478"/>
          <ac:picMkLst>
            <pc:docMk/>
            <pc:sldMk cId="1076274293" sldId="349"/>
            <ac:picMk id="5" creationId="{00000000-0000-0000-0000-000000000000}"/>
          </ac:picMkLst>
        </pc:picChg>
        <pc:picChg chg="add mod">
          <ac:chgData name="Walid Belal" userId="d232d4d3-b8bf-4f9f-ab2b-5c9eccbf5800" providerId="ADAL" clId="{BE658A87-DBE5-1E49-8820-78F1D1F35726}" dt="2019-05-28T22:19:10.845" v="48" actId="14100"/>
          <ac:picMkLst>
            <pc:docMk/>
            <pc:sldMk cId="1076274293" sldId="349"/>
            <ac:picMk id="8" creationId="{0698CA6A-04C4-5D48-9487-6CBDEE13DA65}"/>
          </ac:picMkLst>
        </pc:picChg>
        <pc:picChg chg="add mod">
          <ac:chgData name="Walid Belal" userId="d232d4d3-b8bf-4f9f-ab2b-5c9eccbf5800" providerId="ADAL" clId="{BE658A87-DBE5-1E49-8820-78F1D1F35726}" dt="2019-05-28T22:19:13.127" v="49" actId="1076"/>
          <ac:picMkLst>
            <pc:docMk/>
            <pc:sldMk cId="1076274293" sldId="349"/>
            <ac:picMk id="10" creationId="{663568A5-E2CE-C94D-AEB2-1D4725237276}"/>
          </ac:picMkLst>
        </pc:picChg>
      </pc:sldChg>
      <pc:sldChg chg="addSp delSp modSp">
        <pc:chgData name="Walid Belal" userId="d232d4d3-b8bf-4f9f-ab2b-5c9eccbf5800" providerId="ADAL" clId="{BE658A87-DBE5-1E49-8820-78F1D1F35726}" dt="2019-05-28T22:22:50.760" v="56" actId="1076"/>
        <pc:sldMkLst>
          <pc:docMk/>
          <pc:sldMk cId="732463199" sldId="351"/>
        </pc:sldMkLst>
        <pc:spChg chg="mod">
          <ac:chgData name="Walid Belal" userId="d232d4d3-b8bf-4f9f-ab2b-5c9eccbf5800" providerId="ADAL" clId="{BE658A87-DBE5-1E49-8820-78F1D1F35726}" dt="2019-05-28T22:22:37.975" v="53" actId="14100"/>
          <ac:spMkLst>
            <pc:docMk/>
            <pc:sldMk cId="732463199" sldId="351"/>
            <ac:spMk id="3" creationId="{00000000-0000-0000-0000-000000000000}"/>
          </ac:spMkLst>
        </pc:spChg>
        <pc:picChg chg="add mod">
          <ac:chgData name="Walid Belal" userId="d232d4d3-b8bf-4f9f-ab2b-5c9eccbf5800" providerId="ADAL" clId="{BE658A87-DBE5-1E49-8820-78F1D1F35726}" dt="2019-05-28T22:22:48.756" v="55" actId="14100"/>
          <ac:picMkLst>
            <pc:docMk/>
            <pc:sldMk cId="732463199" sldId="351"/>
            <ac:picMk id="5" creationId="{64A754B1-BB26-9347-85A3-49125B81B968}"/>
          </ac:picMkLst>
        </pc:picChg>
        <pc:picChg chg="del">
          <ac:chgData name="Walid Belal" userId="d232d4d3-b8bf-4f9f-ab2b-5c9eccbf5800" providerId="ADAL" clId="{BE658A87-DBE5-1E49-8820-78F1D1F35726}" dt="2019-05-28T22:22:26.526" v="50" actId="478"/>
          <ac:picMkLst>
            <pc:docMk/>
            <pc:sldMk cId="732463199" sldId="351"/>
            <ac:picMk id="8" creationId="{00000000-0000-0000-0000-000000000000}"/>
          </ac:picMkLst>
        </pc:picChg>
        <pc:cxnChg chg="mod">
          <ac:chgData name="Walid Belal" userId="d232d4d3-b8bf-4f9f-ab2b-5c9eccbf5800" providerId="ADAL" clId="{BE658A87-DBE5-1E49-8820-78F1D1F35726}" dt="2019-05-28T22:22:50.760" v="56" actId="1076"/>
          <ac:cxnSpMkLst>
            <pc:docMk/>
            <pc:sldMk cId="732463199" sldId="351"/>
            <ac:cxnSpMk id="10" creationId="{00000000-0000-0000-0000-000000000000}"/>
          </ac:cxnSpMkLst>
        </pc:cxnChg>
      </pc:sldChg>
      <pc:sldChg chg="addSp delSp modSp">
        <pc:chgData name="Walid Belal" userId="d232d4d3-b8bf-4f9f-ab2b-5c9eccbf5800" providerId="ADAL" clId="{BE658A87-DBE5-1E49-8820-78F1D1F35726}" dt="2019-05-28T22:28:58.220" v="92" actId="313"/>
        <pc:sldMkLst>
          <pc:docMk/>
          <pc:sldMk cId="1777245385" sldId="353"/>
        </pc:sldMkLst>
        <pc:spChg chg="add mod">
          <ac:chgData name="Walid Belal" userId="d232d4d3-b8bf-4f9f-ab2b-5c9eccbf5800" providerId="ADAL" clId="{BE658A87-DBE5-1E49-8820-78F1D1F35726}" dt="2019-05-28T22:28:58.220" v="92" actId="313"/>
          <ac:spMkLst>
            <pc:docMk/>
            <pc:sldMk cId="1777245385" sldId="353"/>
            <ac:spMk id="9" creationId="{21FAE11E-6B2A-3E45-9E23-9DBB699CE372}"/>
          </ac:spMkLst>
        </pc:spChg>
        <pc:picChg chg="del">
          <ac:chgData name="Walid Belal" userId="d232d4d3-b8bf-4f9f-ab2b-5c9eccbf5800" providerId="ADAL" clId="{BE658A87-DBE5-1E49-8820-78F1D1F35726}" dt="2019-05-28T22:28:07.921" v="57" actId="478"/>
          <ac:picMkLst>
            <pc:docMk/>
            <pc:sldMk cId="1777245385" sldId="353"/>
            <ac:picMk id="2" creationId="{00000000-0000-0000-0000-000000000000}"/>
          </ac:picMkLst>
        </pc:picChg>
        <pc:picChg chg="add mod">
          <ac:chgData name="Walid Belal" userId="d232d4d3-b8bf-4f9f-ab2b-5c9eccbf5800" providerId="ADAL" clId="{BE658A87-DBE5-1E49-8820-78F1D1F35726}" dt="2019-05-28T22:28:23.658" v="61" actId="14100"/>
          <ac:picMkLst>
            <pc:docMk/>
            <pc:sldMk cId="1777245385" sldId="353"/>
            <ac:picMk id="8" creationId="{104AEB2F-B8B3-164B-9703-E386A1C0E0EC}"/>
          </ac:picMkLst>
        </pc:picChg>
        <pc:cxnChg chg="mod">
          <ac:chgData name="Walid Belal" userId="d232d4d3-b8bf-4f9f-ab2b-5c9eccbf5800" providerId="ADAL" clId="{BE658A87-DBE5-1E49-8820-78F1D1F35726}" dt="2019-05-28T22:28:25.397" v="62" actId="1076"/>
          <ac:cxnSpMkLst>
            <pc:docMk/>
            <pc:sldMk cId="1777245385" sldId="353"/>
            <ac:cxnSpMk id="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DBBA-6CB0-2D42-AF02-4350A4C52C0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499A9-381D-8744-AC39-4F867660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case and if. Case must return value while if does</a:t>
            </a:r>
            <a:r>
              <a:rPr lang="en-US" baseline="0" dirty="0"/>
              <a:t> not have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499A9-381D-8744-AC39-4F867660F6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00025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Cover Title </a:t>
            </a:r>
          </a:p>
          <a:p>
            <a:pPr lvl="0"/>
            <a:r>
              <a:rPr lang="en-CA" dirty="0"/>
              <a:t>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579120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403860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4648200" y="1428750"/>
            <a:ext cx="4038600" cy="29146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265176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3215640" y="1428751"/>
            <a:ext cx="265176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6035040" y="1428751"/>
            <a:ext cx="265176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187440" y="2952750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428751"/>
            <a:ext cx="4038600" cy="2914651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6187440" y="1428751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0"/>
            <a:ext cx="5889146" cy="29146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00800" y="1428751"/>
            <a:ext cx="2415476" cy="29146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428750"/>
            <a:ext cx="4038600" cy="24003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648200" y="1428749"/>
            <a:ext cx="4038600" cy="2400302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0"/>
            <a:ext cx="2819400" cy="29146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52800" y="1428751"/>
            <a:ext cx="548640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_pattern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000250"/>
          </a:xfrm>
          <a:prstGeom prst="rect">
            <a:avLst/>
          </a:prstGeom>
        </p:spPr>
        <p:txBody>
          <a:bodyPr vert="horz"/>
          <a:lstStyle>
            <a:lvl1pPr>
              <a:defRPr sz="48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Thank you</a:t>
            </a:r>
          </a:p>
          <a:p>
            <a:pPr lvl="0"/>
            <a:r>
              <a:rPr lang="en-US" dirty="0" err="1"/>
              <a:t>f</a:t>
            </a:r>
            <a:r>
              <a:rPr lang="en-CA" dirty="0"/>
              <a:t>or listening.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B_pattern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00025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Section Title </a:t>
            </a:r>
          </a:p>
          <a:p>
            <a:pPr lvl="0"/>
            <a:r>
              <a:rPr lang="en-CA" dirty="0"/>
              <a:t>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B_pattern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22885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Section Title </a:t>
            </a:r>
          </a:p>
          <a:p>
            <a:pPr lvl="0"/>
            <a:r>
              <a:rPr lang="en-CA" dirty="0"/>
              <a:t>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743200"/>
            <a:ext cx="4059936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626864" y="2743201"/>
            <a:ext cx="4059936" cy="1600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0"/>
            <a:ext cx="4059936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626864" y="1428750"/>
            <a:ext cx="4059936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035040" y="2743200"/>
            <a:ext cx="265176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      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2"/>
          </p:nvPr>
        </p:nvSpPr>
        <p:spPr>
          <a:xfrm>
            <a:off x="3215640" y="2743200"/>
            <a:ext cx="265176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743200"/>
            <a:ext cx="265176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381000" y="1428750"/>
            <a:ext cx="2651760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15640" y="1428750"/>
            <a:ext cx="2651760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035040" y="1428750"/>
            <a:ext cx="2651760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69032" y="339502"/>
            <a:ext cx="3182888" cy="454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1"/>
            <a:ext cx="8382000" cy="291465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31879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61950"/>
            <a:ext cx="7935416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tx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8295456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9032" y="339502"/>
            <a:ext cx="3182888" cy="454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69032" y="361950"/>
            <a:ext cx="8007424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tx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187440" y="2952750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428751"/>
            <a:ext cx="5703168" cy="2914651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2400">
                <a:solidFill>
                  <a:srgbClr val="003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6187440" y="1428751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69032" y="339502"/>
            <a:ext cx="3182888" cy="454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69032" y="361950"/>
            <a:ext cx="8007424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tx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1"/>
            <a:ext cx="8382000" cy="2914651"/>
          </a:xfrm>
          <a:prstGeom prst="rect">
            <a:avLst/>
          </a:prstGeom>
        </p:spPr>
        <p:txBody>
          <a:bodyPr vert="horz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53481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606824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d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://sheridancollege.ca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1000" y="395478"/>
            <a:ext cx="2834640" cy="347472"/>
          </a:xfrm>
          <a:prstGeom prst="rect">
            <a:avLst/>
          </a:prstGeom>
          <a:solidFill>
            <a:srgbClr val="00B2C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="1" i="0" spc="0" baseline="0">
                <a:solidFill>
                  <a:schemeClr val="bg1"/>
                </a:solidFill>
                <a:latin typeface="Arial Bold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819150"/>
            <a:ext cx="2834640" cy="347472"/>
          </a:xfrm>
          <a:prstGeom prst="rect">
            <a:avLst/>
          </a:prstGeom>
          <a:solidFill>
            <a:srgbClr val="00376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="1" i="0" spc="0" baseline="0">
                <a:solidFill>
                  <a:schemeClr val="bg1"/>
                </a:solidFill>
                <a:latin typeface="Arial Bold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5" name="Text Placeholder 11">
            <a:hlinkClick r:id="rId23"/>
          </p:cNvPr>
          <p:cNvSpPr txBox="1">
            <a:spLocks/>
          </p:cNvSpPr>
          <p:nvPr/>
        </p:nvSpPr>
        <p:spPr>
          <a:xfrm>
            <a:off x="7543800" y="4733926"/>
            <a:ext cx="1295400" cy="161925"/>
          </a:xfrm>
          <a:prstGeom prst="rect">
            <a:avLst/>
          </a:prstGeom>
        </p:spPr>
        <p:txBody>
          <a:bodyPr vert="horz"/>
          <a:lstStyle>
            <a:lvl1pPr algn="r">
              <a:defRPr sz="90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CA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heridancollege.ca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1580 Sheridan Tagline (RGB)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381003" y="4578923"/>
            <a:ext cx="1828797" cy="310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8" r:id="rId7"/>
    <p:sldLayoutId id="2147483669" r:id="rId8"/>
    <p:sldLayoutId id="2147483667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B28359_01/appdev.111/b28370/datatypes.htm#CJAEAEJG" TargetMode="External"/><Relationship Id="rId2" Type="http://schemas.openxmlformats.org/officeDocument/2006/relationships/hyperlink" Target="http://docs.oracle.com/cd/E11882_01/appdev.112/e25519/datatypes.htm#LNPLS99943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docs.oracle.com/cd/E11882_01/appdev.112/e25519/datatypes.htm#LNPLS99935" TargetMode="External"/><Relationship Id="rId5" Type="http://schemas.openxmlformats.org/officeDocument/2006/relationships/hyperlink" Target="http://docs.oracle.com/cd/E11882_01/appdev.112/e25519/datatypes.htm#LNPLS319" TargetMode="External"/><Relationship Id="rId4" Type="http://schemas.openxmlformats.org/officeDocument/2006/relationships/hyperlink" Target="http://docs.oracle.com/cd/E11882_01/appdev.112/e25519/datatypes.htm#LNPLS34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285750"/>
            <a:ext cx="8011616" cy="2000250"/>
          </a:xfrm>
        </p:spPr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Management (DBAS32100)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234" y="1317377"/>
            <a:ext cx="5070862" cy="370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IF   </a:t>
            </a:r>
            <a:r>
              <a:rPr lang="en-US" sz="1800" dirty="0">
                <a:solidFill>
                  <a:schemeClr val="accent1"/>
                </a:solidFill>
              </a:rPr>
              <a:t>Condition</a:t>
            </a:r>
            <a:r>
              <a:rPr lang="en-US" sz="1800" b="1" dirty="0">
                <a:solidFill>
                  <a:schemeClr val="tx1"/>
                </a:solidFill>
              </a:rPr>
              <a:t>  THEN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Statement(s);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ELSIF </a:t>
            </a:r>
            <a:r>
              <a:rPr lang="en-US" sz="1800" dirty="0">
                <a:solidFill>
                  <a:schemeClr val="accent1"/>
                </a:solidFill>
              </a:rPr>
              <a:t>Condition</a:t>
            </a:r>
            <a:r>
              <a:rPr lang="en-US" sz="1800" b="1" dirty="0">
                <a:solidFill>
                  <a:schemeClr val="tx1"/>
                </a:solidFill>
              </a:rPr>
              <a:t>  THEN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Statement(s);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Statement(s);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END IF;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283968" y="801464"/>
            <a:ext cx="0" cy="4218558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FF10CD-50BD-7A46-BD2C-7D532691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563638"/>
            <a:ext cx="411836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234" y="1173361"/>
            <a:ext cx="3918734" cy="3702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WHEN   </a:t>
            </a:r>
            <a:r>
              <a:rPr lang="en-US" sz="2200" dirty="0">
                <a:solidFill>
                  <a:schemeClr val="accent1"/>
                </a:solidFill>
              </a:rPr>
              <a:t>Condition</a:t>
            </a:r>
            <a:r>
              <a:rPr lang="en-US" sz="2200" b="1" dirty="0">
                <a:solidFill>
                  <a:schemeClr val="tx1"/>
                </a:solidFill>
              </a:rPr>
              <a:t>  THEN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Statement;</a:t>
            </a: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[Statement(s)]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[WHEN </a:t>
            </a:r>
            <a:r>
              <a:rPr lang="en-US" sz="2200" dirty="0">
                <a:solidFill>
                  <a:schemeClr val="accent1"/>
                </a:solidFill>
              </a:rPr>
              <a:t>Condition</a:t>
            </a:r>
            <a:r>
              <a:rPr lang="en-US" sz="2200" b="1" dirty="0">
                <a:solidFill>
                  <a:schemeClr val="tx1"/>
                </a:solidFill>
              </a:rPr>
              <a:t>  THEN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Statement;</a:t>
            </a: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[Statement(s)]</a:t>
            </a:r>
            <a:r>
              <a:rPr lang="en-US" sz="22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[ELSE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Statement;</a:t>
            </a:r>
            <a:r>
              <a:rPr lang="en-US" sz="2200" b="1" dirty="0">
                <a:solidFill>
                  <a:schemeClr val="tx1"/>
                </a:solidFill>
              </a:rPr>
              <a:t>             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[Statement(s)]</a:t>
            </a:r>
            <a:r>
              <a:rPr lang="en-US" sz="22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END CASE;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283968" y="801464"/>
            <a:ext cx="0" cy="4218558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98CA6A-04C4-5D48-9487-6CBDEE13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79" y="195486"/>
            <a:ext cx="4404193" cy="2442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3568A5-E2CE-C94D-AEB2-1D472523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98" y="2661009"/>
            <a:ext cx="4230633" cy="22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234" y="1317377"/>
            <a:ext cx="7951182" cy="370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FOR  </a:t>
            </a:r>
            <a:r>
              <a:rPr lang="en-US" sz="2200" dirty="0">
                <a:solidFill>
                  <a:schemeClr val="accent1"/>
                </a:solidFill>
              </a:rPr>
              <a:t>Variable </a:t>
            </a:r>
            <a:r>
              <a:rPr lang="en-US" sz="2200" b="1" dirty="0">
                <a:solidFill>
                  <a:schemeClr val="tx1"/>
                </a:solidFill>
              </a:rPr>
              <a:t>IN [REVERSE]  Start Val .. End Val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LOOP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     Statement (s) 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END LOOP;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FOR loop statement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91880" y="1908969"/>
            <a:ext cx="0" cy="3111053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4A754B1-BB26-9347-85A3-49125B81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74" y="2139702"/>
            <a:ext cx="4979276" cy="24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234" y="1317377"/>
            <a:ext cx="3414678" cy="370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WHILE </a:t>
            </a:r>
            <a:r>
              <a:rPr lang="en-US" sz="2200" dirty="0">
                <a:solidFill>
                  <a:schemeClr val="accent1"/>
                </a:solidFill>
              </a:rPr>
              <a:t>Condition</a:t>
            </a: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LOOP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     Statement;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    [Statement(s)]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END LOOP;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While loop statement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91880" y="816173"/>
            <a:ext cx="0" cy="4218558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04AEB2F-B8B3-164B-9703-E386A1C0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72" y="1635646"/>
            <a:ext cx="5402827" cy="2610098"/>
          </a:xfrm>
          <a:prstGeom prst="rect">
            <a:avLst/>
          </a:prstGeom>
        </p:spPr>
      </p:pic>
      <p:sp>
        <p:nvSpPr>
          <p:cNvPr id="9" name="Line Callout 2 8">
            <a:extLst>
              <a:ext uri="{FF2B5EF4-FFF2-40B4-BE49-F238E27FC236}">
                <a16:creationId xmlns:a16="http://schemas.microsoft.com/office/drawing/2014/main" id="{21FAE11E-6B2A-3E45-9E23-9DBB699CE372}"/>
              </a:ext>
            </a:extLst>
          </p:cNvPr>
          <p:cNvSpPr/>
          <p:nvPr/>
        </p:nvSpPr>
        <p:spPr>
          <a:xfrm>
            <a:off x="6424000" y="4011910"/>
            <a:ext cx="2108440" cy="5521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81"/>
              <a:gd name="adj6" fmla="val 432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77724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1419622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PL/SQL block that will print to screen all the odd numbers between 1 and 100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hint: use </a:t>
            </a:r>
            <a:r>
              <a:rPr lang="en-CA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MOD(dividend, divisor) Function</a:t>
            </a:r>
            <a:endParaRPr 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72731" y="176950"/>
            <a:ext cx="684076" cy="692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0743" y="181900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84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285750"/>
            <a:ext cx="7219528" cy="2000250"/>
          </a:xfrm>
        </p:spPr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PL/SQL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Walid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Belal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71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 stands for procedural Language and PL\SQL is an extension to SQL that allows use programing techniques to extend the usefulness of SQL. In other words PL\SQL is a programming language that in integrated with Oracle’s SQL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pl</a:t>
            </a:r>
            <a:r>
              <a:rPr lang="en-US" dirty="0"/>
              <a:t>\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192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03598"/>
            <a:ext cx="851148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DECLARE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EXCEPTIONS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END;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PL/SQL Basic block 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88760" y="1579688"/>
            <a:ext cx="188674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760" y="2427734"/>
            <a:ext cx="188674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760" y="3255826"/>
            <a:ext cx="1886744" cy="396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677597" y="939641"/>
            <a:ext cx="360040" cy="16401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3677597" y="1787687"/>
            <a:ext cx="360040" cy="16401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3677597" y="2615779"/>
            <a:ext cx="360040" cy="16401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7232" y="1576861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Declaration 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7232" y="2392310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232" y="3220983"/>
            <a:ext cx="4071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 Handling Area</a:t>
            </a:r>
          </a:p>
        </p:txBody>
      </p:sp>
    </p:spTree>
    <p:extLst>
      <p:ext uri="{BB962C8B-B14F-4D97-AF65-F5344CB8AC3E}">
        <p14:creationId xmlns:p14="http://schemas.microsoft.com/office/powerpoint/2010/main" val="11803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Variable and Constants declaration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937335" y="816173"/>
            <a:ext cx="0" cy="4218558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1235988"/>
            <a:ext cx="3937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and constants are declared in the declaration part of PL/SQL block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data type can be explicitly specified for a variable, or implicitly by specifying the type of a table column to the variable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 keyword is used to specify a constant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14F6E1-EA06-904F-878D-ED40DF81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22" y="1577575"/>
            <a:ext cx="4970294" cy="26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Variable and Constant Assignment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937334" y="816173"/>
            <a:ext cx="0" cy="4218558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5" y="1419622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:= operator is used for variable assignment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declaration statement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body area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4D544B-12CF-F745-8478-5B03B6E1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22" y="1577575"/>
            <a:ext cx="4970294" cy="26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PL/SQL coding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053969" y="731837"/>
            <a:ext cx="0" cy="4218558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0540" y="1148005"/>
            <a:ext cx="51300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Semicolon ends a sentence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commands in Upper case and variables in lower case with _ between words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Indentation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comments (-- for line comment &amp; /* */ for block comment)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one sentence per line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sentence is too long then spread it on more than one line with indentation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81476-20B7-084F-9F6B-DF319D2A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74" y="1810307"/>
            <a:ext cx="3801108" cy="20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8311" y="1275606"/>
            <a:ext cx="8786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Character Data Types (CHAR, NCHAR, VARCHAR2, NVARCHAR2, CLOB, NCLOB)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Link to Oracle 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Number Data Types (NUMBER)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Link to Oracle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Link to Oracle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PLS_Integer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Simple_Integer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Link to Oracle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Defined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Link to Oracle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4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1125"/>
            <a:ext cx="8295456" cy="31592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CASE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</a:p>
          <a:p>
            <a:pPr marL="0" indent="0"/>
            <a:r>
              <a:rPr lang="en-US" dirty="0"/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1766928500"/>
      </p:ext>
    </p:extLst>
  </p:cSld>
  <p:clrMapOvr>
    <a:masterClrMapping/>
  </p:clrMapOvr>
</p:sld>
</file>

<file path=ppt/theme/theme1.xml><?xml version="1.0" encoding="utf-8"?>
<a:theme xmlns:a="http://schemas.openxmlformats.org/drawingml/2006/main" name="M1-Introduction to The Course (3918) New">
  <a:themeElements>
    <a:clrScheme name="Sheridan Colours">
      <a:dk1>
        <a:sysClr val="windowText" lastClr="000000"/>
      </a:dk1>
      <a:lt1>
        <a:sysClr val="window" lastClr="FFFFFF"/>
      </a:lt1>
      <a:dk2>
        <a:srgbClr val="003767"/>
      </a:dk2>
      <a:lt2>
        <a:srgbClr val="00B2CE"/>
      </a:lt2>
      <a:accent1>
        <a:srgbClr val="FF5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5000"/>
      </a:hlink>
      <a:folHlink>
        <a:srgbClr val="FF5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M1-Introduction to The Course (3918) New</Template>
  <TotalTime>5284</TotalTime>
  <Words>401</Words>
  <Application>Microsoft Macintosh PowerPoint</Application>
  <PresentationFormat>On-screen Show (16:9)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(Body)</vt:lpstr>
      <vt:lpstr>Arial Bold</vt:lpstr>
      <vt:lpstr>Calibri</vt:lpstr>
      <vt:lpstr>Courier New</vt:lpstr>
      <vt:lpstr>Georgia</vt:lpstr>
      <vt:lpstr>Verdana</vt:lpstr>
      <vt:lpstr>M1-Introduction to The Course (3918) 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Sheridan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Walid Belal</cp:lastModifiedBy>
  <cp:revision>684</cp:revision>
  <dcterms:created xsi:type="dcterms:W3CDTF">2013-08-29T17:14:36Z</dcterms:created>
  <dcterms:modified xsi:type="dcterms:W3CDTF">2019-06-12T15:24:44Z</dcterms:modified>
</cp:coreProperties>
</file>