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363" r:id="rId4"/>
    <p:sldId id="355" r:id="rId5"/>
    <p:sldId id="364" r:id="rId6"/>
    <p:sldId id="365" r:id="rId7"/>
    <p:sldId id="370" r:id="rId8"/>
    <p:sldId id="366" r:id="rId9"/>
    <p:sldId id="367" r:id="rId10"/>
    <p:sldId id="371" r:id="rId11"/>
    <p:sldId id="372" r:id="rId12"/>
    <p:sldId id="368" r:id="rId13"/>
    <p:sldId id="35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3767"/>
    <a:srgbClr val="EDEDED"/>
    <a:srgbClr val="00B2CE"/>
    <a:srgbClr val="30AAC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11" autoAdjust="0"/>
    <p:restoredTop sz="85294" autoAdjust="0"/>
  </p:normalViewPr>
  <p:slideViewPr>
    <p:cSldViewPr snapToObjects="1">
      <p:cViewPr>
        <p:scale>
          <a:sx n="210" d="100"/>
          <a:sy n="210" d="100"/>
        </p:scale>
        <p:origin x="144" y="-264"/>
      </p:cViewPr>
      <p:guideLst>
        <p:guide orient="horz" pos="1620"/>
        <p:guide pos="2880"/>
      </p:guideLst>
    </p:cSldViewPr>
  </p:slideViewPr>
  <p:outlineViewPr>
    <p:cViewPr>
      <p:scale>
        <a:sx n="33" d="100"/>
        <a:sy n="33" d="100"/>
      </p:scale>
      <p:origin x="258" y="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d Belal" userId="d232d4d3-b8bf-4f9f-ab2b-5c9eccbf5800" providerId="ADAL" clId="{A063BE49-D6CC-2A4D-99A6-879A0ECA0231}"/>
    <pc:docChg chg="custSel addSld modSld">
      <pc:chgData name="Walid Belal" userId="d232d4d3-b8bf-4f9f-ab2b-5c9eccbf5800" providerId="ADAL" clId="{A063BE49-D6CC-2A4D-99A6-879A0ECA0231}" dt="2019-04-09T14:51:34.977" v="540" actId="207"/>
      <pc:docMkLst>
        <pc:docMk/>
      </pc:docMkLst>
    </pc:docChg>
  </pc:docChgLst>
  <pc:docChgLst>
    <pc:chgData name="Walid Belal" userId="d232d4d3-b8bf-4f9f-ab2b-5c9eccbf5800" providerId="ADAL" clId="{321795D7-5610-1141-8258-D0048D6F8A5B}"/>
    <pc:docChg chg="custSel modSld">
      <pc:chgData name="Walid Belal" userId="d232d4d3-b8bf-4f9f-ab2b-5c9eccbf5800" providerId="ADAL" clId="{321795D7-5610-1141-8258-D0048D6F8A5B}" dt="2019-05-28T22:59:01.304" v="115" actId="14100"/>
      <pc:docMkLst>
        <pc:docMk/>
      </pc:docMkLst>
      <pc:sldChg chg="addSp delSp modSp">
        <pc:chgData name="Walid Belal" userId="d232d4d3-b8bf-4f9f-ab2b-5c9eccbf5800" providerId="ADAL" clId="{321795D7-5610-1141-8258-D0048D6F8A5B}" dt="2019-05-28T22:36:30.271" v="9" actId="20577"/>
        <pc:sldMkLst>
          <pc:docMk/>
          <pc:sldMk cId="3119191156" sldId="355"/>
        </pc:sldMkLst>
        <pc:spChg chg="mod">
          <ac:chgData name="Walid Belal" userId="d232d4d3-b8bf-4f9f-ab2b-5c9eccbf5800" providerId="ADAL" clId="{321795D7-5610-1141-8258-D0048D6F8A5B}" dt="2019-05-28T22:36:17.945" v="5" actId="14100"/>
          <ac:spMkLst>
            <pc:docMk/>
            <pc:sldMk cId="3119191156" sldId="355"/>
            <ac:spMk id="11" creationId="{7AF9EAF4-0815-F74E-9F12-7F26E2ED8C16}"/>
          </ac:spMkLst>
        </pc:spChg>
        <pc:spChg chg="mod">
          <ac:chgData name="Walid Belal" userId="d232d4d3-b8bf-4f9f-ab2b-5c9eccbf5800" providerId="ADAL" clId="{321795D7-5610-1141-8258-D0048D6F8A5B}" dt="2019-05-28T22:36:30.271" v="9" actId="20577"/>
          <ac:spMkLst>
            <pc:docMk/>
            <pc:sldMk cId="3119191156" sldId="355"/>
            <ac:spMk id="12" creationId="{27F0C983-6D51-CF4C-8CBD-A3578F83AF6C}"/>
          </ac:spMkLst>
        </pc:spChg>
        <pc:picChg chg="add mod">
          <ac:chgData name="Walid Belal" userId="d232d4d3-b8bf-4f9f-ab2b-5c9eccbf5800" providerId="ADAL" clId="{321795D7-5610-1141-8258-D0048D6F8A5B}" dt="2019-05-28T22:36:10.904" v="4" actId="167"/>
          <ac:picMkLst>
            <pc:docMk/>
            <pc:sldMk cId="3119191156" sldId="355"/>
            <ac:picMk id="5" creationId="{D03A5070-25EB-3E46-9B60-7605A6BF0259}"/>
          </ac:picMkLst>
        </pc:picChg>
        <pc:picChg chg="del">
          <ac:chgData name="Walid Belal" userId="d232d4d3-b8bf-4f9f-ab2b-5c9eccbf5800" providerId="ADAL" clId="{321795D7-5610-1141-8258-D0048D6F8A5B}" dt="2019-05-28T22:35:55.306" v="0" actId="478"/>
          <ac:picMkLst>
            <pc:docMk/>
            <pc:sldMk cId="3119191156" sldId="355"/>
            <ac:picMk id="8" creationId="{A8A92E5E-A57B-0040-AAB2-BE7490CC2147}"/>
          </ac:picMkLst>
        </pc:picChg>
      </pc:sldChg>
      <pc:sldChg chg="addSp delSp modSp">
        <pc:chgData name="Walid Belal" userId="d232d4d3-b8bf-4f9f-ab2b-5c9eccbf5800" providerId="ADAL" clId="{321795D7-5610-1141-8258-D0048D6F8A5B}" dt="2019-05-28T22:39:09.931" v="17" actId="14100"/>
        <pc:sldMkLst>
          <pc:docMk/>
          <pc:sldMk cId="3661838703" sldId="364"/>
        </pc:sldMkLst>
        <pc:spChg chg="mod">
          <ac:chgData name="Walid Belal" userId="d232d4d3-b8bf-4f9f-ab2b-5c9eccbf5800" providerId="ADAL" clId="{321795D7-5610-1141-8258-D0048D6F8A5B}" dt="2019-05-28T22:39:05.817" v="16" actId="14100"/>
          <ac:spMkLst>
            <pc:docMk/>
            <pc:sldMk cId="3661838703" sldId="364"/>
            <ac:spMk id="9" creationId="{F7C0D7DD-27C6-974B-9998-59D6F3413AA2}"/>
          </ac:spMkLst>
        </pc:spChg>
        <pc:spChg chg="mod">
          <ac:chgData name="Walid Belal" userId="d232d4d3-b8bf-4f9f-ab2b-5c9eccbf5800" providerId="ADAL" clId="{321795D7-5610-1141-8258-D0048D6F8A5B}" dt="2019-05-28T22:39:01.845" v="15" actId="14100"/>
          <ac:spMkLst>
            <pc:docMk/>
            <pc:sldMk cId="3661838703" sldId="364"/>
            <ac:spMk id="11" creationId="{7AF9EAF4-0815-F74E-9F12-7F26E2ED8C16}"/>
          </ac:spMkLst>
        </pc:spChg>
        <pc:spChg chg="mod">
          <ac:chgData name="Walid Belal" userId="d232d4d3-b8bf-4f9f-ab2b-5c9eccbf5800" providerId="ADAL" clId="{321795D7-5610-1141-8258-D0048D6F8A5B}" dt="2019-05-28T22:39:09.931" v="17" actId="14100"/>
          <ac:spMkLst>
            <pc:docMk/>
            <pc:sldMk cId="3661838703" sldId="364"/>
            <ac:spMk id="12" creationId="{27F0C983-6D51-CF4C-8CBD-A3578F83AF6C}"/>
          </ac:spMkLst>
        </pc:spChg>
        <pc:picChg chg="add mod">
          <ac:chgData name="Walid Belal" userId="d232d4d3-b8bf-4f9f-ab2b-5c9eccbf5800" providerId="ADAL" clId="{321795D7-5610-1141-8258-D0048D6F8A5B}" dt="2019-05-28T22:38:57.648" v="14" actId="1076"/>
          <ac:picMkLst>
            <pc:docMk/>
            <pc:sldMk cId="3661838703" sldId="364"/>
            <ac:picMk id="5" creationId="{D4094E1F-E8DA-DE41-A630-47938DCE8367}"/>
          </ac:picMkLst>
        </pc:picChg>
        <pc:picChg chg="del">
          <ac:chgData name="Walid Belal" userId="d232d4d3-b8bf-4f9f-ab2b-5c9eccbf5800" providerId="ADAL" clId="{321795D7-5610-1141-8258-D0048D6F8A5B}" dt="2019-05-28T22:38:44.049" v="10" actId="478"/>
          <ac:picMkLst>
            <pc:docMk/>
            <pc:sldMk cId="3661838703" sldId="364"/>
            <ac:picMk id="6" creationId="{32AEC036-EB5F-2A4E-8F2D-3A41A4FBE9F2}"/>
          </ac:picMkLst>
        </pc:picChg>
      </pc:sldChg>
      <pc:sldChg chg="addSp delSp modSp">
        <pc:chgData name="Walid Belal" userId="d232d4d3-b8bf-4f9f-ab2b-5c9eccbf5800" providerId="ADAL" clId="{321795D7-5610-1141-8258-D0048D6F8A5B}" dt="2019-05-28T22:41:15.777" v="24" actId="14100"/>
        <pc:sldMkLst>
          <pc:docMk/>
          <pc:sldMk cId="1650054226" sldId="365"/>
        </pc:sldMkLst>
        <pc:spChg chg="mod">
          <ac:chgData name="Walid Belal" userId="d232d4d3-b8bf-4f9f-ab2b-5c9eccbf5800" providerId="ADAL" clId="{321795D7-5610-1141-8258-D0048D6F8A5B}" dt="2019-05-28T22:41:07.729" v="23" actId="14100"/>
          <ac:spMkLst>
            <pc:docMk/>
            <pc:sldMk cId="1650054226" sldId="365"/>
            <ac:spMk id="11" creationId="{7AF9EAF4-0815-F74E-9F12-7F26E2ED8C16}"/>
          </ac:spMkLst>
        </pc:spChg>
        <pc:spChg chg="mod">
          <ac:chgData name="Walid Belal" userId="d232d4d3-b8bf-4f9f-ab2b-5c9eccbf5800" providerId="ADAL" clId="{321795D7-5610-1141-8258-D0048D6F8A5B}" dt="2019-05-28T22:41:15.777" v="24" actId="14100"/>
          <ac:spMkLst>
            <pc:docMk/>
            <pc:sldMk cId="1650054226" sldId="365"/>
            <ac:spMk id="12" creationId="{27F0C983-6D51-CF4C-8CBD-A3578F83AF6C}"/>
          </ac:spMkLst>
        </pc:spChg>
        <pc:picChg chg="del">
          <ac:chgData name="Walid Belal" userId="d232d4d3-b8bf-4f9f-ab2b-5c9eccbf5800" providerId="ADAL" clId="{321795D7-5610-1141-8258-D0048D6F8A5B}" dt="2019-05-28T22:40:47.072" v="18" actId="478"/>
          <ac:picMkLst>
            <pc:docMk/>
            <pc:sldMk cId="1650054226" sldId="365"/>
            <ac:picMk id="5" creationId="{7707CE44-A6E0-CF47-8765-9FA2CC67C9E1}"/>
          </ac:picMkLst>
        </pc:picChg>
        <pc:picChg chg="add mod">
          <ac:chgData name="Walid Belal" userId="d232d4d3-b8bf-4f9f-ab2b-5c9eccbf5800" providerId="ADAL" clId="{321795D7-5610-1141-8258-D0048D6F8A5B}" dt="2019-05-28T22:41:04.399" v="22" actId="1076"/>
          <ac:picMkLst>
            <pc:docMk/>
            <pc:sldMk cId="1650054226" sldId="365"/>
            <ac:picMk id="6" creationId="{410D24B7-C7C9-DC47-A9A9-F36EEFEC3F66}"/>
          </ac:picMkLst>
        </pc:picChg>
      </pc:sldChg>
      <pc:sldChg chg="addSp delSp modSp">
        <pc:chgData name="Walid Belal" userId="d232d4d3-b8bf-4f9f-ab2b-5c9eccbf5800" providerId="ADAL" clId="{321795D7-5610-1141-8258-D0048D6F8A5B}" dt="2019-05-28T22:51:12.573" v="85" actId="14100"/>
        <pc:sldMkLst>
          <pc:docMk/>
          <pc:sldMk cId="2197563318" sldId="366"/>
        </pc:sldMkLst>
        <pc:spChg chg="mod">
          <ac:chgData name="Walid Belal" userId="d232d4d3-b8bf-4f9f-ab2b-5c9eccbf5800" providerId="ADAL" clId="{321795D7-5610-1141-8258-D0048D6F8A5B}" dt="2019-05-28T22:50:41.003" v="72" actId="14100"/>
          <ac:spMkLst>
            <pc:docMk/>
            <pc:sldMk cId="2197563318" sldId="366"/>
            <ac:spMk id="11" creationId="{7AF9EAF4-0815-F74E-9F12-7F26E2ED8C16}"/>
          </ac:spMkLst>
        </pc:spChg>
        <pc:spChg chg="mod">
          <ac:chgData name="Walid Belal" userId="d232d4d3-b8bf-4f9f-ab2b-5c9eccbf5800" providerId="ADAL" clId="{321795D7-5610-1141-8258-D0048D6F8A5B}" dt="2019-05-28T22:50:59.819" v="84" actId="14100"/>
          <ac:spMkLst>
            <pc:docMk/>
            <pc:sldMk cId="2197563318" sldId="366"/>
            <ac:spMk id="12" creationId="{27F0C983-6D51-CF4C-8CBD-A3578F83AF6C}"/>
          </ac:spMkLst>
        </pc:spChg>
        <pc:spChg chg="mod">
          <ac:chgData name="Walid Belal" userId="d232d4d3-b8bf-4f9f-ab2b-5c9eccbf5800" providerId="ADAL" clId="{321795D7-5610-1141-8258-D0048D6F8A5B}" dt="2019-05-28T22:51:12.573" v="85" actId="14100"/>
          <ac:spMkLst>
            <pc:docMk/>
            <pc:sldMk cId="2197563318" sldId="366"/>
            <ac:spMk id="13" creationId="{5EF1855B-3491-0748-9FD1-B425796CCBF9}"/>
          </ac:spMkLst>
        </pc:spChg>
        <pc:picChg chg="add mod">
          <ac:chgData name="Walid Belal" userId="d232d4d3-b8bf-4f9f-ab2b-5c9eccbf5800" providerId="ADAL" clId="{321795D7-5610-1141-8258-D0048D6F8A5B}" dt="2019-05-28T22:50:13.719" v="71" actId="1076"/>
          <ac:picMkLst>
            <pc:docMk/>
            <pc:sldMk cId="2197563318" sldId="366"/>
            <ac:picMk id="5" creationId="{2A6BE599-4A70-FA4C-A6E9-0E9CB2949597}"/>
          </ac:picMkLst>
        </pc:picChg>
        <pc:picChg chg="del">
          <ac:chgData name="Walid Belal" userId="d232d4d3-b8bf-4f9f-ab2b-5c9eccbf5800" providerId="ADAL" clId="{321795D7-5610-1141-8258-D0048D6F8A5B}" dt="2019-05-28T22:49:58.340" v="67" actId="478"/>
          <ac:picMkLst>
            <pc:docMk/>
            <pc:sldMk cId="2197563318" sldId="366"/>
            <ac:picMk id="6" creationId="{64EF59FE-3A29-B94D-8A31-2D036DDC78FF}"/>
          </ac:picMkLst>
        </pc:picChg>
      </pc:sldChg>
      <pc:sldChg chg="addSp delSp modSp">
        <pc:chgData name="Walid Belal" userId="d232d4d3-b8bf-4f9f-ab2b-5c9eccbf5800" providerId="ADAL" clId="{321795D7-5610-1141-8258-D0048D6F8A5B}" dt="2019-05-28T22:52:24.099" v="91" actId="167"/>
        <pc:sldMkLst>
          <pc:docMk/>
          <pc:sldMk cId="2172050137" sldId="367"/>
        </pc:sldMkLst>
        <pc:spChg chg="mod topLvl">
          <ac:chgData name="Walid Belal" userId="d232d4d3-b8bf-4f9f-ab2b-5c9eccbf5800" providerId="ADAL" clId="{321795D7-5610-1141-8258-D0048D6F8A5B}" dt="2019-05-28T22:52:08.530" v="86" actId="165"/>
          <ac:spMkLst>
            <pc:docMk/>
            <pc:sldMk cId="2172050137" sldId="367"/>
            <ac:spMk id="11" creationId="{43162571-9468-684D-9129-8605AAC5C3BB}"/>
          </ac:spMkLst>
        </pc:spChg>
        <pc:grpChg chg="del">
          <ac:chgData name="Walid Belal" userId="d232d4d3-b8bf-4f9f-ab2b-5c9eccbf5800" providerId="ADAL" clId="{321795D7-5610-1141-8258-D0048D6F8A5B}" dt="2019-05-28T22:52:08.530" v="86" actId="165"/>
          <ac:grpSpMkLst>
            <pc:docMk/>
            <pc:sldMk cId="2172050137" sldId="367"/>
            <ac:grpSpMk id="3" creationId="{AD895645-EA4A-5B4B-B52B-42296A70C360}"/>
          </ac:grpSpMkLst>
        </pc:grpChg>
        <pc:picChg chg="del mod topLvl">
          <ac:chgData name="Walid Belal" userId="d232d4d3-b8bf-4f9f-ab2b-5c9eccbf5800" providerId="ADAL" clId="{321795D7-5610-1141-8258-D0048D6F8A5B}" dt="2019-05-28T22:52:10.132" v="87" actId="478"/>
          <ac:picMkLst>
            <pc:docMk/>
            <pc:sldMk cId="2172050137" sldId="367"/>
            <ac:picMk id="8" creationId="{942A59E6-E9ED-694B-ADC7-E558B9A24145}"/>
          </ac:picMkLst>
        </pc:picChg>
        <pc:picChg chg="add mod">
          <ac:chgData name="Walid Belal" userId="d232d4d3-b8bf-4f9f-ab2b-5c9eccbf5800" providerId="ADAL" clId="{321795D7-5610-1141-8258-D0048D6F8A5B}" dt="2019-05-28T22:52:24.099" v="91" actId="167"/>
          <ac:picMkLst>
            <pc:docMk/>
            <pc:sldMk cId="2172050137" sldId="367"/>
            <ac:picMk id="9" creationId="{2354DE47-7CEF-FA43-BC84-18267CF8C0FF}"/>
          </ac:picMkLst>
        </pc:picChg>
      </pc:sldChg>
      <pc:sldChg chg="addSp delSp modSp">
        <pc:chgData name="Walid Belal" userId="d232d4d3-b8bf-4f9f-ab2b-5c9eccbf5800" providerId="ADAL" clId="{321795D7-5610-1141-8258-D0048D6F8A5B}" dt="2019-05-28T22:59:01.304" v="115" actId="14100"/>
        <pc:sldMkLst>
          <pc:docMk/>
          <pc:sldMk cId="3600926929" sldId="368"/>
        </pc:sldMkLst>
        <pc:spChg chg="mod">
          <ac:chgData name="Walid Belal" userId="d232d4d3-b8bf-4f9f-ab2b-5c9eccbf5800" providerId="ADAL" clId="{321795D7-5610-1141-8258-D0048D6F8A5B}" dt="2019-05-28T22:59:01.304" v="115" actId="14100"/>
          <ac:spMkLst>
            <pc:docMk/>
            <pc:sldMk cId="3600926929" sldId="368"/>
            <ac:spMk id="12" creationId="{27F0C983-6D51-CF4C-8CBD-A3578F83AF6C}"/>
          </ac:spMkLst>
        </pc:spChg>
        <pc:spChg chg="mod">
          <ac:chgData name="Walid Belal" userId="d232d4d3-b8bf-4f9f-ab2b-5c9eccbf5800" providerId="ADAL" clId="{321795D7-5610-1141-8258-D0048D6F8A5B}" dt="2019-05-28T22:58:56.145" v="114" actId="14100"/>
          <ac:spMkLst>
            <pc:docMk/>
            <pc:sldMk cId="3600926929" sldId="368"/>
            <ac:spMk id="14" creationId="{2613192B-6D95-2546-A1DA-1A5D0BE9B990}"/>
          </ac:spMkLst>
        </pc:spChg>
        <pc:picChg chg="add mod">
          <ac:chgData name="Walid Belal" userId="d232d4d3-b8bf-4f9f-ab2b-5c9eccbf5800" providerId="ADAL" clId="{321795D7-5610-1141-8258-D0048D6F8A5B}" dt="2019-05-28T22:58:43.045" v="112" actId="1076"/>
          <ac:picMkLst>
            <pc:docMk/>
            <pc:sldMk cId="3600926929" sldId="368"/>
            <ac:picMk id="5" creationId="{96C9EE0A-C02C-4E40-9689-0B906FD8DC14}"/>
          </ac:picMkLst>
        </pc:picChg>
        <pc:picChg chg="del">
          <ac:chgData name="Walid Belal" userId="d232d4d3-b8bf-4f9f-ab2b-5c9eccbf5800" providerId="ADAL" clId="{321795D7-5610-1141-8258-D0048D6F8A5B}" dt="2019-05-28T22:58:29.510" v="108" actId="478"/>
          <ac:picMkLst>
            <pc:docMk/>
            <pc:sldMk cId="3600926929" sldId="368"/>
            <ac:picMk id="15" creationId="{5B7A7A9E-3A8F-D04E-B086-2615D519EE68}"/>
          </ac:picMkLst>
        </pc:picChg>
      </pc:sldChg>
      <pc:sldChg chg="addSp delSp modSp">
        <pc:chgData name="Walid Belal" userId="d232d4d3-b8bf-4f9f-ab2b-5c9eccbf5800" providerId="ADAL" clId="{321795D7-5610-1141-8258-D0048D6F8A5B}" dt="2019-05-28T22:48:06.090" v="66" actId="14100"/>
        <pc:sldMkLst>
          <pc:docMk/>
          <pc:sldMk cId="1066501210" sldId="370"/>
        </pc:sldMkLst>
        <pc:spChg chg="mod">
          <ac:chgData name="Walid Belal" userId="d232d4d3-b8bf-4f9f-ab2b-5c9eccbf5800" providerId="ADAL" clId="{321795D7-5610-1141-8258-D0048D6F8A5B}" dt="2019-05-28T22:47:59.162" v="64" actId="14100"/>
          <ac:spMkLst>
            <pc:docMk/>
            <pc:sldMk cId="1066501210" sldId="370"/>
            <ac:spMk id="11" creationId="{7AF9EAF4-0815-F74E-9F12-7F26E2ED8C16}"/>
          </ac:spMkLst>
        </pc:spChg>
        <pc:spChg chg="mod">
          <ac:chgData name="Walid Belal" userId="d232d4d3-b8bf-4f9f-ab2b-5c9eccbf5800" providerId="ADAL" clId="{321795D7-5610-1141-8258-D0048D6F8A5B}" dt="2019-05-28T22:48:03.473" v="65" actId="14100"/>
          <ac:spMkLst>
            <pc:docMk/>
            <pc:sldMk cId="1066501210" sldId="370"/>
            <ac:spMk id="12" creationId="{27F0C983-6D51-CF4C-8CBD-A3578F83AF6C}"/>
          </ac:spMkLst>
        </pc:spChg>
        <pc:spChg chg="mod">
          <ac:chgData name="Walid Belal" userId="d232d4d3-b8bf-4f9f-ab2b-5c9eccbf5800" providerId="ADAL" clId="{321795D7-5610-1141-8258-D0048D6F8A5B}" dt="2019-05-28T22:48:06.090" v="66" actId="14100"/>
          <ac:spMkLst>
            <pc:docMk/>
            <pc:sldMk cId="1066501210" sldId="370"/>
            <ac:spMk id="13" creationId="{606CCE4B-BB12-B042-B445-1E736855AE28}"/>
          </ac:spMkLst>
        </pc:spChg>
        <pc:picChg chg="del">
          <ac:chgData name="Walid Belal" userId="d232d4d3-b8bf-4f9f-ab2b-5c9eccbf5800" providerId="ADAL" clId="{321795D7-5610-1141-8258-D0048D6F8A5B}" dt="2019-05-28T22:42:24.902" v="26" actId="478"/>
          <ac:picMkLst>
            <pc:docMk/>
            <pc:sldMk cId="1066501210" sldId="370"/>
            <ac:picMk id="5" creationId="{1846D2D1-5D36-4744-AD7D-4090D914356D}"/>
          </ac:picMkLst>
        </pc:picChg>
        <pc:picChg chg="add del mod">
          <ac:chgData name="Walid Belal" userId="d232d4d3-b8bf-4f9f-ab2b-5c9eccbf5800" providerId="ADAL" clId="{321795D7-5610-1141-8258-D0048D6F8A5B}" dt="2019-05-28T22:47:00.050" v="45" actId="478"/>
          <ac:picMkLst>
            <pc:docMk/>
            <pc:sldMk cId="1066501210" sldId="370"/>
            <ac:picMk id="6" creationId="{6724AA85-C7AD-6A45-8A14-E0018A784350}"/>
          </ac:picMkLst>
        </pc:picChg>
        <pc:picChg chg="add del mod">
          <ac:chgData name="Walid Belal" userId="d232d4d3-b8bf-4f9f-ab2b-5c9eccbf5800" providerId="ADAL" clId="{321795D7-5610-1141-8258-D0048D6F8A5B}" dt="2019-05-28T22:46:59.621" v="44" actId="478"/>
          <ac:picMkLst>
            <pc:docMk/>
            <pc:sldMk cId="1066501210" sldId="370"/>
            <ac:picMk id="8" creationId="{464BE76F-8299-E546-9503-AC3E3A5276CD}"/>
          </ac:picMkLst>
        </pc:picChg>
        <pc:picChg chg="add mod">
          <ac:chgData name="Walid Belal" userId="d232d4d3-b8bf-4f9f-ab2b-5c9eccbf5800" providerId="ADAL" clId="{321795D7-5610-1141-8258-D0048D6F8A5B}" dt="2019-05-28T22:47:38.065" v="56" actId="167"/>
          <ac:picMkLst>
            <pc:docMk/>
            <pc:sldMk cId="1066501210" sldId="370"/>
            <ac:picMk id="10" creationId="{689A6B47-EB62-4C44-B9F4-3C10EDCADFB8}"/>
          </ac:picMkLst>
        </pc:picChg>
        <pc:picChg chg="del">
          <ac:chgData name="Walid Belal" userId="d232d4d3-b8bf-4f9f-ab2b-5c9eccbf5800" providerId="ADAL" clId="{321795D7-5610-1141-8258-D0048D6F8A5B}" dt="2019-05-28T22:42:24.480" v="25" actId="478"/>
          <ac:picMkLst>
            <pc:docMk/>
            <pc:sldMk cId="1066501210" sldId="370"/>
            <ac:picMk id="15" creationId="{9469323C-4464-5A47-AB44-56C8DFA9DE66}"/>
          </ac:picMkLst>
        </pc:picChg>
        <pc:picChg chg="add mod">
          <ac:chgData name="Walid Belal" userId="d232d4d3-b8bf-4f9f-ab2b-5c9eccbf5800" providerId="ADAL" clId="{321795D7-5610-1141-8258-D0048D6F8A5B}" dt="2019-05-28T22:47:51.736" v="63" actId="167"/>
          <ac:picMkLst>
            <pc:docMk/>
            <pc:sldMk cId="1066501210" sldId="370"/>
            <ac:picMk id="16" creationId="{6ABCB417-B035-314E-A0EF-A2A8A93A644D}"/>
          </ac:picMkLst>
        </pc:picChg>
      </pc:sldChg>
      <pc:sldChg chg="addSp delSp modSp">
        <pc:chgData name="Walid Belal" userId="d232d4d3-b8bf-4f9f-ab2b-5c9eccbf5800" providerId="ADAL" clId="{321795D7-5610-1141-8258-D0048D6F8A5B}" dt="2019-05-28T22:55:36.929" v="98" actId="14100"/>
        <pc:sldMkLst>
          <pc:docMk/>
          <pc:sldMk cId="856486212" sldId="371"/>
        </pc:sldMkLst>
        <pc:spChg chg="mod">
          <ac:chgData name="Walid Belal" userId="d232d4d3-b8bf-4f9f-ab2b-5c9eccbf5800" providerId="ADAL" clId="{321795D7-5610-1141-8258-D0048D6F8A5B}" dt="2019-05-28T22:55:36.929" v="98" actId="14100"/>
          <ac:spMkLst>
            <pc:docMk/>
            <pc:sldMk cId="856486212" sldId="371"/>
            <ac:spMk id="12" creationId="{27F0C983-6D51-CF4C-8CBD-A3578F83AF6C}"/>
          </ac:spMkLst>
        </pc:spChg>
        <pc:picChg chg="add mod">
          <ac:chgData name="Walid Belal" userId="d232d4d3-b8bf-4f9f-ab2b-5c9eccbf5800" providerId="ADAL" clId="{321795D7-5610-1141-8258-D0048D6F8A5B}" dt="2019-05-28T22:55:32.686" v="97" actId="14100"/>
          <ac:picMkLst>
            <pc:docMk/>
            <pc:sldMk cId="856486212" sldId="371"/>
            <ac:picMk id="5" creationId="{F668D527-7D46-1340-8E68-D6252C8DDD20}"/>
          </ac:picMkLst>
        </pc:picChg>
        <pc:picChg chg="del">
          <ac:chgData name="Walid Belal" userId="d232d4d3-b8bf-4f9f-ab2b-5c9eccbf5800" providerId="ADAL" clId="{321795D7-5610-1141-8258-D0048D6F8A5B}" dt="2019-05-28T22:55:16.739" v="92" actId="478"/>
          <ac:picMkLst>
            <pc:docMk/>
            <pc:sldMk cId="856486212" sldId="371"/>
            <ac:picMk id="9" creationId="{F42E8C57-C146-BC46-8367-77464D6CEB98}"/>
          </ac:picMkLst>
        </pc:picChg>
      </pc:sldChg>
      <pc:sldChg chg="addSp delSp modSp">
        <pc:chgData name="Walid Belal" userId="d232d4d3-b8bf-4f9f-ab2b-5c9eccbf5800" providerId="ADAL" clId="{321795D7-5610-1141-8258-D0048D6F8A5B}" dt="2019-05-28T22:57:23.848" v="107" actId="14100"/>
        <pc:sldMkLst>
          <pc:docMk/>
          <pc:sldMk cId="2579390319" sldId="372"/>
        </pc:sldMkLst>
        <pc:spChg chg="mod">
          <ac:chgData name="Walid Belal" userId="d232d4d3-b8bf-4f9f-ab2b-5c9eccbf5800" providerId="ADAL" clId="{321795D7-5610-1141-8258-D0048D6F8A5B}" dt="2019-05-28T22:57:14.741" v="105" actId="14100"/>
          <ac:spMkLst>
            <pc:docMk/>
            <pc:sldMk cId="2579390319" sldId="372"/>
            <ac:spMk id="10" creationId="{252C0425-2148-6C4C-8460-E0B1BCCA6EBE}"/>
          </ac:spMkLst>
        </pc:spChg>
        <pc:spChg chg="mod">
          <ac:chgData name="Walid Belal" userId="d232d4d3-b8bf-4f9f-ab2b-5c9eccbf5800" providerId="ADAL" clId="{321795D7-5610-1141-8258-D0048D6F8A5B}" dt="2019-05-28T22:57:23.848" v="107" actId="14100"/>
          <ac:spMkLst>
            <pc:docMk/>
            <pc:sldMk cId="2579390319" sldId="372"/>
            <ac:spMk id="12" creationId="{27F0C983-6D51-CF4C-8CBD-A3578F83AF6C}"/>
          </ac:spMkLst>
        </pc:spChg>
        <pc:picChg chg="add mod">
          <ac:chgData name="Walid Belal" userId="d232d4d3-b8bf-4f9f-ab2b-5c9eccbf5800" providerId="ADAL" clId="{321795D7-5610-1141-8258-D0048D6F8A5B}" dt="2019-05-28T22:57:07.530" v="104" actId="14100"/>
          <ac:picMkLst>
            <pc:docMk/>
            <pc:sldMk cId="2579390319" sldId="372"/>
            <ac:picMk id="5" creationId="{DE9E2605-1381-A941-B3CB-78C7AC7C95F9}"/>
          </ac:picMkLst>
        </pc:picChg>
        <pc:picChg chg="del">
          <ac:chgData name="Walid Belal" userId="d232d4d3-b8bf-4f9f-ab2b-5c9eccbf5800" providerId="ADAL" clId="{321795D7-5610-1141-8258-D0048D6F8A5B}" dt="2019-05-28T22:56:49.336" v="99" actId="478"/>
          <ac:picMkLst>
            <pc:docMk/>
            <pc:sldMk cId="2579390319" sldId="372"/>
            <ac:picMk id="9" creationId="{E0E1176B-EFD1-BC40-9473-612A3AA5D9EA}"/>
          </ac:picMkLst>
        </pc:picChg>
      </pc:sldChg>
    </pc:docChg>
  </pc:docChgLst>
  <pc:docChgLst>
    <pc:chgData name="Walid Belal" userId="d232d4d3-b8bf-4f9f-ab2b-5c9eccbf5800" providerId="ADAL" clId="{55458FF4-1417-4647-A095-DBFFDC50154D}"/>
    <pc:docChg chg="delSld modSld">
      <pc:chgData name="Walid Belal" userId="d232d4d3-b8bf-4f9f-ab2b-5c9eccbf5800" providerId="ADAL" clId="{55458FF4-1417-4647-A095-DBFFDC50154D}" dt="2019-04-09T14:59:12.773" v="40" actId="20577"/>
      <pc:docMkLst>
        <pc:docMk/>
      </pc:docMkLst>
      <pc:sldChg chg="modSp">
        <pc:chgData name="Walid Belal" userId="d232d4d3-b8bf-4f9f-ab2b-5c9eccbf5800" providerId="ADAL" clId="{55458FF4-1417-4647-A095-DBFFDC50154D}" dt="2019-04-09T14:59:12.773" v="40" actId="20577"/>
        <pc:sldMkLst>
          <pc:docMk/>
          <pc:sldMk cId="0" sldId="256"/>
        </pc:sldMkLst>
        <pc:spChg chg="mod">
          <ac:chgData name="Walid Belal" userId="d232d4d3-b8bf-4f9f-ab2b-5c9eccbf5800" providerId="ADAL" clId="{55458FF4-1417-4647-A095-DBFFDC50154D}" dt="2019-04-09T14:59:12.773" v="40" actId="20577"/>
          <ac:spMkLst>
            <pc:docMk/>
            <pc:sldMk cId="0" sldId="256"/>
            <ac:spMk id="2" creationId="{00000000-0000-0000-0000-000000000000}"/>
          </ac:spMkLst>
        </pc:spChg>
      </pc:sldChg>
      <pc:sldChg chg="modSp">
        <pc:chgData name="Walid Belal" userId="d232d4d3-b8bf-4f9f-ab2b-5c9eccbf5800" providerId="ADAL" clId="{55458FF4-1417-4647-A095-DBFFDC50154D}" dt="2019-04-09T14:59:06.909" v="35" actId="20577"/>
        <pc:sldMkLst>
          <pc:docMk/>
          <pc:sldMk cId="3035712321" sldId="257"/>
        </pc:sldMkLst>
        <pc:spChg chg="mod">
          <ac:chgData name="Walid Belal" userId="d232d4d3-b8bf-4f9f-ab2b-5c9eccbf5800" providerId="ADAL" clId="{55458FF4-1417-4647-A095-DBFFDC50154D}" dt="2019-04-09T14:59:06.909" v="35" actId="20577"/>
          <ac:spMkLst>
            <pc:docMk/>
            <pc:sldMk cId="3035712321" sldId="257"/>
            <ac:spMk id="2" creationId="{00000000-0000-0000-0000-000000000000}"/>
          </ac:spMkLst>
        </pc:spChg>
      </pc:sldChg>
    </pc:docChg>
  </pc:docChgLst>
  <pc:docChgLst>
    <pc:chgData name="Walid Belal" userId="d232d4d3-b8bf-4f9f-ab2b-5c9eccbf5800" providerId="ADAL" clId="{3AA867CB-FF3A-284C-8BE3-6C5C1AB91AA9}"/>
    <pc:docChg chg="modSld">
      <pc:chgData name="Walid Belal" userId="d232d4d3-b8bf-4f9f-ab2b-5c9eccbf5800" providerId="ADAL" clId="{3AA867CB-FF3A-284C-8BE3-6C5C1AB91AA9}" dt="2019-03-31T18:50:25.677" v="1" actId="20577"/>
      <pc:docMkLst>
        <pc:docMk/>
      </pc:docMkLst>
      <pc:sldChg chg="modSp">
        <pc:chgData name="Walid Belal" userId="d232d4d3-b8bf-4f9f-ab2b-5c9eccbf5800" providerId="ADAL" clId="{3AA867CB-FF3A-284C-8BE3-6C5C1AB91AA9}" dt="2019-03-31T18:50:25.677" v="1" actId="20577"/>
        <pc:sldMkLst>
          <pc:docMk/>
          <pc:sldMk cId="3035712321" sldId="257"/>
        </pc:sldMkLst>
        <pc:spChg chg="mod">
          <ac:chgData name="Walid Belal" userId="d232d4d3-b8bf-4f9f-ab2b-5c9eccbf5800" providerId="ADAL" clId="{3AA867CB-FF3A-284C-8BE3-6C5C1AB91AA9}" dt="2019-03-31T18:50:25.677" v="1" actId="20577"/>
          <ac:spMkLst>
            <pc:docMk/>
            <pc:sldMk cId="3035712321" sldId="257"/>
            <ac:spMk id="2" creationId="{00000000-0000-0000-0000-000000000000}"/>
          </ac:spMkLst>
        </pc:spChg>
      </pc:sldChg>
    </pc:docChg>
  </pc:docChgLst>
  <pc:docChgLst>
    <pc:chgData name="Walid Belal" userId="d232d4d3-b8bf-4f9f-ab2b-5c9eccbf5800" providerId="ADAL" clId="{E1B7C56E-E5AC-C840-8412-A1B44D39324B}"/>
    <pc:docChg chg="custSel addSld delSld modSld sldOrd">
      <pc:chgData name="Walid Belal" userId="d232d4d3-b8bf-4f9f-ab2b-5c9eccbf5800" providerId="ADAL" clId="{E1B7C56E-E5AC-C840-8412-A1B44D39324B}" dt="2019-04-09T22:20:12.190" v="2677" actId="20577"/>
      <pc:docMkLst>
        <pc:docMk/>
      </pc:docMkLst>
      <pc:sldChg chg="modSp">
        <pc:chgData name="Walid Belal" userId="d232d4d3-b8bf-4f9f-ab2b-5c9eccbf5800" providerId="ADAL" clId="{E1B7C56E-E5AC-C840-8412-A1B44D39324B}" dt="2019-04-09T17:54:34.396" v="42" actId="20577"/>
        <pc:sldMkLst>
          <pc:docMk/>
          <pc:sldMk cId="0" sldId="256"/>
        </pc:sldMkLst>
        <pc:spChg chg="mod">
          <ac:chgData name="Walid Belal" userId="d232d4d3-b8bf-4f9f-ab2b-5c9eccbf5800" providerId="ADAL" clId="{E1B7C56E-E5AC-C840-8412-A1B44D39324B}" dt="2019-04-09T17:54:34.396" v="42" actId="20577"/>
          <ac:spMkLst>
            <pc:docMk/>
            <pc:sldMk cId="0" sldId="256"/>
            <ac:spMk id="2" creationId="{00000000-0000-0000-0000-000000000000}"/>
          </ac:spMkLst>
        </pc:spChg>
      </pc:sldChg>
      <pc:sldChg chg="modSp">
        <pc:chgData name="Walid Belal" userId="d232d4d3-b8bf-4f9f-ab2b-5c9eccbf5800" providerId="ADAL" clId="{E1B7C56E-E5AC-C840-8412-A1B44D39324B}" dt="2019-04-09T17:46:11.001" v="21" actId="20577"/>
        <pc:sldMkLst>
          <pc:docMk/>
          <pc:sldMk cId="3035712321" sldId="257"/>
        </pc:sldMkLst>
        <pc:spChg chg="mod">
          <ac:chgData name="Walid Belal" userId="d232d4d3-b8bf-4f9f-ab2b-5c9eccbf5800" providerId="ADAL" clId="{E1B7C56E-E5AC-C840-8412-A1B44D39324B}" dt="2019-04-09T17:46:11.001" v="21" actId="20577"/>
          <ac:spMkLst>
            <pc:docMk/>
            <pc:sldMk cId="3035712321" sldId="257"/>
            <ac:spMk id="2" creationId="{00000000-0000-0000-0000-000000000000}"/>
          </ac:spMkLst>
        </pc:spChg>
      </pc:sldChg>
      <pc:sldChg chg="addSp delSp modSp">
        <pc:chgData name="Walid Belal" userId="d232d4d3-b8bf-4f9f-ab2b-5c9eccbf5800" providerId="ADAL" clId="{E1B7C56E-E5AC-C840-8412-A1B44D39324B}" dt="2019-04-09T18:17:27.098" v="555" actId="14100"/>
        <pc:sldMkLst>
          <pc:docMk/>
          <pc:sldMk cId="3119191156" sldId="355"/>
        </pc:sldMkLst>
        <pc:spChg chg="del mod">
          <ac:chgData name="Walid Belal" userId="d232d4d3-b8bf-4f9f-ab2b-5c9eccbf5800" providerId="ADAL" clId="{E1B7C56E-E5AC-C840-8412-A1B44D39324B}" dt="2019-04-09T18:13:12.349" v="252" actId="478"/>
          <ac:spMkLst>
            <pc:docMk/>
            <pc:sldMk cId="3119191156" sldId="355"/>
            <ac:spMk id="2" creationId="{00000000-0000-0000-0000-000000000000}"/>
          </ac:spMkLst>
        </pc:spChg>
        <pc:spChg chg="mod">
          <ac:chgData name="Walid Belal" userId="d232d4d3-b8bf-4f9f-ab2b-5c9eccbf5800" providerId="ADAL" clId="{E1B7C56E-E5AC-C840-8412-A1B44D39324B}" dt="2019-04-09T18:05:44.648" v="243" actId="20577"/>
          <ac:spMkLst>
            <pc:docMk/>
            <pc:sldMk cId="3119191156" sldId="355"/>
            <ac:spMk id="4" creationId="{00000000-0000-0000-0000-000000000000}"/>
          </ac:spMkLst>
        </pc:spChg>
        <pc:spChg chg="add del mod">
          <ac:chgData name="Walid Belal" userId="d232d4d3-b8bf-4f9f-ab2b-5c9eccbf5800" providerId="ADAL" clId="{E1B7C56E-E5AC-C840-8412-A1B44D39324B}" dt="2019-04-09T18:13:15.041" v="253" actId="478"/>
          <ac:spMkLst>
            <pc:docMk/>
            <pc:sldMk cId="3119191156" sldId="355"/>
            <ac:spMk id="10" creationId="{613E79FD-4033-FB41-90FC-EAB366ECBB73}"/>
          </ac:spMkLst>
        </pc:spChg>
        <pc:spChg chg="add mod">
          <ac:chgData name="Walid Belal" userId="d232d4d3-b8bf-4f9f-ab2b-5c9eccbf5800" providerId="ADAL" clId="{E1B7C56E-E5AC-C840-8412-A1B44D39324B}" dt="2019-04-09T18:15:15.044" v="354" actId="14100"/>
          <ac:spMkLst>
            <pc:docMk/>
            <pc:sldMk cId="3119191156" sldId="355"/>
            <ac:spMk id="11" creationId="{7AF9EAF4-0815-F74E-9F12-7F26E2ED8C16}"/>
          </ac:spMkLst>
        </pc:spChg>
        <pc:spChg chg="add mod">
          <ac:chgData name="Walid Belal" userId="d232d4d3-b8bf-4f9f-ab2b-5c9eccbf5800" providerId="ADAL" clId="{E1B7C56E-E5AC-C840-8412-A1B44D39324B}" dt="2019-04-09T18:17:27.098" v="555" actId="14100"/>
          <ac:spMkLst>
            <pc:docMk/>
            <pc:sldMk cId="3119191156" sldId="355"/>
            <ac:spMk id="12" creationId="{27F0C983-6D51-CF4C-8CBD-A3578F83AF6C}"/>
          </ac:spMkLst>
        </pc:spChg>
        <pc:picChg chg="del">
          <ac:chgData name="Walid Belal" userId="d232d4d3-b8bf-4f9f-ab2b-5c9eccbf5800" providerId="ADAL" clId="{E1B7C56E-E5AC-C840-8412-A1B44D39324B}" dt="2019-04-09T18:12:26.666" v="244" actId="478"/>
          <ac:picMkLst>
            <pc:docMk/>
            <pc:sldMk cId="3119191156" sldId="355"/>
            <ac:picMk id="6" creationId="{00000000-0000-0000-0000-000000000000}"/>
          </ac:picMkLst>
        </pc:picChg>
        <pc:picChg chg="add mod">
          <ac:chgData name="Walid Belal" userId="d232d4d3-b8bf-4f9f-ab2b-5c9eccbf5800" providerId="ADAL" clId="{E1B7C56E-E5AC-C840-8412-A1B44D39324B}" dt="2019-04-09T18:13:20.709" v="256" actId="1076"/>
          <ac:picMkLst>
            <pc:docMk/>
            <pc:sldMk cId="3119191156" sldId="355"/>
            <ac:picMk id="8" creationId="{A8A92E5E-A57B-0040-AAB2-BE7490CC2147}"/>
          </ac:picMkLst>
        </pc:picChg>
        <pc:cxnChg chg="del mod">
          <ac:chgData name="Walid Belal" userId="d232d4d3-b8bf-4f9f-ab2b-5c9eccbf5800" providerId="ADAL" clId="{E1B7C56E-E5AC-C840-8412-A1B44D39324B}" dt="2019-04-09T18:13:16.630" v="254" actId="478"/>
          <ac:cxnSpMkLst>
            <pc:docMk/>
            <pc:sldMk cId="3119191156" sldId="355"/>
            <ac:cxnSpMk id="5" creationId="{00000000-0000-0000-0000-000000000000}"/>
          </ac:cxnSpMkLst>
        </pc:cxnChg>
      </pc:sldChg>
      <pc:sldChg chg="modSp add ord">
        <pc:chgData name="Walid Belal" userId="d232d4d3-b8bf-4f9f-ab2b-5c9eccbf5800" providerId="ADAL" clId="{E1B7C56E-E5AC-C840-8412-A1B44D39324B}" dt="2019-04-09T22:15:01.395" v="2574"/>
        <pc:sldMkLst>
          <pc:docMk/>
          <pc:sldMk cId="2580809884" sldId="363"/>
        </pc:sldMkLst>
        <pc:spChg chg="mod">
          <ac:chgData name="Walid Belal" userId="d232d4d3-b8bf-4f9f-ab2b-5c9eccbf5800" providerId="ADAL" clId="{E1B7C56E-E5AC-C840-8412-A1B44D39324B}" dt="2019-04-09T17:56:30.763" v="221" actId="20577"/>
          <ac:spMkLst>
            <pc:docMk/>
            <pc:sldMk cId="2580809884" sldId="363"/>
            <ac:spMk id="2" creationId="{00000000-0000-0000-0000-000000000000}"/>
          </ac:spMkLst>
        </pc:spChg>
        <pc:spChg chg="mod">
          <ac:chgData name="Walid Belal" userId="d232d4d3-b8bf-4f9f-ab2b-5c9eccbf5800" providerId="ADAL" clId="{E1B7C56E-E5AC-C840-8412-A1B44D39324B}" dt="2019-04-09T17:55:48.847" v="147" actId="1076"/>
          <ac:spMkLst>
            <pc:docMk/>
            <pc:sldMk cId="2580809884" sldId="363"/>
            <ac:spMk id="27" creationId="{00000000-0000-0000-0000-000000000000}"/>
          </ac:spMkLst>
        </pc:spChg>
      </pc:sldChg>
      <pc:sldChg chg="addSp delSp modSp add">
        <pc:chgData name="Walid Belal" userId="d232d4d3-b8bf-4f9f-ab2b-5c9eccbf5800" providerId="ADAL" clId="{E1B7C56E-E5AC-C840-8412-A1B44D39324B}" dt="2019-04-09T21:43:14.614" v="988" actId="14100"/>
        <pc:sldMkLst>
          <pc:docMk/>
          <pc:sldMk cId="3661838703" sldId="364"/>
        </pc:sldMkLst>
        <pc:spChg chg="mod">
          <ac:chgData name="Walid Belal" userId="d232d4d3-b8bf-4f9f-ab2b-5c9eccbf5800" providerId="ADAL" clId="{E1B7C56E-E5AC-C840-8412-A1B44D39324B}" dt="2019-04-09T18:34:56.183" v="632" actId="313"/>
          <ac:spMkLst>
            <pc:docMk/>
            <pc:sldMk cId="3661838703" sldId="364"/>
            <ac:spMk id="4" creationId="{00000000-0000-0000-0000-000000000000}"/>
          </ac:spMkLst>
        </pc:spChg>
        <pc:spChg chg="add mod">
          <ac:chgData name="Walid Belal" userId="d232d4d3-b8bf-4f9f-ab2b-5c9eccbf5800" providerId="ADAL" clId="{E1B7C56E-E5AC-C840-8412-A1B44D39324B}" dt="2019-04-09T21:43:14.614" v="988" actId="14100"/>
          <ac:spMkLst>
            <pc:docMk/>
            <pc:sldMk cId="3661838703" sldId="364"/>
            <ac:spMk id="9" creationId="{F7C0D7DD-27C6-974B-9998-59D6F3413AA2}"/>
          </ac:spMkLst>
        </pc:spChg>
        <pc:spChg chg="mod">
          <ac:chgData name="Walid Belal" userId="d232d4d3-b8bf-4f9f-ab2b-5c9eccbf5800" providerId="ADAL" clId="{E1B7C56E-E5AC-C840-8412-A1B44D39324B}" dt="2019-04-09T18:58:34.962" v="869" actId="14100"/>
          <ac:spMkLst>
            <pc:docMk/>
            <pc:sldMk cId="3661838703" sldId="364"/>
            <ac:spMk id="11" creationId="{7AF9EAF4-0815-F74E-9F12-7F26E2ED8C16}"/>
          </ac:spMkLst>
        </pc:spChg>
        <pc:spChg chg="mod">
          <ac:chgData name="Walid Belal" userId="d232d4d3-b8bf-4f9f-ab2b-5c9eccbf5800" providerId="ADAL" clId="{E1B7C56E-E5AC-C840-8412-A1B44D39324B}" dt="2019-04-09T21:36:02.751" v="925" actId="20577"/>
          <ac:spMkLst>
            <pc:docMk/>
            <pc:sldMk cId="3661838703" sldId="364"/>
            <ac:spMk id="12" creationId="{27F0C983-6D51-CF4C-8CBD-A3578F83AF6C}"/>
          </ac:spMkLst>
        </pc:spChg>
        <pc:picChg chg="add mod">
          <ac:chgData name="Walid Belal" userId="d232d4d3-b8bf-4f9f-ab2b-5c9eccbf5800" providerId="ADAL" clId="{E1B7C56E-E5AC-C840-8412-A1B44D39324B}" dt="2019-04-09T21:35:30.708" v="871" actId="1076"/>
          <ac:picMkLst>
            <pc:docMk/>
            <pc:sldMk cId="3661838703" sldId="364"/>
            <ac:picMk id="5" creationId="{7570B2C0-EFA9-974B-A43C-D05BE4B914DF}"/>
          </ac:picMkLst>
        </pc:picChg>
        <pc:picChg chg="del">
          <ac:chgData name="Walid Belal" userId="d232d4d3-b8bf-4f9f-ab2b-5c9eccbf5800" providerId="ADAL" clId="{E1B7C56E-E5AC-C840-8412-A1B44D39324B}" dt="2019-04-09T18:35:03.200" v="633" actId="478"/>
          <ac:picMkLst>
            <pc:docMk/>
            <pc:sldMk cId="3661838703" sldId="364"/>
            <ac:picMk id="8" creationId="{A8A92E5E-A57B-0040-AAB2-BE7490CC2147}"/>
          </ac:picMkLst>
        </pc:picChg>
      </pc:sldChg>
      <pc:sldChg chg="addSp delSp modSp add">
        <pc:chgData name="Walid Belal" userId="d232d4d3-b8bf-4f9f-ab2b-5c9eccbf5800" providerId="ADAL" clId="{E1B7C56E-E5AC-C840-8412-A1B44D39324B}" dt="2019-04-09T21:45:44.438" v="1307" actId="20577"/>
        <pc:sldMkLst>
          <pc:docMk/>
          <pc:sldMk cId="1650054226" sldId="365"/>
        </pc:sldMkLst>
        <pc:spChg chg="mod">
          <ac:chgData name="Walid Belal" userId="d232d4d3-b8bf-4f9f-ab2b-5c9eccbf5800" providerId="ADAL" clId="{E1B7C56E-E5AC-C840-8412-A1B44D39324B}" dt="2019-04-09T18:36:53.531" v="683" actId="20577"/>
          <ac:spMkLst>
            <pc:docMk/>
            <pc:sldMk cId="1650054226" sldId="365"/>
            <ac:spMk id="4" creationId="{00000000-0000-0000-0000-000000000000}"/>
          </ac:spMkLst>
        </pc:spChg>
        <pc:spChg chg="mod">
          <ac:chgData name="Walid Belal" userId="d232d4d3-b8bf-4f9f-ab2b-5c9eccbf5800" providerId="ADAL" clId="{E1B7C56E-E5AC-C840-8412-A1B44D39324B}" dt="2019-04-09T21:45:44.438" v="1307" actId="20577"/>
          <ac:spMkLst>
            <pc:docMk/>
            <pc:sldMk cId="1650054226" sldId="365"/>
            <ac:spMk id="11" creationId="{7AF9EAF4-0815-F74E-9F12-7F26E2ED8C16}"/>
          </ac:spMkLst>
        </pc:spChg>
        <pc:spChg chg="mod">
          <ac:chgData name="Walid Belal" userId="d232d4d3-b8bf-4f9f-ab2b-5c9eccbf5800" providerId="ADAL" clId="{E1B7C56E-E5AC-C840-8412-A1B44D39324B}" dt="2019-04-09T21:44:37.455" v="1123" actId="20577"/>
          <ac:spMkLst>
            <pc:docMk/>
            <pc:sldMk cId="1650054226" sldId="365"/>
            <ac:spMk id="12" creationId="{27F0C983-6D51-CF4C-8CBD-A3578F83AF6C}"/>
          </ac:spMkLst>
        </pc:spChg>
        <pc:picChg chg="del">
          <ac:chgData name="Walid Belal" userId="d232d4d3-b8bf-4f9f-ab2b-5c9eccbf5800" providerId="ADAL" clId="{E1B7C56E-E5AC-C840-8412-A1B44D39324B}" dt="2019-04-09T18:36:55.630" v="684" actId="478"/>
          <ac:picMkLst>
            <pc:docMk/>
            <pc:sldMk cId="1650054226" sldId="365"/>
            <ac:picMk id="5" creationId="{7570B2C0-EFA9-974B-A43C-D05BE4B914DF}"/>
          </ac:picMkLst>
        </pc:picChg>
        <pc:picChg chg="add mod">
          <ac:chgData name="Walid Belal" userId="d232d4d3-b8bf-4f9f-ab2b-5c9eccbf5800" providerId="ADAL" clId="{E1B7C56E-E5AC-C840-8412-A1B44D39324B}" dt="2019-04-09T18:37:33.194" v="689" actId="167"/>
          <ac:picMkLst>
            <pc:docMk/>
            <pc:sldMk cId="1650054226" sldId="365"/>
            <ac:picMk id="6" creationId="{627E2E99-FE5B-E441-965A-A7F63FCADC5D}"/>
          </ac:picMkLst>
        </pc:picChg>
      </pc:sldChg>
      <pc:sldChg chg="addSp delSp modSp add">
        <pc:chgData name="Walid Belal" userId="d232d4d3-b8bf-4f9f-ab2b-5c9eccbf5800" providerId="ADAL" clId="{E1B7C56E-E5AC-C840-8412-A1B44D39324B}" dt="2019-04-09T22:09:40.992" v="2369"/>
        <pc:sldMkLst>
          <pc:docMk/>
          <pc:sldMk cId="2197563318" sldId="366"/>
        </pc:sldMkLst>
        <pc:spChg chg="mod">
          <ac:chgData name="Walid Belal" userId="d232d4d3-b8bf-4f9f-ab2b-5c9eccbf5800" providerId="ADAL" clId="{E1B7C56E-E5AC-C840-8412-A1B44D39324B}" dt="2019-04-09T21:48:08.089" v="1325" actId="20577"/>
          <ac:spMkLst>
            <pc:docMk/>
            <pc:sldMk cId="2197563318" sldId="366"/>
            <ac:spMk id="4" creationId="{00000000-0000-0000-0000-000000000000}"/>
          </ac:spMkLst>
        </pc:spChg>
        <pc:spChg chg="add del mod">
          <ac:chgData name="Walid Belal" userId="d232d4d3-b8bf-4f9f-ab2b-5c9eccbf5800" providerId="ADAL" clId="{E1B7C56E-E5AC-C840-8412-A1B44D39324B}" dt="2019-04-09T22:09:40.992" v="2369"/>
          <ac:spMkLst>
            <pc:docMk/>
            <pc:sldMk cId="2197563318" sldId="366"/>
            <ac:spMk id="7" creationId="{7E296E3E-DB0C-0B4E-980A-1382B80A203C}"/>
          </ac:spMkLst>
        </pc:spChg>
        <pc:spChg chg="add mod">
          <ac:chgData name="Walid Belal" userId="d232d4d3-b8bf-4f9f-ab2b-5c9eccbf5800" providerId="ADAL" clId="{E1B7C56E-E5AC-C840-8412-A1B44D39324B}" dt="2019-04-09T22:05:01.328" v="1655" actId="20577"/>
          <ac:spMkLst>
            <pc:docMk/>
            <pc:sldMk cId="2197563318" sldId="366"/>
            <ac:spMk id="8" creationId="{5105A911-AEB2-7D46-8F1B-ECE6DCACBEC7}"/>
          </ac:spMkLst>
        </pc:spChg>
        <pc:spChg chg="mod">
          <ac:chgData name="Walid Belal" userId="d232d4d3-b8bf-4f9f-ab2b-5c9eccbf5800" providerId="ADAL" clId="{E1B7C56E-E5AC-C840-8412-A1B44D39324B}" dt="2019-04-09T22:07:31.538" v="2011" actId="14100"/>
          <ac:spMkLst>
            <pc:docMk/>
            <pc:sldMk cId="2197563318" sldId="366"/>
            <ac:spMk id="11" creationId="{7AF9EAF4-0815-F74E-9F12-7F26E2ED8C16}"/>
          </ac:spMkLst>
        </pc:spChg>
        <pc:spChg chg="mod">
          <ac:chgData name="Walid Belal" userId="d232d4d3-b8bf-4f9f-ab2b-5c9eccbf5800" providerId="ADAL" clId="{E1B7C56E-E5AC-C840-8412-A1B44D39324B}" dt="2019-04-09T22:08:45.240" v="2211" actId="14100"/>
          <ac:spMkLst>
            <pc:docMk/>
            <pc:sldMk cId="2197563318" sldId="366"/>
            <ac:spMk id="12" creationId="{27F0C983-6D51-CF4C-8CBD-A3578F83AF6C}"/>
          </ac:spMkLst>
        </pc:spChg>
        <pc:spChg chg="add mod">
          <ac:chgData name="Walid Belal" userId="d232d4d3-b8bf-4f9f-ab2b-5c9eccbf5800" providerId="ADAL" clId="{E1B7C56E-E5AC-C840-8412-A1B44D39324B}" dt="2019-04-09T22:09:37.926" v="2367" actId="14100"/>
          <ac:spMkLst>
            <pc:docMk/>
            <pc:sldMk cId="2197563318" sldId="366"/>
            <ac:spMk id="13" creationId="{5EF1855B-3491-0748-9FD1-B425796CCBF9}"/>
          </ac:spMkLst>
        </pc:spChg>
        <pc:picChg chg="add mod">
          <ac:chgData name="Walid Belal" userId="d232d4d3-b8bf-4f9f-ab2b-5c9eccbf5800" providerId="ADAL" clId="{E1B7C56E-E5AC-C840-8412-A1B44D39324B}" dt="2019-04-09T22:02:03.709" v="1331" actId="167"/>
          <ac:picMkLst>
            <pc:docMk/>
            <pc:sldMk cId="2197563318" sldId="366"/>
            <ac:picMk id="5" creationId="{EAC3153B-24C9-4640-ABBA-CDD2C4E8DCF2}"/>
          </ac:picMkLst>
        </pc:picChg>
        <pc:picChg chg="del">
          <ac:chgData name="Walid Belal" userId="d232d4d3-b8bf-4f9f-ab2b-5c9eccbf5800" providerId="ADAL" clId="{E1B7C56E-E5AC-C840-8412-A1B44D39324B}" dt="2019-04-09T22:01:43.006" v="1326" actId="478"/>
          <ac:picMkLst>
            <pc:docMk/>
            <pc:sldMk cId="2197563318" sldId="366"/>
            <ac:picMk id="6" creationId="{627E2E99-FE5B-E441-965A-A7F63FCADC5D}"/>
          </ac:picMkLst>
        </pc:picChg>
      </pc:sldChg>
      <pc:sldChg chg="addSp delSp modSp add">
        <pc:chgData name="Walid Belal" userId="d232d4d3-b8bf-4f9f-ab2b-5c9eccbf5800" providerId="ADAL" clId="{E1B7C56E-E5AC-C840-8412-A1B44D39324B}" dt="2019-04-09T22:20:12.190" v="2677" actId="20577"/>
        <pc:sldMkLst>
          <pc:docMk/>
          <pc:sldMk cId="2172050137" sldId="367"/>
        </pc:sldMkLst>
        <pc:spChg chg="mod">
          <ac:chgData name="Walid Belal" userId="d232d4d3-b8bf-4f9f-ab2b-5c9eccbf5800" providerId="ADAL" clId="{E1B7C56E-E5AC-C840-8412-A1B44D39324B}" dt="2019-04-09T22:20:12.190" v="2677" actId="20577"/>
          <ac:spMkLst>
            <pc:docMk/>
            <pc:sldMk cId="2172050137" sldId="367"/>
            <ac:spMk id="2" creationId="{00000000-0000-0000-0000-000000000000}"/>
          </ac:spMkLst>
        </pc:spChg>
        <pc:spChg chg="add del mod">
          <ac:chgData name="Walid Belal" userId="d232d4d3-b8bf-4f9f-ab2b-5c9eccbf5800" providerId="ADAL" clId="{E1B7C56E-E5AC-C840-8412-A1B44D39324B}" dt="2019-04-09T22:12:06.792" v="2383" actId="478"/>
          <ac:spMkLst>
            <pc:docMk/>
            <pc:sldMk cId="2172050137" sldId="367"/>
            <ac:spMk id="4" creationId="{DB8AD4B8-A51F-754D-8FA6-B894B62A7B8F}"/>
          </ac:spMkLst>
        </pc:spChg>
        <pc:spChg chg="mod">
          <ac:chgData name="Walid Belal" userId="d232d4d3-b8bf-4f9f-ab2b-5c9eccbf5800" providerId="ADAL" clId="{E1B7C56E-E5AC-C840-8412-A1B44D39324B}" dt="2019-04-09T22:11:59.199" v="2381" actId="20577"/>
          <ac:spMkLst>
            <pc:docMk/>
            <pc:sldMk cId="2172050137" sldId="367"/>
            <ac:spMk id="6" creationId="{00000000-0000-0000-0000-000000000000}"/>
          </ac:spMkLst>
        </pc:spChg>
        <pc:spChg chg="add del mod">
          <ac:chgData name="Walid Belal" userId="d232d4d3-b8bf-4f9f-ab2b-5c9eccbf5800" providerId="ADAL" clId="{E1B7C56E-E5AC-C840-8412-A1B44D39324B}" dt="2019-04-09T22:19:07.739" v="2589" actId="478"/>
          <ac:spMkLst>
            <pc:docMk/>
            <pc:sldMk cId="2172050137" sldId="367"/>
            <ac:spMk id="9" creationId="{59AFDA58-82AE-AB49-B55F-120D8A6AE5CC}"/>
          </ac:spMkLst>
        </pc:spChg>
        <pc:spChg chg="add mod">
          <ac:chgData name="Walid Belal" userId="d232d4d3-b8bf-4f9f-ab2b-5c9eccbf5800" providerId="ADAL" clId="{E1B7C56E-E5AC-C840-8412-A1B44D39324B}" dt="2019-04-09T22:19:44.754" v="2676" actId="14100"/>
          <ac:spMkLst>
            <pc:docMk/>
            <pc:sldMk cId="2172050137" sldId="367"/>
            <ac:spMk id="11" creationId="{43162571-9468-684D-9129-8605AAC5C3BB}"/>
          </ac:spMkLst>
        </pc:spChg>
        <pc:spChg chg="del">
          <ac:chgData name="Walid Belal" userId="d232d4d3-b8bf-4f9f-ab2b-5c9eccbf5800" providerId="ADAL" clId="{E1B7C56E-E5AC-C840-8412-A1B44D39324B}" dt="2019-04-09T22:12:04.666" v="2382" actId="478"/>
          <ac:spMkLst>
            <pc:docMk/>
            <pc:sldMk cId="2172050137" sldId="367"/>
            <ac:spMk id="27" creationId="{00000000-0000-0000-0000-000000000000}"/>
          </ac:spMkLst>
        </pc:spChg>
        <pc:picChg chg="add mod">
          <ac:chgData name="Walid Belal" userId="d232d4d3-b8bf-4f9f-ab2b-5c9eccbf5800" providerId="ADAL" clId="{E1B7C56E-E5AC-C840-8412-A1B44D39324B}" dt="2019-04-09T22:17:23.219" v="2585" actId="1076"/>
          <ac:picMkLst>
            <pc:docMk/>
            <pc:sldMk cId="2172050137" sldId="367"/>
            <ac:picMk id="8" creationId="{942A59E6-E9ED-694B-ADC7-E558B9A2414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0DBBA-6CB0-2D42-AF02-4350A4C52C0D}" type="datetimeFigureOut">
              <a:rPr lang="en-US" smtClean="0"/>
              <a:t>6/13/19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499A9-381D-8744-AC39-4F867660F6EF}" type="slidenum">
              <a:rPr lang="en-US" smtClean="0"/>
              <a:t>‹#›</a:t>
            </a:fld>
            <a:endParaRPr lang="en-US"/>
          </a:p>
        </p:txBody>
      </p:sp>
    </p:spTree>
    <p:extLst>
      <p:ext uri="{BB962C8B-B14F-4D97-AF65-F5344CB8AC3E}">
        <p14:creationId xmlns:p14="http://schemas.microsoft.com/office/powerpoint/2010/main" val="3459886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499A9-381D-8744-AC39-4F867660F6EF}" type="slidenum">
              <a:rPr lang="en-US" smtClean="0"/>
              <a:t>3</a:t>
            </a:fld>
            <a:endParaRPr lang="en-US"/>
          </a:p>
        </p:txBody>
      </p:sp>
    </p:spTree>
    <p:extLst>
      <p:ext uri="{BB962C8B-B14F-4D97-AF65-F5344CB8AC3E}">
        <p14:creationId xmlns:p14="http://schemas.microsoft.com/office/powerpoint/2010/main" val="256967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99A9-381D-8744-AC39-4F867660F6EF}" type="slidenum">
              <a:rPr lang="en-US" smtClean="0"/>
              <a:t>8</a:t>
            </a:fld>
            <a:endParaRPr lang="en-US"/>
          </a:p>
        </p:txBody>
      </p:sp>
    </p:spTree>
    <p:extLst>
      <p:ext uri="{BB962C8B-B14F-4D97-AF65-F5344CB8AC3E}">
        <p14:creationId xmlns:p14="http://schemas.microsoft.com/office/powerpoint/2010/main" val="402716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499A9-381D-8744-AC39-4F867660F6EF}" type="slidenum">
              <a:rPr lang="en-US" smtClean="0"/>
              <a:t>9</a:t>
            </a:fld>
            <a:endParaRPr lang="en-US"/>
          </a:p>
        </p:txBody>
      </p:sp>
    </p:spTree>
    <p:extLst>
      <p:ext uri="{BB962C8B-B14F-4D97-AF65-F5344CB8AC3E}">
        <p14:creationId xmlns:p14="http://schemas.microsoft.com/office/powerpoint/2010/main" val="1211999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cover_image.jpg"/>
          <p:cNvPicPr>
            <a:picLocks noChangeAspect="1"/>
          </p:cNvPicPr>
          <p:nvPr userDrawn="1"/>
        </p:nvPicPr>
        <p:blipFill>
          <a:blip r:embed="rId2"/>
          <a:stretch>
            <a:fillRect/>
          </a:stretch>
        </p:blipFill>
        <p:spPr>
          <a:xfrm>
            <a:off x="152400" y="133350"/>
            <a:ext cx="8839200" cy="4267200"/>
          </a:xfrm>
          <a:prstGeom prst="rect">
            <a:avLst/>
          </a:prstGeom>
        </p:spPr>
      </p:pic>
      <p:sp>
        <p:nvSpPr>
          <p:cNvPr id="8" name="Text Placeholder 6"/>
          <p:cNvSpPr>
            <a:spLocks noGrp="1"/>
          </p:cNvSpPr>
          <p:nvPr>
            <p:ph type="body" sz="quarter" idx="11" hasCustomPrompt="1"/>
          </p:nvPr>
        </p:nvSpPr>
        <p:spPr>
          <a:xfrm>
            <a:off x="304800" y="285750"/>
            <a:ext cx="4114800" cy="2000250"/>
          </a:xfrm>
          <a:prstGeom prst="rect">
            <a:avLst/>
          </a:prstGeom>
        </p:spPr>
        <p:txBody>
          <a:bodyPr vert="horz"/>
          <a:lstStyle>
            <a:lvl1pPr>
              <a:defRPr sz="4800" b="1">
                <a:solidFill>
                  <a:srgbClr val="FFFFFF"/>
                </a:solidFill>
              </a:defRPr>
            </a:lvl1pPr>
          </a:lstStyle>
          <a:p>
            <a:pPr lvl="0"/>
            <a:r>
              <a:rPr lang="en-CA" dirty="0"/>
              <a:t>Cover Title </a:t>
            </a:r>
          </a:p>
          <a:p>
            <a:pPr lvl="0"/>
            <a:r>
              <a:rPr lang="en-CA" dirty="0"/>
              <a:t>Goes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381000" y="1428751"/>
            <a:ext cx="5791200" cy="291465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5"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9"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381000" y="1428751"/>
            <a:ext cx="4038600" cy="291465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2"/>
          <p:cNvSpPr>
            <a:spLocks noGrp="1"/>
          </p:cNvSpPr>
          <p:nvPr>
            <p:ph sz="half" idx="10"/>
          </p:nvPr>
        </p:nvSpPr>
        <p:spPr>
          <a:xfrm>
            <a:off x="4648200" y="1428750"/>
            <a:ext cx="4038600" cy="2914652"/>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6"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9"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381000" y="1428751"/>
            <a:ext cx="2651760" cy="291465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9" name="Content Placeholder 2"/>
          <p:cNvSpPr>
            <a:spLocks noGrp="1"/>
          </p:cNvSpPr>
          <p:nvPr>
            <p:ph sz="half" idx="10"/>
          </p:nvPr>
        </p:nvSpPr>
        <p:spPr>
          <a:xfrm>
            <a:off x="3215640" y="1428751"/>
            <a:ext cx="2651760" cy="291465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2"/>
          <p:cNvSpPr>
            <a:spLocks noGrp="1"/>
          </p:cNvSpPr>
          <p:nvPr>
            <p:ph sz="half" idx="11"/>
          </p:nvPr>
        </p:nvSpPr>
        <p:spPr>
          <a:xfrm>
            <a:off x="6035040" y="1428751"/>
            <a:ext cx="2651760" cy="291465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7"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13"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Picture Placeholder 18"/>
          <p:cNvSpPr>
            <a:spLocks noGrp="1"/>
          </p:cNvSpPr>
          <p:nvPr>
            <p:ph type="pic" sz="quarter" idx="14"/>
          </p:nvPr>
        </p:nvSpPr>
        <p:spPr>
          <a:xfrm>
            <a:off x="6187440" y="2952750"/>
            <a:ext cx="2651760" cy="1390652"/>
          </a:xfrm>
          <a:prstGeom prst="rect">
            <a:avLst/>
          </a:prstGeom>
        </p:spPr>
        <p:txBody>
          <a:bodyPr vert="horz"/>
          <a:lstStyle/>
          <a:p>
            <a:r>
              <a:rPr lang="en-US"/>
              <a:t>Click icon to add picture</a:t>
            </a:r>
          </a:p>
        </p:txBody>
      </p:sp>
      <p:sp>
        <p:nvSpPr>
          <p:cNvPr id="10" name="Content Placeholder 2"/>
          <p:cNvSpPr>
            <a:spLocks noGrp="1"/>
          </p:cNvSpPr>
          <p:nvPr>
            <p:ph sz="half" idx="1" hasCustomPrompt="1"/>
          </p:nvPr>
        </p:nvSpPr>
        <p:spPr>
          <a:xfrm>
            <a:off x="381000" y="1428751"/>
            <a:ext cx="4038600" cy="2914651"/>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a:t>Click to edit List</a:t>
            </a:r>
          </a:p>
          <a:p>
            <a:pPr lvl="0"/>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lvl="0"/>
            <a:endParaRPr lang="en-CA" dirty="0"/>
          </a:p>
        </p:txBody>
      </p:sp>
      <p:sp>
        <p:nvSpPr>
          <p:cNvPr id="8"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12"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
        <p:nvSpPr>
          <p:cNvPr id="15" name="Picture Placeholder 18"/>
          <p:cNvSpPr>
            <a:spLocks noGrp="1"/>
          </p:cNvSpPr>
          <p:nvPr>
            <p:ph type="pic" sz="quarter" idx="16"/>
          </p:nvPr>
        </p:nvSpPr>
        <p:spPr>
          <a:xfrm>
            <a:off x="6187440" y="1428751"/>
            <a:ext cx="2651760" cy="1390652"/>
          </a:xfrm>
          <a:prstGeom prst="rect">
            <a:avLst/>
          </a:prstGeom>
        </p:spPr>
        <p:txBody>
          <a:bodyPr vert="horz"/>
          <a:lstStyle/>
          <a:p>
            <a:r>
              <a:rPr lang="en-US"/>
              <a:t>Click icon to add picture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8" name="Picture Placeholder 18"/>
          <p:cNvSpPr>
            <a:spLocks noGrp="1"/>
          </p:cNvSpPr>
          <p:nvPr>
            <p:ph type="pic" sz="quarter" idx="13"/>
          </p:nvPr>
        </p:nvSpPr>
        <p:spPr>
          <a:xfrm>
            <a:off x="381000" y="1428750"/>
            <a:ext cx="5889146" cy="2914650"/>
          </a:xfrm>
          <a:prstGeom prst="rect">
            <a:avLst/>
          </a:prstGeom>
        </p:spPr>
        <p:txBody>
          <a:bodyPr vert="horz"/>
          <a:lstStyle/>
          <a:p>
            <a:r>
              <a:rPr lang="en-US"/>
              <a:t>Click icon to add picture</a:t>
            </a:r>
          </a:p>
        </p:txBody>
      </p:sp>
      <p:sp>
        <p:nvSpPr>
          <p:cNvPr id="10" name="Content Placeholder 2"/>
          <p:cNvSpPr>
            <a:spLocks noGrp="1"/>
          </p:cNvSpPr>
          <p:nvPr>
            <p:ph sz="half" idx="1" hasCustomPrompt="1"/>
          </p:nvPr>
        </p:nvSpPr>
        <p:spPr>
          <a:xfrm>
            <a:off x="6400800" y="1428751"/>
            <a:ext cx="2415476" cy="2914651"/>
          </a:xfrm>
          <a:prstGeom prst="rect">
            <a:avLst/>
          </a:prstGeom>
        </p:spPr>
        <p:txBody>
          <a:bodyPr anchor="t">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a:t>Click to edit List</a:t>
            </a:r>
          </a:p>
          <a:p>
            <a:pPr lvl="0"/>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lvl="0"/>
            <a:endParaRPr lang="en-CA" dirty="0"/>
          </a:p>
        </p:txBody>
      </p:sp>
      <p:sp>
        <p:nvSpPr>
          <p:cNvPr id="6"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11"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Content Placeholder 2"/>
          <p:cNvSpPr>
            <a:spLocks noGrp="1"/>
          </p:cNvSpPr>
          <p:nvPr>
            <p:ph sz="half" idx="1" hasCustomPrompt="1"/>
          </p:nvPr>
        </p:nvSpPr>
        <p:spPr>
          <a:xfrm>
            <a:off x="381000" y="1428750"/>
            <a:ext cx="4038600" cy="2400300"/>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a:t>Click to edit List</a:t>
            </a:r>
          </a:p>
          <a:p>
            <a:pPr lvl="0"/>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lvl="0"/>
            <a:endParaRPr lang="en-CA" dirty="0"/>
          </a:p>
        </p:txBody>
      </p:sp>
      <p:sp>
        <p:nvSpPr>
          <p:cNvPr id="6" name="Content Placeholder 2"/>
          <p:cNvSpPr>
            <a:spLocks noGrp="1"/>
          </p:cNvSpPr>
          <p:nvPr>
            <p:ph sz="half" idx="10" hasCustomPrompt="1"/>
          </p:nvPr>
        </p:nvSpPr>
        <p:spPr>
          <a:xfrm>
            <a:off x="4648200" y="1428749"/>
            <a:ext cx="4038600" cy="2400302"/>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a:t>Click to edit List</a:t>
            </a:r>
          </a:p>
          <a:p>
            <a:pPr lvl="0"/>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lvl="0"/>
            <a:endParaRPr lang="en-CA" dirty="0"/>
          </a:p>
        </p:txBody>
      </p:sp>
      <p:sp>
        <p:nvSpPr>
          <p:cNvPr id="7"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8"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18"/>
          <p:cNvSpPr>
            <a:spLocks noGrp="1"/>
          </p:cNvSpPr>
          <p:nvPr>
            <p:ph type="pic" sz="quarter" idx="13"/>
          </p:nvPr>
        </p:nvSpPr>
        <p:spPr>
          <a:xfrm>
            <a:off x="381000" y="1428750"/>
            <a:ext cx="2819400" cy="2914650"/>
          </a:xfrm>
          <a:prstGeom prst="rect">
            <a:avLst/>
          </a:prstGeom>
        </p:spPr>
        <p:txBody>
          <a:bodyPr vert="horz"/>
          <a:lstStyle/>
          <a:p>
            <a:r>
              <a:rPr lang="en-US"/>
              <a:t>Click icon to add picture</a:t>
            </a:r>
            <a:endParaRPr lang="en-US" dirty="0"/>
          </a:p>
        </p:txBody>
      </p:sp>
      <p:sp>
        <p:nvSpPr>
          <p:cNvPr id="5" name="Content Placeholder 2"/>
          <p:cNvSpPr>
            <a:spLocks noGrp="1"/>
          </p:cNvSpPr>
          <p:nvPr>
            <p:ph sz="half" idx="1"/>
          </p:nvPr>
        </p:nvSpPr>
        <p:spPr>
          <a:xfrm>
            <a:off x="3352800" y="1428751"/>
            <a:ext cx="5486400" cy="291465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7"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8"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5" name="Picture 4" descr="O_pattern.gif"/>
          <p:cNvPicPr>
            <a:picLocks noChangeAspect="1"/>
          </p:cNvPicPr>
          <p:nvPr userDrawn="1"/>
        </p:nvPicPr>
        <p:blipFill>
          <a:blip r:embed="rId2"/>
          <a:stretch>
            <a:fillRect/>
          </a:stretch>
        </p:blipFill>
        <p:spPr>
          <a:xfrm>
            <a:off x="152400" y="133350"/>
            <a:ext cx="8839200" cy="4267200"/>
          </a:xfrm>
          <a:prstGeom prst="rect">
            <a:avLst/>
          </a:prstGeom>
        </p:spPr>
      </p:pic>
      <p:sp>
        <p:nvSpPr>
          <p:cNvPr id="4" name="Text Placeholder 6"/>
          <p:cNvSpPr>
            <a:spLocks noGrp="1"/>
          </p:cNvSpPr>
          <p:nvPr>
            <p:ph type="body" sz="quarter" idx="11" hasCustomPrompt="1"/>
          </p:nvPr>
        </p:nvSpPr>
        <p:spPr>
          <a:xfrm>
            <a:off x="304800" y="285750"/>
            <a:ext cx="4114800" cy="2000250"/>
          </a:xfrm>
          <a:prstGeom prst="rect">
            <a:avLst/>
          </a:prstGeom>
        </p:spPr>
        <p:txBody>
          <a:bodyPr vert="horz"/>
          <a:lstStyle>
            <a:lvl1pPr>
              <a:defRPr sz="4800" b="1" baseline="0">
                <a:solidFill>
                  <a:srgbClr val="FFFFFF"/>
                </a:solidFill>
              </a:defRPr>
            </a:lvl1pPr>
          </a:lstStyle>
          <a:p>
            <a:pPr lvl="0"/>
            <a:r>
              <a:rPr lang="en-CA" dirty="0"/>
              <a:t>Thank you</a:t>
            </a:r>
          </a:p>
          <a:p>
            <a:pPr lvl="0"/>
            <a:r>
              <a:rPr lang="en-US" dirty="0" err="1"/>
              <a:t>f</a:t>
            </a:r>
            <a:r>
              <a:rPr lang="en-CA" dirty="0"/>
              <a:t>or listening.</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descr="1_image.jpg"/>
          <p:cNvPicPr>
            <a:picLocks noChangeAspect="1"/>
          </p:cNvPicPr>
          <p:nvPr userDrawn="1"/>
        </p:nvPicPr>
        <p:blipFill>
          <a:blip r:embed="rId2"/>
          <a:stretch>
            <a:fillRect/>
          </a:stretch>
        </p:blipFill>
        <p:spPr>
          <a:xfrm>
            <a:off x="152400" y="133350"/>
            <a:ext cx="8839200" cy="42672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descr="2_image.jpg"/>
          <p:cNvPicPr>
            <a:picLocks noChangeAspect="1"/>
          </p:cNvPicPr>
          <p:nvPr userDrawn="1"/>
        </p:nvPicPr>
        <p:blipFill>
          <a:blip r:embed="rId2"/>
          <a:stretch>
            <a:fillRect/>
          </a:stretch>
        </p:blipFill>
        <p:spPr>
          <a:xfrm>
            <a:off x="152400" y="133350"/>
            <a:ext cx="8839200" cy="4267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DB_pattern.gif"/>
          <p:cNvPicPr>
            <a:picLocks noChangeAspect="1"/>
          </p:cNvPicPr>
          <p:nvPr userDrawn="1"/>
        </p:nvPicPr>
        <p:blipFill>
          <a:blip r:embed="rId2"/>
          <a:stretch>
            <a:fillRect/>
          </a:stretch>
        </p:blipFill>
        <p:spPr>
          <a:xfrm>
            <a:off x="152400" y="133350"/>
            <a:ext cx="8839200" cy="4267200"/>
          </a:xfrm>
          <a:prstGeom prst="rect">
            <a:avLst/>
          </a:prstGeom>
        </p:spPr>
      </p:pic>
      <p:sp>
        <p:nvSpPr>
          <p:cNvPr id="5" name="Text Placeholder 6"/>
          <p:cNvSpPr>
            <a:spLocks noGrp="1"/>
          </p:cNvSpPr>
          <p:nvPr>
            <p:ph type="body" sz="quarter" idx="11" hasCustomPrompt="1"/>
          </p:nvPr>
        </p:nvSpPr>
        <p:spPr>
          <a:xfrm>
            <a:off x="304800" y="285750"/>
            <a:ext cx="4114800" cy="2000250"/>
          </a:xfrm>
          <a:prstGeom prst="rect">
            <a:avLst/>
          </a:prstGeom>
        </p:spPr>
        <p:txBody>
          <a:bodyPr vert="horz"/>
          <a:lstStyle>
            <a:lvl1pPr>
              <a:defRPr sz="4800" b="1">
                <a:solidFill>
                  <a:srgbClr val="FFFFFF"/>
                </a:solidFill>
              </a:defRPr>
            </a:lvl1pPr>
          </a:lstStyle>
          <a:p>
            <a:pPr lvl="0"/>
            <a:r>
              <a:rPr lang="en-CA" dirty="0"/>
              <a:t>Section Title </a:t>
            </a:r>
          </a:p>
          <a:p>
            <a:pPr lvl="0"/>
            <a:r>
              <a:rPr lang="en-CA" dirty="0"/>
              <a:t>Goes Here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3" name="Picture 2" descr="3_image.jpg"/>
          <p:cNvPicPr>
            <a:picLocks noChangeAspect="1"/>
          </p:cNvPicPr>
          <p:nvPr userDrawn="1"/>
        </p:nvPicPr>
        <p:blipFill>
          <a:blip r:embed="rId2"/>
          <a:stretch>
            <a:fillRect/>
          </a:stretch>
        </p:blipFill>
        <p:spPr>
          <a:xfrm>
            <a:off x="152400" y="133350"/>
            <a:ext cx="8839200" cy="42672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4_image.jpg"/>
          <p:cNvPicPr>
            <a:picLocks noChangeAspect="1"/>
          </p:cNvPicPr>
          <p:nvPr userDrawn="1"/>
        </p:nvPicPr>
        <p:blipFill>
          <a:blip r:embed="rId2"/>
          <a:stretch>
            <a:fillRect/>
          </a:stretch>
        </p:blipFill>
        <p:spPr>
          <a:xfrm>
            <a:off x="152400" y="133350"/>
            <a:ext cx="8839200" cy="4267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LB_pattern.gif"/>
          <p:cNvPicPr>
            <a:picLocks noChangeAspect="1"/>
          </p:cNvPicPr>
          <p:nvPr userDrawn="1"/>
        </p:nvPicPr>
        <p:blipFill>
          <a:blip r:embed="rId2"/>
          <a:stretch>
            <a:fillRect/>
          </a:stretch>
        </p:blipFill>
        <p:spPr>
          <a:xfrm>
            <a:off x="152400" y="133350"/>
            <a:ext cx="8839200" cy="4267200"/>
          </a:xfrm>
          <a:prstGeom prst="rect">
            <a:avLst/>
          </a:prstGeom>
        </p:spPr>
      </p:pic>
      <p:sp>
        <p:nvSpPr>
          <p:cNvPr id="4" name="Text Placeholder 6"/>
          <p:cNvSpPr>
            <a:spLocks noGrp="1"/>
          </p:cNvSpPr>
          <p:nvPr>
            <p:ph type="body" sz="quarter" idx="11" hasCustomPrompt="1"/>
          </p:nvPr>
        </p:nvSpPr>
        <p:spPr>
          <a:xfrm>
            <a:off x="304800" y="285750"/>
            <a:ext cx="4114800" cy="2228850"/>
          </a:xfrm>
          <a:prstGeom prst="rect">
            <a:avLst/>
          </a:prstGeom>
        </p:spPr>
        <p:txBody>
          <a:bodyPr vert="horz"/>
          <a:lstStyle>
            <a:lvl1pPr>
              <a:defRPr sz="4800" b="1">
                <a:solidFill>
                  <a:srgbClr val="FFFFFF"/>
                </a:solidFill>
              </a:defRPr>
            </a:lvl1pPr>
          </a:lstStyle>
          <a:p>
            <a:pPr lvl="0"/>
            <a:r>
              <a:rPr lang="en-CA" dirty="0"/>
              <a:t>Section Title </a:t>
            </a:r>
          </a:p>
          <a:p>
            <a:pPr lvl="0"/>
            <a:r>
              <a:rPr lang="en-CA" dirty="0"/>
              <a:t>Goes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2743200"/>
            <a:ext cx="4059936" cy="16002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2"/>
          <p:cNvSpPr>
            <a:spLocks noGrp="1"/>
          </p:cNvSpPr>
          <p:nvPr>
            <p:ph sz="half" idx="10"/>
          </p:nvPr>
        </p:nvSpPr>
        <p:spPr>
          <a:xfrm>
            <a:off x="4626864" y="2743201"/>
            <a:ext cx="4059936" cy="1600201"/>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17"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19" name="Picture Placeholder 18"/>
          <p:cNvSpPr>
            <a:spLocks noGrp="1"/>
          </p:cNvSpPr>
          <p:nvPr>
            <p:ph type="pic" sz="quarter" idx="13"/>
          </p:nvPr>
        </p:nvSpPr>
        <p:spPr>
          <a:xfrm>
            <a:off x="381000" y="1428750"/>
            <a:ext cx="4059936" cy="1162050"/>
          </a:xfrm>
          <a:prstGeom prst="rect">
            <a:avLst/>
          </a:prstGeom>
        </p:spPr>
        <p:txBody>
          <a:bodyPr vert="horz"/>
          <a:lstStyle/>
          <a:p>
            <a:r>
              <a:rPr lang="en-US"/>
              <a:t>Click icon to add picture</a:t>
            </a:r>
          </a:p>
        </p:txBody>
      </p:sp>
      <p:sp>
        <p:nvSpPr>
          <p:cNvPr id="20" name="Picture Placeholder 18"/>
          <p:cNvSpPr>
            <a:spLocks noGrp="1"/>
          </p:cNvSpPr>
          <p:nvPr>
            <p:ph type="pic" sz="quarter" idx="14"/>
          </p:nvPr>
        </p:nvSpPr>
        <p:spPr>
          <a:xfrm>
            <a:off x="4626864" y="1428750"/>
            <a:ext cx="4059936" cy="1162050"/>
          </a:xfrm>
          <a:prstGeom prst="rect">
            <a:avLst/>
          </a:prstGeom>
        </p:spPr>
        <p:txBody>
          <a:bodyPr vert="horz"/>
          <a:lstStyle/>
          <a:p>
            <a:r>
              <a:rPr lang="en-US"/>
              <a:t>Click icon to add picture</a:t>
            </a:r>
          </a:p>
        </p:txBody>
      </p:sp>
      <p:sp>
        <p:nvSpPr>
          <p:cNvPr id="9"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Content Placeholder 2"/>
          <p:cNvSpPr>
            <a:spLocks noGrp="1"/>
          </p:cNvSpPr>
          <p:nvPr>
            <p:ph sz="half" idx="11" hasCustomPrompt="1"/>
          </p:nvPr>
        </p:nvSpPr>
        <p:spPr>
          <a:xfrm>
            <a:off x="6035040" y="2743200"/>
            <a:ext cx="2651760" cy="16002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a:t>Click to edit Master text styles      </a:t>
            </a:r>
          </a:p>
        </p:txBody>
      </p:sp>
      <p:sp>
        <p:nvSpPr>
          <p:cNvPr id="20" name="Content Placeholder 2"/>
          <p:cNvSpPr>
            <a:spLocks noGrp="1"/>
          </p:cNvSpPr>
          <p:nvPr>
            <p:ph sz="half" idx="12"/>
          </p:nvPr>
        </p:nvSpPr>
        <p:spPr>
          <a:xfrm>
            <a:off x="3215640" y="2743200"/>
            <a:ext cx="2651760" cy="16002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2"/>
          <p:cNvSpPr>
            <a:spLocks noGrp="1"/>
          </p:cNvSpPr>
          <p:nvPr>
            <p:ph sz="half" idx="13"/>
          </p:nvPr>
        </p:nvSpPr>
        <p:spPr>
          <a:xfrm>
            <a:off x="381000" y="2743200"/>
            <a:ext cx="2651760" cy="1600200"/>
          </a:xfrm>
          <a:prstGeom prst="rect">
            <a:avLst/>
          </a:prstGeom>
        </p:spPr>
        <p:txBody>
          <a:bodyPr>
            <a:normAutofit/>
          </a:bodyPr>
          <a:lstStyle>
            <a:lvl1pPr>
              <a:defRPr sz="1400">
                <a:solidFill>
                  <a:srgbClr val="003767"/>
                </a:solidFill>
                <a:latin typeface="Arial (Body)"/>
                <a:cs typeface="Arial (Body)"/>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a:t>Click to edit Master text styles</a:t>
            </a:r>
          </a:p>
        </p:txBody>
      </p:sp>
      <p:sp>
        <p:nvSpPr>
          <p:cNvPr id="11" name="Picture Placeholder 18"/>
          <p:cNvSpPr>
            <a:spLocks noGrp="1"/>
          </p:cNvSpPr>
          <p:nvPr>
            <p:ph type="pic" sz="quarter" idx="16"/>
          </p:nvPr>
        </p:nvSpPr>
        <p:spPr>
          <a:xfrm>
            <a:off x="381000" y="1428750"/>
            <a:ext cx="2651760" cy="1162050"/>
          </a:xfrm>
          <a:prstGeom prst="rect">
            <a:avLst/>
          </a:prstGeom>
        </p:spPr>
        <p:txBody>
          <a:bodyPr vert="horz"/>
          <a:lstStyle/>
          <a:p>
            <a:r>
              <a:rPr lang="en-US"/>
              <a:t>Click icon to add picture</a:t>
            </a:r>
          </a:p>
        </p:txBody>
      </p:sp>
      <p:sp>
        <p:nvSpPr>
          <p:cNvPr id="12" name="Picture Placeholder 18"/>
          <p:cNvSpPr>
            <a:spLocks noGrp="1"/>
          </p:cNvSpPr>
          <p:nvPr>
            <p:ph type="pic" sz="quarter" idx="17"/>
          </p:nvPr>
        </p:nvSpPr>
        <p:spPr>
          <a:xfrm>
            <a:off x="3215640" y="1428750"/>
            <a:ext cx="2651760" cy="1162050"/>
          </a:xfrm>
          <a:prstGeom prst="rect">
            <a:avLst/>
          </a:prstGeom>
        </p:spPr>
        <p:txBody>
          <a:bodyPr vert="horz"/>
          <a:lstStyle/>
          <a:p>
            <a:r>
              <a:rPr lang="en-US"/>
              <a:t>Click icon to add picture</a:t>
            </a:r>
          </a:p>
        </p:txBody>
      </p:sp>
      <p:sp>
        <p:nvSpPr>
          <p:cNvPr id="13" name="Picture Placeholder 18"/>
          <p:cNvSpPr>
            <a:spLocks noGrp="1"/>
          </p:cNvSpPr>
          <p:nvPr>
            <p:ph type="pic" sz="quarter" idx="18"/>
          </p:nvPr>
        </p:nvSpPr>
        <p:spPr>
          <a:xfrm>
            <a:off x="6035040" y="1428750"/>
            <a:ext cx="2651760" cy="1162050"/>
          </a:xfrm>
          <a:prstGeom prst="rect">
            <a:avLst/>
          </a:prstGeom>
        </p:spPr>
        <p:txBody>
          <a:bodyPr vert="horz"/>
          <a:lstStyle/>
          <a:p>
            <a:r>
              <a:rPr lang="en-US"/>
              <a:t>Click icon to add picture</a:t>
            </a:r>
          </a:p>
        </p:txBody>
      </p:sp>
      <p:sp>
        <p:nvSpPr>
          <p:cNvPr id="10" name="Text Placeholder 15"/>
          <p:cNvSpPr>
            <a:spLocks noGrp="1"/>
          </p:cNvSpPr>
          <p:nvPr>
            <p:ph type="body" sz="quarter" idx="19"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16" name="Text Placeholder 8"/>
          <p:cNvSpPr>
            <a:spLocks noGrp="1"/>
          </p:cNvSpPr>
          <p:nvPr>
            <p:ph type="body" sz="quarter" idx="15" hasCustomPrompt="1"/>
          </p:nvPr>
        </p:nvSpPr>
        <p:spPr>
          <a:xfrm>
            <a:off x="381000" y="361950"/>
            <a:ext cx="2819400"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1"/>
          <p:cNvSpPr/>
          <p:nvPr userDrawn="1"/>
        </p:nvSpPr>
        <p:spPr>
          <a:xfrm>
            <a:off x="669032" y="339502"/>
            <a:ext cx="3182888" cy="454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18"/>
          <p:cNvSpPr>
            <a:spLocks noGrp="1"/>
          </p:cNvSpPr>
          <p:nvPr>
            <p:ph type="pic" sz="quarter" idx="13"/>
          </p:nvPr>
        </p:nvSpPr>
        <p:spPr>
          <a:xfrm>
            <a:off x="381000" y="1428751"/>
            <a:ext cx="8382000" cy="2914651"/>
          </a:xfrm>
          <a:prstGeom prst="rect">
            <a:avLst/>
          </a:prstGeom>
        </p:spPr>
        <p:txBody>
          <a:bodyPr vert="horz"/>
          <a:lstStyle/>
          <a:p>
            <a:r>
              <a:rPr lang="en-US"/>
              <a:t>Click icon to add picture</a:t>
            </a:r>
          </a:p>
        </p:txBody>
      </p:sp>
      <p:sp>
        <p:nvSpPr>
          <p:cNvPr id="5" name="Text Placeholder 15"/>
          <p:cNvSpPr>
            <a:spLocks noGrp="1"/>
          </p:cNvSpPr>
          <p:nvPr>
            <p:ph type="body" sz="quarter" idx="12" hasCustomPrompt="1"/>
          </p:nvPr>
        </p:nvSpPr>
        <p:spPr>
          <a:xfrm>
            <a:off x="381000" y="816173"/>
            <a:ext cx="2318792"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9" name="Text Placeholder 8"/>
          <p:cNvSpPr>
            <a:spLocks noGrp="1"/>
          </p:cNvSpPr>
          <p:nvPr>
            <p:ph type="body" sz="quarter" idx="15" hasCustomPrompt="1"/>
          </p:nvPr>
        </p:nvSpPr>
        <p:spPr>
          <a:xfrm>
            <a:off x="683568" y="361950"/>
            <a:ext cx="7935416" cy="369887"/>
          </a:xfrm>
          <a:prstGeom prst="rect">
            <a:avLst/>
          </a:prstGeom>
        </p:spPr>
        <p:txBody>
          <a:bodyPr vert="horz"/>
          <a:lstStyle>
            <a:lvl1pPr>
              <a:defRPr sz="1800" b="1" cap="all">
                <a:solidFill>
                  <a:schemeClr val="tx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381000" y="1428751"/>
            <a:ext cx="8295456" cy="2914651"/>
          </a:xfrm>
          <a:prstGeom prst="rect">
            <a:avLst/>
          </a:prstGeom>
        </p:spPr>
        <p:txBody>
          <a:bodyPr>
            <a:normAutofit/>
          </a:bodyPr>
          <a:lstStyle>
            <a:lvl1pP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US" dirty="0"/>
              <a:t>Click to edit Master text styles</a:t>
            </a:r>
          </a:p>
        </p:txBody>
      </p:sp>
      <p:sp>
        <p:nvSpPr>
          <p:cNvPr id="5"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6" name="Rectangle 5"/>
          <p:cNvSpPr/>
          <p:nvPr userDrawn="1"/>
        </p:nvSpPr>
        <p:spPr>
          <a:xfrm>
            <a:off x="669032" y="339502"/>
            <a:ext cx="3182888" cy="454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8"/>
          <p:cNvSpPr>
            <a:spLocks noGrp="1"/>
          </p:cNvSpPr>
          <p:nvPr>
            <p:ph type="body" sz="quarter" idx="15" hasCustomPrompt="1"/>
          </p:nvPr>
        </p:nvSpPr>
        <p:spPr>
          <a:xfrm>
            <a:off x="669032" y="361950"/>
            <a:ext cx="8007424" cy="369887"/>
          </a:xfrm>
          <a:prstGeom prst="rect">
            <a:avLst/>
          </a:prstGeom>
        </p:spPr>
        <p:txBody>
          <a:bodyPr vert="horz"/>
          <a:lstStyle>
            <a:lvl1pPr>
              <a:defRPr sz="1800" b="1" cap="all">
                <a:solidFill>
                  <a:schemeClr val="tx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extLst>
      <p:ext uri="{BB962C8B-B14F-4D97-AF65-F5344CB8AC3E}">
        <p14:creationId xmlns:p14="http://schemas.microsoft.com/office/powerpoint/2010/main" val="70373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13" name="Picture Placeholder 18"/>
          <p:cNvSpPr>
            <a:spLocks noGrp="1"/>
          </p:cNvSpPr>
          <p:nvPr>
            <p:ph type="pic" sz="quarter" idx="14"/>
          </p:nvPr>
        </p:nvSpPr>
        <p:spPr>
          <a:xfrm>
            <a:off x="6187440" y="2952750"/>
            <a:ext cx="2651760" cy="1390652"/>
          </a:xfrm>
          <a:prstGeom prst="rect">
            <a:avLst/>
          </a:prstGeom>
        </p:spPr>
        <p:txBody>
          <a:bodyPr vert="horz"/>
          <a:lstStyle/>
          <a:p>
            <a:r>
              <a:rPr lang="en-US"/>
              <a:t>Click icon to add picture</a:t>
            </a:r>
          </a:p>
        </p:txBody>
      </p:sp>
      <p:sp>
        <p:nvSpPr>
          <p:cNvPr id="10" name="Content Placeholder 2"/>
          <p:cNvSpPr>
            <a:spLocks noGrp="1"/>
          </p:cNvSpPr>
          <p:nvPr>
            <p:ph sz="half" idx="1" hasCustomPrompt="1"/>
          </p:nvPr>
        </p:nvSpPr>
        <p:spPr>
          <a:xfrm>
            <a:off x="381000" y="1428751"/>
            <a:ext cx="5703168" cy="2914651"/>
          </a:xfrm>
          <a:prstGeom prst="rect">
            <a:avLst/>
          </a:prstGeom>
        </p:spPr>
        <p:txBody>
          <a:bodyPr>
            <a:normAutofit/>
          </a:bodyPr>
          <a:lstStyle>
            <a:lvl1pPr marL="342900" marR="0" indent="-342900" algn="l" defTabSz="457200" rtl="0" eaLnBrk="1" fontAlgn="auto" latinLnBrk="0" hangingPunct="1">
              <a:lnSpc>
                <a:spcPct val="100000"/>
              </a:lnSpc>
              <a:spcBef>
                <a:spcPct val="20000"/>
              </a:spcBef>
              <a:spcAft>
                <a:spcPts val="0"/>
              </a:spcAft>
              <a:buClrTx/>
              <a:buSzPct val="75000"/>
              <a:buFont typeface="Courier New"/>
              <a:buChar char="o"/>
              <a:tabLst/>
              <a:defRPr sz="2400">
                <a:solidFill>
                  <a:srgbClr val="003767"/>
                </a:solidFill>
                <a:latin typeface="Verdana" panose="020B0604030504040204" pitchFamily="34" charset="0"/>
                <a:ea typeface="Verdana" panose="020B0604030504040204" pitchFamily="34" charset="0"/>
                <a:cs typeface="Verdana" panose="020B0604030504040204" pitchFamily="34" charset="0"/>
              </a:defRPr>
            </a:lvl1pPr>
            <a:lvl2pPr>
              <a:defRPr sz="1400">
                <a:solidFill>
                  <a:srgbClr val="003767"/>
                </a:solidFill>
                <a:latin typeface="Arial (Body)"/>
                <a:cs typeface="Arial (Body)"/>
              </a:defRPr>
            </a:lvl2pPr>
            <a:lvl3pPr>
              <a:defRPr sz="1400">
                <a:solidFill>
                  <a:srgbClr val="003767"/>
                </a:solidFill>
                <a:latin typeface="Arial (Body)"/>
                <a:cs typeface="Arial (Body)"/>
              </a:defRPr>
            </a:lvl3pPr>
            <a:lvl4pPr>
              <a:defRPr sz="1400">
                <a:solidFill>
                  <a:srgbClr val="003767"/>
                </a:solidFill>
                <a:latin typeface="Arial (Body)"/>
                <a:cs typeface="Arial (Body)"/>
              </a:defRPr>
            </a:lvl4pPr>
            <a:lvl5pPr>
              <a:defRPr sz="1400">
                <a:solidFill>
                  <a:srgbClr val="003767"/>
                </a:solidFill>
                <a:latin typeface="Arial (Body)"/>
                <a:cs typeface="Arial (Body)"/>
              </a:defRPr>
            </a:lvl5pPr>
            <a:lvl6pPr>
              <a:defRPr sz="1800"/>
            </a:lvl6pPr>
            <a:lvl7pPr>
              <a:defRPr sz="1800"/>
            </a:lvl7pPr>
            <a:lvl8pPr>
              <a:defRPr sz="1800"/>
            </a:lvl8pPr>
            <a:lvl9pPr>
              <a:defRPr sz="1800"/>
            </a:lvl9pPr>
          </a:lstStyle>
          <a:p>
            <a:pPr lvl="0"/>
            <a:r>
              <a:rPr lang="en-CA" dirty="0"/>
              <a:t>Click to edit List</a:t>
            </a:r>
          </a:p>
          <a:p>
            <a:pPr lvl="0"/>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r>
              <a:rPr lang="en-CA" dirty="0"/>
              <a:t>Click to edit List</a:t>
            </a:r>
          </a:p>
          <a:p>
            <a:pPr marL="342900" marR="0" lvl="0" indent="-342900" algn="l" defTabSz="457200" rtl="0" eaLnBrk="1" fontAlgn="auto" latinLnBrk="0" hangingPunct="1">
              <a:lnSpc>
                <a:spcPct val="100000"/>
              </a:lnSpc>
              <a:spcBef>
                <a:spcPct val="20000"/>
              </a:spcBef>
              <a:spcAft>
                <a:spcPts val="0"/>
              </a:spcAft>
              <a:buClrTx/>
              <a:buSzPct val="75000"/>
              <a:buFont typeface="Courier New"/>
              <a:buChar char="o"/>
              <a:tabLst/>
              <a:defRPr/>
            </a:pPr>
            <a:endParaRPr lang="en-CA" dirty="0"/>
          </a:p>
          <a:p>
            <a:pPr lvl="0"/>
            <a:endParaRPr lang="en-CA" dirty="0"/>
          </a:p>
        </p:txBody>
      </p:sp>
      <p:sp>
        <p:nvSpPr>
          <p:cNvPr id="8" name="Text Placeholder 15"/>
          <p:cNvSpPr>
            <a:spLocks noGrp="1"/>
          </p:cNvSpPr>
          <p:nvPr>
            <p:ph type="body" sz="quarter" idx="12" hasCustomPrompt="1"/>
          </p:nvPr>
        </p:nvSpPr>
        <p:spPr>
          <a:xfrm>
            <a:off x="381000" y="816173"/>
            <a:ext cx="2819400"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15" name="Picture Placeholder 18"/>
          <p:cNvSpPr>
            <a:spLocks noGrp="1"/>
          </p:cNvSpPr>
          <p:nvPr>
            <p:ph type="pic" sz="quarter" idx="16"/>
          </p:nvPr>
        </p:nvSpPr>
        <p:spPr>
          <a:xfrm>
            <a:off x="6187440" y="1428751"/>
            <a:ext cx="2651760" cy="1390652"/>
          </a:xfrm>
          <a:prstGeom prst="rect">
            <a:avLst/>
          </a:prstGeom>
        </p:spPr>
        <p:txBody>
          <a:bodyPr vert="horz"/>
          <a:lstStyle/>
          <a:p>
            <a:r>
              <a:rPr lang="en-US"/>
              <a:t>Click icon to add picture</a:t>
            </a:r>
          </a:p>
        </p:txBody>
      </p:sp>
      <p:sp>
        <p:nvSpPr>
          <p:cNvPr id="7" name="Rectangle 6"/>
          <p:cNvSpPr/>
          <p:nvPr userDrawn="1"/>
        </p:nvSpPr>
        <p:spPr>
          <a:xfrm>
            <a:off x="669032" y="339502"/>
            <a:ext cx="3182888" cy="454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5" hasCustomPrompt="1"/>
          </p:nvPr>
        </p:nvSpPr>
        <p:spPr>
          <a:xfrm>
            <a:off x="669032" y="361950"/>
            <a:ext cx="8007424" cy="369887"/>
          </a:xfrm>
          <a:prstGeom prst="rect">
            <a:avLst/>
          </a:prstGeom>
        </p:spPr>
        <p:txBody>
          <a:bodyPr vert="horz"/>
          <a:lstStyle>
            <a:lvl1pPr>
              <a:defRPr sz="1800" b="1" cap="all">
                <a:solidFill>
                  <a:schemeClr val="tx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extLst>
      <p:ext uri="{BB962C8B-B14F-4D97-AF65-F5344CB8AC3E}">
        <p14:creationId xmlns:p14="http://schemas.microsoft.com/office/powerpoint/2010/main" val="322007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Picture Placeholder 18"/>
          <p:cNvSpPr>
            <a:spLocks noGrp="1"/>
          </p:cNvSpPr>
          <p:nvPr>
            <p:ph type="pic" sz="quarter" idx="13"/>
          </p:nvPr>
        </p:nvSpPr>
        <p:spPr>
          <a:xfrm>
            <a:off x="381000" y="1428751"/>
            <a:ext cx="8382000" cy="2914651"/>
          </a:xfrm>
          <a:prstGeom prst="rect">
            <a:avLst/>
          </a:prstGeom>
        </p:spPr>
        <p:txBody>
          <a:bodyPr vert="horz"/>
          <a:lstStyle/>
          <a:p>
            <a:r>
              <a:rPr lang="en-US" dirty="0"/>
              <a:t>Click icon to add picture</a:t>
            </a:r>
          </a:p>
        </p:txBody>
      </p:sp>
      <p:sp>
        <p:nvSpPr>
          <p:cNvPr id="5" name="Text Placeholder 15"/>
          <p:cNvSpPr>
            <a:spLocks noGrp="1"/>
          </p:cNvSpPr>
          <p:nvPr>
            <p:ph type="body" sz="quarter" idx="12" hasCustomPrompt="1"/>
          </p:nvPr>
        </p:nvSpPr>
        <p:spPr>
          <a:xfrm>
            <a:off x="381000" y="816173"/>
            <a:ext cx="2534816" cy="307777"/>
          </a:xfrm>
          <a:prstGeom prst="rect">
            <a:avLst/>
          </a:prstGeom>
        </p:spPr>
        <p:txBody>
          <a:bodyPr wrap="square">
            <a:sp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chemeClr val="bg1"/>
                </a:solidFill>
                <a:effectLst/>
                <a:uLnTx/>
                <a:uFillTx/>
                <a:latin typeface="Georgia"/>
                <a:cs typeface="Georgia"/>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1400" b="0" i="0" u="none" strike="noStrike" kern="1200" cap="none" spc="0" normalizeH="0" baseline="0" noProof="0" dirty="0">
                <a:ln>
                  <a:noFill/>
                </a:ln>
                <a:solidFill>
                  <a:schemeClr val="bg1"/>
                </a:solidFill>
                <a:effectLst/>
                <a:uLnTx/>
                <a:uFillTx/>
                <a:latin typeface="Georgia"/>
                <a:ea typeface="+mj-ea"/>
                <a:cs typeface="Georgia"/>
              </a:rPr>
              <a:t>Subtitle goes here</a:t>
            </a: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9" name="Text Placeholder 8"/>
          <p:cNvSpPr>
            <a:spLocks noGrp="1"/>
          </p:cNvSpPr>
          <p:nvPr>
            <p:ph type="body" sz="quarter" idx="15" hasCustomPrompt="1"/>
          </p:nvPr>
        </p:nvSpPr>
        <p:spPr>
          <a:xfrm>
            <a:off x="381000" y="361950"/>
            <a:ext cx="2606824" cy="369887"/>
          </a:xfrm>
          <a:prstGeom prst="rect">
            <a:avLst/>
          </a:prstGeom>
        </p:spPr>
        <p:txBody>
          <a:bodyPr vert="horz"/>
          <a:lstStyle>
            <a:lvl1pPr>
              <a:defRPr sz="1800" b="1" cap="all">
                <a:solidFill>
                  <a:schemeClr val="bg1"/>
                </a:solidFill>
              </a:defRPr>
            </a:lvl1pPr>
            <a:lvl2pPr>
              <a:defRPr sz="1700"/>
            </a:lvl2pPr>
            <a:lvl3pPr>
              <a:defRPr sz="1700"/>
            </a:lvl3pPr>
            <a:lvl4pPr>
              <a:defRPr sz="1700"/>
            </a:lvl4pPr>
            <a:lvl5pPr>
              <a:defRPr sz="1700"/>
            </a:lvl5pPr>
          </a:lstStyle>
          <a:p>
            <a:pPr lvl="0"/>
            <a:r>
              <a:rPr lang="en-CA" dirty="0"/>
              <a:t>Title goes here /</a:t>
            </a:r>
            <a:endParaRPr lang="en-US" dirty="0"/>
          </a:p>
        </p:txBody>
      </p:sp>
    </p:spTree>
    <p:extLst>
      <p:ext uri="{BB962C8B-B14F-4D97-AF65-F5344CB8AC3E}">
        <p14:creationId xmlns:p14="http://schemas.microsoft.com/office/powerpoint/2010/main" val="373512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d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sheridancollege.ca"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p:cNvSpPr txBox="1">
            <a:spLocks/>
          </p:cNvSpPr>
          <p:nvPr/>
        </p:nvSpPr>
        <p:spPr>
          <a:xfrm>
            <a:off x="381000" y="395478"/>
            <a:ext cx="2834640" cy="347472"/>
          </a:xfrm>
          <a:prstGeom prst="rect">
            <a:avLst/>
          </a:prstGeom>
          <a:solidFill>
            <a:srgbClr val="00B2CE"/>
          </a:solidFill>
        </p:spPr>
        <p:txBody>
          <a:bodyPr vert="horz" lIns="91440" tIns="45720" rIns="91440" bIns="45720" rtlCol="0" anchor="ctr">
            <a:normAutofit/>
          </a:bodyPr>
          <a:lstStyle>
            <a:lvl1pPr algn="l">
              <a:defRPr sz="1800" b="1" i="0" spc="0" baseline="0">
                <a:solidFill>
                  <a:schemeClr val="bg1"/>
                </a:solidFill>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0" normalizeH="0" baseline="-25000" noProof="0" dirty="0">
              <a:ln>
                <a:noFill/>
              </a:ln>
              <a:solidFill>
                <a:schemeClr val="bg1"/>
              </a:solidFill>
              <a:effectLst/>
              <a:uLnTx/>
              <a:uFillTx/>
              <a:latin typeface="Arial Bold"/>
              <a:ea typeface="+mj-ea"/>
              <a:cs typeface="Arial Bold"/>
            </a:endParaRPr>
          </a:p>
        </p:txBody>
      </p:sp>
      <p:sp>
        <p:nvSpPr>
          <p:cNvPr id="11" name="Title 1"/>
          <p:cNvSpPr txBox="1">
            <a:spLocks/>
          </p:cNvSpPr>
          <p:nvPr/>
        </p:nvSpPr>
        <p:spPr>
          <a:xfrm>
            <a:off x="381000" y="819150"/>
            <a:ext cx="2834640" cy="347472"/>
          </a:xfrm>
          <a:prstGeom prst="rect">
            <a:avLst/>
          </a:prstGeom>
          <a:solidFill>
            <a:srgbClr val="003767"/>
          </a:solidFill>
        </p:spPr>
        <p:txBody>
          <a:bodyPr vert="horz" lIns="91440" tIns="45720" rIns="91440" bIns="45720" rtlCol="0" anchor="ctr">
            <a:normAutofit/>
          </a:bodyPr>
          <a:lstStyle>
            <a:lvl1pPr algn="l">
              <a:defRPr sz="1800" b="1" i="0" spc="0" baseline="0">
                <a:solidFill>
                  <a:schemeClr val="bg1"/>
                </a:solidFill>
                <a:latin typeface="Arial Bold"/>
                <a:cs typeface="Arial Bold"/>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Georgia"/>
              <a:ea typeface="+mj-ea"/>
              <a:cs typeface="Georgia"/>
            </a:endParaRPr>
          </a:p>
        </p:txBody>
      </p:sp>
      <p:sp>
        <p:nvSpPr>
          <p:cNvPr id="5" name="Text Placeholder 11">
            <a:hlinkClick r:id="rId23"/>
          </p:cNvPr>
          <p:cNvSpPr txBox="1">
            <a:spLocks/>
          </p:cNvSpPr>
          <p:nvPr/>
        </p:nvSpPr>
        <p:spPr>
          <a:xfrm>
            <a:off x="7543800" y="4733926"/>
            <a:ext cx="1295400" cy="161925"/>
          </a:xfrm>
          <a:prstGeom prst="rect">
            <a:avLst/>
          </a:prstGeom>
        </p:spPr>
        <p:txBody>
          <a:bodyPr vert="horz"/>
          <a:lstStyle>
            <a:lvl1pPr algn="r">
              <a:defRPr sz="900">
                <a:solidFill>
                  <a:schemeClr val="bg2"/>
                </a:solidFill>
              </a:defRPr>
            </a:lvl1pPr>
            <a:lvl2pPr>
              <a:defRPr sz="900"/>
            </a:lvl2pPr>
            <a:lvl3pPr>
              <a:defRPr sz="900"/>
            </a:lvl3pPr>
            <a:lvl4pPr>
              <a:defRPr sz="900"/>
            </a:lvl4pPr>
            <a:lvl5pPr>
              <a:defRPr sz="900"/>
            </a:lvl5pPr>
          </a:lstStyle>
          <a:p>
            <a:pPr marL="342900" marR="0" lvl="0" indent="-342900" algn="r" defTabSz="457200" rtl="0" eaLnBrk="1" fontAlgn="auto" latinLnBrk="0" hangingPunct="1">
              <a:lnSpc>
                <a:spcPct val="100000"/>
              </a:lnSpc>
              <a:spcBef>
                <a:spcPct val="20000"/>
              </a:spcBef>
              <a:spcAft>
                <a:spcPts val="0"/>
              </a:spcAft>
              <a:buClrTx/>
              <a:buSzTx/>
              <a:buFont typeface="Arial"/>
              <a:buNone/>
              <a:tabLst/>
              <a:defRPr/>
            </a:pPr>
            <a:r>
              <a:rPr kumimoji="0" lang="en-US" sz="900" b="0" i="0" u="none" strike="noStrike" kern="1200" cap="none" spc="0" normalizeH="0" baseline="0" noProof="0" dirty="0" err="1">
                <a:ln>
                  <a:noFill/>
                </a:ln>
                <a:solidFill>
                  <a:schemeClr val="bg2"/>
                </a:solidFill>
                <a:effectLst/>
                <a:uLnTx/>
                <a:uFillTx/>
                <a:latin typeface="+mn-lt"/>
                <a:ea typeface="+mn-ea"/>
                <a:cs typeface="+mn-cs"/>
              </a:rPr>
              <a:t>s</a:t>
            </a:r>
            <a:r>
              <a:rPr kumimoji="0" lang="en-CA" sz="900" b="0" i="0" u="none" strike="noStrike" kern="1200" cap="none" spc="0" normalizeH="0" baseline="0" noProof="0" dirty="0" err="1">
                <a:ln>
                  <a:noFill/>
                </a:ln>
                <a:solidFill>
                  <a:schemeClr val="bg2"/>
                </a:solidFill>
                <a:effectLst/>
                <a:uLnTx/>
                <a:uFillTx/>
                <a:latin typeface="+mn-lt"/>
                <a:ea typeface="+mn-ea"/>
                <a:cs typeface="+mn-cs"/>
              </a:rPr>
              <a:t>heridancollege.ca</a:t>
            </a:r>
            <a:endParaRPr kumimoji="0" lang="en-US" sz="900" b="0" i="0" u="none" strike="noStrike" kern="1200" cap="none" spc="0" normalizeH="0" baseline="0" noProof="0" dirty="0">
              <a:ln>
                <a:noFill/>
              </a:ln>
              <a:solidFill>
                <a:schemeClr val="bg2"/>
              </a:solidFill>
              <a:effectLst/>
              <a:uLnTx/>
              <a:uFillTx/>
              <a:latin typeface="+mn-lt"/>
              <a:ea typeface="+mn-ea"/>
              <a:cs typeface="+mn-cs"/>
            </a:endParaRPr>
          </a:p>
        </p:txBody>
      </p:sp>
      <p:pic>
        <p:nvPicPr>
          <p:cNvPr id="6" name="Picture 5" descr="1580 Sheridan Tagline (RGB).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4"/>
              <a:stretch>
                <a:fillRect/>
              </a:stretch>
            </p:blipFill>
          </mc:Choice>
          <mc:Fallback>
            <p:blipFill>
              <a:blip r:embed="rId25"/>
              <a:stretch>
                <a:fillRect/>
              </a:stretch>
            </p:blipFill>
          </mc:Fallback>
        </mc:AlternateContent>
        <p:spPr>
          <a:xfrm>
            <a:off x="381003" y="4578923"/>
            <a:ext cx="1828797" cy="3100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8" r:id="rId7"/>
    <p:sldLayoutId id="2147483669" r:id="rId8"/>
    <p:sldLayoutId id="2147483667"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85750"/>
            <a:ext cx="8011616" cy="2000250"/>
          </a:xfrm>
        </p:spPr>
        <p:txBody>
          <a:bodyPr/>
          <a:lstStyle/>
          <a:p>
            <a:r>
              <a:rPr lang="en-US" sz="2800" dirty="0">
                <a:latin typeface="Verdana" panose="020B0604030504040204" pitchFamily="34" charset="0"/>
                <a:ea typeface="Verdana" panose="020B0604030504040204" pitchFamily="34" charset="0"/>
                <a:cs typeface="Verdana" panose="020B0604030504040204" pitchFamily="34" charset="0"/>
              </a:rPr>
              <a:t>Database Management(DBAS32100)</a:t>
            </a:r>
          </a:p>
          <a:p>
            <a:endParaRPr lang="en-US" sz="2400" dirty="0">
              <a:latin typeface="Verdana" panose="020B0604030504040204" pitchFamily="34" charset="0"/>
              <a:ea typeface="Verdana" panose="020B0604030504040204" pitchFamily="34" charset="0"/>
              <a:cs typeface="Verdana" panose="020B0604030504040204" pitchFamily="34" charset="0"/>
            </a:endParaRPr>
          </a:p>
          <a:p>
            <a:endParaRPr lang="en-US" sz="2400"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68D527-7D46-1340-8E68-D6252C8DDD20}"/>
              </a:ext>
            </a:extLst>
          </p:cNvPr>
          <p:cNvPicPr>
            <a:picLocks noChangeAspect="1"/>
          </p:cNvPicPr>
          <p:nvPr/>
        </p:nvPicPr>
        <p:blipFill>
          <a:blip r:embed="rId2"/>
          <a:stretch>
            <a:fillRect/>
          </a:stretch>
        </p:blipFill>
        <p:spPr>
          <a:xfrm>
            <a:off x="3347864" y="1186909"/>
            <a:ext cx="5184576" cy="3594724"/>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BULK INSERT</a:t>
            </a:r>
          </a:p>
        </p:txBody>
      </p:sp>
      <p:sp>
        <p:nvSpPr>
          <p:cNvPr id="12" name="Line Callout 2 11">
            <a:extLst>
              <a:ext uri="{FF2B5EF4-FFF2-40B4-BE49-F238E27FC236}">
                <a16:creationId xmlns:a16="http://schemas.microsoft.com/office/drawing/2014/main" id="{27F0C983-6D51-CF4C-8CBD-A3578F83AF6C}"/>
              </a:ext>
            </a:extLst>
          </p:cNvPr>
          <p:cNvSpPr/>
          <p:nvPr/>
        </p:nvSpPr>
        <p:spPr>
          <a:xfrm>
            <a:off x="20633" y="1779662"/>
            <a:ext cx="2675470" cy="975817"/>
          </a:xfrm>
          <a:prstGeom prst="borderCallout2">
            <a:avLst>
              <a:gd name="adj1" fmla="val 119230"/>
              <a:gd name="adj2" fmla="val 60845"/>
              <a:gd name="adj3" fmla="val 158745"/>
              <a:gd name="adj4" fmla="val 75982"/>
              <a:gd name="adj5" fmla="val 186796"/>
              <a:gd name="adj6" fmla="val 1510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FORALL Statement is used is used to make bulk DML. You can only include one DML (INSERT, UPDATE, DELETE) in FORALL statement  </a:t>
            </a:r>
          </a:p>
        </p:txBody>
      </p:sp>
      <p:sp>
        <p:nvSpPr>
          <p:cNvPr id="8" name="Rectangle 7">
            <a:extLst>
              <a:ext uri="{FF2B5EF4-FFF2-40B4-BE49-F238E27FC236}">
                <a16:creationId xmlns:a16="http://schemas.microsoft.com/office/drawing/2014/main" id="{5105A911-AEB2-7D46-8F1B-ECE6DCACBEC7}"/>
              </a:ext>
            </a:extLst>
          </p:cNvPr>
          <p:cNvSpPr/>
          <p:nvPr/>
        </p:nvSpPr>
        <p:spPr>
          <a:xfrm>
            <a:off x="4052238" y="50312"/>
            <a:ext cx="4680520" cy="8006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Bulk insert is more efficient operation that will </a:t>
            </a:r>
            <a:r>
              <a:rPr lang="en-US" sz="1200" dirty="0" err="1"/>
              <a:t>preent</a:t>
            </a:r>
            <a:r>
              <a:rPr lang="en-US" sz="1200" dirty="0"/>
              <a:t> context switches</a:t>
            </a:r>
          </a:p>
        </p:txBody>
      </p:sp>
    </p:spTree>
    <p:extLst>
      <p:ext uri="{BB962C8B-B14F-4D97-AF65-F5344CB8AC3E}">
        <p14:creationId xmlns:p14="http://schemas.microsoft.com/office/powerpoint/2010/main" val="8564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9E2605-1381-A941-B3CB-78C7AC7C95F9}"/>
              </a:ext>
            </a:extLst>
          </p:cNvPr>
          <p:cNvPicPr>
            <a:picLocks noChangeAspect="1"/>
          </p:cNvPicPr>
          <p:nvPr/>
        </p:nvPicPr>
        <p:blipFill>
          <a:blip r:embed="rId2"/>
          <a:stretch>
            <a:fillRect/>
          </a:stretch>
        </p:blipFill>
        <p:spPr>
          <a:xfrm>
            <a:off x="1522908" y="1234060"/>
            <a:ext cx="4345236" cy="3488516"/>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BULK Update</a:t>
            </a:r>
          </a:p>
        </p:txBody>
      </p:sp>
      <p:sp>
        <p:nvSpPr>
          <p:cNvPr id="12" name="Line Callout 2 11">
            <a:extLst>
              <a:ext uri="{FF2B5EF4-FFF2-40B4-BE49-F238E27FC236}">
                <a16:creationId xmlns:a16="http://schemas.microsoft.com/office/drawing/2014/main" id="{27F0C983-6D51-CF4C-8CBD-A3578F83AF6C}"/>
              </a:ext>
            </a:extLst>
          </p:cNvPr>
          <p:cNvSpPr/>
          <p:nvPr/>
        </p:nvSpPr>
        <p:spPr>
          <a:xfrm>
            <a:off x="6392498" y="2571750"/>
            <a:ext cx="2675470" cy="975817"/>
          </a:xfrm>
          <a:prstGeom prst="borderCallout2">
            <a:avLst>
              <a:gd name="adj1" fmla="val 18750"/>
              <a:gd name="adj2" fmla="val -8333"/>
              <a:gd name="adj3" fmla="val 40666"/>
              <a:gd name="adj4" fmla="val -23910"/>
              <a:gd name="adj5" fmla="val 94019"/>
              <a:gd name="adj6" fmla="val -60592"/>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used these ids as a condition of updating the cities. In other words you updated the city of the customers whose id is in the array</a:t>
            </a:r>
          </a:p>
        </p:txBody>
      </p:sp>
      <p:sp>
        <p:nvSpPr>
          <p:cNvPr id="10" name="Line Callout 2 9">
            <a:extLst>
              <a:ext uri="{FF2B5EF4-FFF2-40B4-BE49-F238E27FC236}">
                <a16:creationId xmlns:a16="http://schemas.microsoft.com/office/drawing/2014/main" id="{252C0425-2148-6C4C-8460-E0B1BCCA6EBE}"/>
              </a:ext>
            </a:extLst>
          </p:cNvPr>
          <p:cNvSpPr/>
          <p:nvPr/>
        </p:nvSpPr>
        <p:spPr>
          <a:xfrm>
            <a:off x="6468530" y="1248224"/>
            <a:ext cx="2675470" cy="975817"/>
          </a:xfrm>
          <a:prstGeom prst="borderCallout2">
            <a:avLst>
              <a:gd name="adj1" fmla="val 18750"/>
              <a:gd name="adj2" fmla="val -8333"/>
              <a:gd name="adj3" fmla="val 35685"/>
              <a:gd name="adj4" fmla="val -33550"/>
              <a:gd name="adj5" fmla="val 82219"/>
              <a:gd name="adj6" fmla="val -5722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fetched all the customer ids that are &lt; 100  into an array</a:t>
            </a:r>
          </a:p>
        </p:txBody>
      </p:sp>
    </p:spTree>
    <p:extLst>
      <p:ext uri="{BB962C8B-B14F-4D97-AF65-F5344CB8AC3E}">
        <p14:creationId xmlns:p14="http://schemas.microsoft.com/office/powerpoint/2010/main" val="257939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C9EE0A-C02C-4E40-9689-0B906FD8DC14}"/>
              </a:ext>
            </a:extLst>
          </p:cNvPr>
          <p:cNvPicPr>
            <a:picLocks noChangeAspect="1"/>
          </p:cNvPicPr>
          <p:nvPr/>
        </p:nvPicPr>
        <p:blipFill>
          <a:blip r:embed="rId2"/>
          <a:stretch>
            <a:fillRect/>
          </a:stretch>
        </p:blipFill>
        <p:spPr>
          <a:xfrm>
            <a:off x="1183412" y="1221441"/>
            <a:ext cx="4386375" cy="3507854"/>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BULK Delete</a:t>
            </a:r>
          </a:p>
        </p:txBody>
      </p:sp>
      <p:sp>
        <p:nvSpPr>
          <p:cNvPr id="12" name="Line Callout 2 11">
            <a:extLst>
              <a:ext uri="{FF2B5EF4-FFF2-40B4-BE49-F238E27FC236}">
                <a16:creationId xmlns:a16="http://schemas.microsoft.com/office/drawing/2014/main" id="{27F0C983-6D51-CF4C-8CBD-A3578F83AF6C}"/>
              </a:ext>
            </a:extLst>
          </p:cNvPr>
          <p:cNvSpPr/>
          <p:nvPr/>
        </p:nvSpPr>
        <p:spPr>
          <a:xfrm>
            <a:off x="6392498" y="2571750"/>
            <a:ext cx="2675470" cy="975817"/>
          </a:xfrm>
          <a:prstGeom prst="borderCallout2">
            <a:avLst>
              <a:gd name="adj1" fmla="val 18750"/>
              <a:gd name="adj2" fmla="val -8333"/>
              <a:gd name="adj3" fmla="val 52620"/>
              <a:gd name="adj4" fmla="val -51256"/>
              <a:gd name="adj5" fmla="val 82596"/>
              <a:gd name="adj6" fmla="val -7359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deleted all the customers whose ID is in the array of selected ids</a:t>
            </a:r>
          </a:p>
        </p:txBody>
      </p:sp>
      <p:sp>
        <p:nvSpPr>
          <p:cNvPr id="14" name="Line Callout 2 13">
            <a:extLst>
              <a:ext uri="{FF2B5EF4-FFF2-40B4-BE49-F238E27FC236}">
                <a16:creationId xmlns:a16="http://schemas.microsoft.com/office/drawing/2014/main" id="{2613192B-6D95-2546-A1DA-1A5D0BE9B990}"/>
              </a:ext>
            </a:extLst>
          </p:cNvPr>
          <p:cNvSpPr/>
          <p:nvPr/>
        </p:nvSpPr>
        <p:spPr>
          <a:xfrm>
            <a:off x="6392498" y="4155926"/>
            <a:ext cx="2571990" cy="562694"/>
          </a:xfrm>
          <a:prstGeom prst="borderCallout2">
            <a:avLst>
              <a:gd name="adj1" fmla="val 18750"/>
              <a:gd name="adj2" fmla="val -8333"/>
              <a:gd name="adj3" fmla="val 18750"/>
              <a:gd name="adj4" fmla="val -16667"/>
              <a:gd name="adj5" fmla="val 92820"/>
              <a:gd name="adj6" fmla="val -10775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You don’t need this table anymore. Don’t forget to drop it</a:t>
            </a:r>
          </a:p>
        </p:txBody>
      </p:sp>
    </p:spTree>
    <p:extLst>
      <p:ext uri="{BB962C8B-B14F-4D97-AF65-F5344CB8AC3E}">
        <p14:creationId xmlns:p14="http://schemas.microsoft.com/office/powerpoint/2010/main" val="360092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81000" y="816173"/>
            <a:ext cx="2819400" cy="369332"/>
          </a:xfrm>
        </p:spPr>
        <p:txBody>
          <a:bodyPr/>
          <a:lstStyle/>
          <a:p>
            <a:r>
              <a:rPr lang="en-US" dirty="0"/>
              <a:t>20 Minutes</a:t>
            </a:r>
          </a:p>
        </p:txBody>
      </p:sp>
      <p:sp>
        <p:nvSpPr>
          <p:cNvPr id="6" name="Text Placeholder 5"/>
          <p:cNvSpPr>
            <a:spLocks noGrp="1"/>
          </p:cNvSpPr>
          <p:nvPr>
            <p:ph type="body" sz="quarter" idx="15"/>
          </p:nvPr>
        </p:nvSpPr>
        <p:spPr/>
        <p:txBody>
          <a:bodyPr/>
          <a:lstStyle/>
          <a:p>
            <a:r>
              <a:rPr lang="en-US" dirty="0"/>
              <a:t>Practice</a:t>
            </a:r>
          </a:p>
        </p:txBody>
      </p:sp>
      <p:sp>
        <p:nvSpPr>
          <p:cNvPr id="14" name="TextBox 13"/>
          <p:cNvSpPr txBox="1"/>
          <p:nvPr/>
        </p:nvSpPr>
        <p:spPr>
          <a:xfrm>
            <a:off x="144264" y="1160425"/>
            <a:ext cx="8964488" cy="523220"/>
          </a:xfrm>
          <a:prstGeom prst="rect">
            <a:avLst/>
          </a:prstGeom>
          <a:noFill/>
        </p:spPr>
        <p:txBody>
          <a:bodyPr wrap="square" rtlCol="0">
            <a:spAutoFit/>
          </a:bodyPr>
          <a:lstStyle/>
          <a:p>
            <a:pPr marL="342900" indent="-342900">
              <a:buFont typeface="Arial" panose="020B0604020202020204" pitchFamily="34" charset="0"/>
              <a:buChar char="•"/>
              <a:defRPr/>
            </a:pPr>
            <a:r>
              <a:rPr lang="en-US" sz="1400" dirty="0"/>
              <a:t>Develop a PPL/SQL Block that Extract all the data from </a:t>
            </a:r>
            <a:r>
              <a:rPr lang="en-US" sz="1400" dirty="0" err="1"/>
              <a:t>PCustomer</a:t>
            </a:r>
            <a:r>
              <a:rPr lang="en-US" sz="1400" dirty="0"/>
              <a:t> table and load it to </a:t>
            </a:r>
            <a:r>
              <a:rPr lang="en-US" sz="1400" dirty="0" err="1"/>
              <a:t>PCustomerEast</a:t>
            </a:r>
            <a:r>
              <a:rPr lang="en-US" sz="1400" dirty="0"/>
              <a:t> table if the customer city is Montreal and </a:t>
            </a:r>
            <a:r>
              <a:rPr lang="en-US" sz="1400" dirty="0" err="1"/>
              <a:t>PCustomerWest</a:t>
            </a:r>
            <a:r>
              <a:rPr lang="en-US" sz="1400" dirty="0"/>
              <a:t> if the customer city is Vancouver.</a:t>
            </a:r>
            <a:endParaRPr lang="en-US" sz="1400" dirty="0">
              <a:solidFill>
                <a:schemeClr val="accent1"/>
              </a:solidFill>
              <a:effectLst>
                <a:outerShdw blurRad="38100" dist="38100" dir="2700000" algn="tl">
                  <a:srgbClr val="FFFFFF"/>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7" name="Oval 6"/>
          <p:cNvSpPr/>
          <p:nvPr/>
        </p:nvSpPr>
        <p:spPr>
          <a:xfrm>
            <a:off x="8272731" y="176950"/>
            <a:ext cx="684076" cy="6926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380743" y="181900"/>
            <a:ext cx="468052" cy="646331"/>
          </a:xfrm>
          <a:prstGeom prst="rect">
            <a:avLst/>
          </a:prstGeom>
          <a:noFill/>
        </p:spPr>
        <p:txBody>
          <a:bodyPr wrap="square" rtlCol="0">
            <a:spAutoFit/>
          </a:bodyPr>
          <a:lstStyle/>
          <a:p>
            <a:r>
              <a:rPr lang="en-US" sz="3600" b="1" dirty="0">
                <a:solidFill>
                  <a:schemeClr val="bg1"/>
                </a:solidFill>
              </a:rPr>
              <a:t>A</a:t>
            </a:r>
          </a:p>
        </p:txBody>
      </p:sp>
      <p:graphicFrame>
        <p:nvGraphicFramePr>
          <p:cNvPr id="2" name="Table 1">
            <a:extLst>
              <a:ext uri="{FF2B5EF4-FFF2-40B4-BE49-F238E27FC236}">
                <a16:creationId xmlns:a16="http://schemas.microsoft.com/office/drawing/2014/main" id="{FDDA997D-0C35-BA4C-A94B-4A43277BB4C1}"/>
              </a:ext>
            </a:extLst>
          </p:cNvPr>
          <p:cNvGraphicFramePr>
            <a:graphicFrameLocks noGrp="1"/>
          </p:cNvGraphicFramePr>
          <p:nvPr>
            <p:extLst>
              <p:ext uri="{D42A27DB-BD31-4B8C-83A1-F6EECF244321}">
                <p14:modId xmlns:p14="http://schemas.microsoft.com/office/powerpoint/2010/main" val="1993576605"/>
              </p:ext>
            </p:extLst>
          </p:nvPr>
        </p:nvGraphicFramePr>
        <p:xfrm>
          <a:off x="539552" y="2204159"/>
          <a:ext cx="6995160" cy="1056005"/>
        </p:xfrm>
        <a:graphic>
          <a:graphicData uri="http://schemas.openxmlformats.org/drawingml/2006/table">
            <a:tbl>
              <a:tblPr firstRow="1" firstCol="1" bandRow="1">
                <a:tableStyleId>{5C22544A-7EE6-4342-B048-85BDC9FD1C3A}</a:tableStyleId>
              </a:tblPr>
              <a:tblGrid>
                <a:gridCol w="2331720">
                  <a:extLst>
                    <a:ext uri="{9D8B030D-6E8A-4147-A177-3AD203B41FA5}">
                      <a16:colId xmlns:a16="http://schemas.microsoft.com/office/drawing/2014/main" val="1419749190"/>
                    </a:ext>
                  </a:extLst>
                </a:gridCol>
                <a:gridCol w="2331720">
                  <a:extLst>
                    <a:ext uri="{9D8B030D-6E8A-4147-A177-3AD203B41FA5}">
                      <a16:colId xmlns:a16="http://schemas.microsoft.com/office/drawing/2014/main" val="176883221"/>
                    </a:ext>
                  </a:extLst>
                </a:gridCol>
                <a:gridCol w="2331720">
                  <a:extLst>
                    <a:ext uri="{9D8B030D-6E8A-4147-A177-3AD203B41FA5}">
                      <a16:colId xmlns:a16="http://schemas.microsoft.com/office/drawing/2014/main" val="4089116240"/>
                    </a:ext>
                  </a:extLst>
                </a:gridCol>
              </a:tblGrid>
              <a:tr h="0">
                <a:tc>
                  <a:txBody>
                    <a:bodyPr/>
                    <a:lstStyle/>
                    <a:p>
                      <a:pPr>
                        <a:spcAft>
                          <a:spcPts val="0"/>
                        </a:spcAft>
                      </a:pPr>
                      <a:r>
                        <a:rPr lang="en-US" sz="1200">
                          <a:effectLst/>
                        </a:rPr>
                        <a:t>Column Name</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Data type</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dirty="0">
                          <a:effectLst/>
                        </a:rPr>
                        <a:t>Sample data (this is how data </a:t>
                      </a:r>
                      <a:endParaRPr lang="en-CA" sz="1200" dirty="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2226072814"/>
                  </a:ext>
                </a:extLst>
              </a:tr>
              <a:tr h="324485">
                <a:tc>
                  <a:txBody>
                    <a:bodyPr/>
                    <a:lstStyle/>
                    <a:p>
                      <a:pPr>
                        <a:spcAft>
                          <a:spcPts val="0"/>
                        </a:spcAft>
                      </a:pPr>
                      <a:r>
                        <a:rPr lang="en-US" sz="1200">
                          <a:effectLst/>
                        </a:rPr>
                        <a:t>CustID</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NUMBER</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1</a:t>
                      </a:r>
                      <a:endParaRPr lang="en-CA" sz="120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3262923159"/>
                  </a:ext>
                </a:extLst>
              </a:tr>
              <a:tr h="0">
                <a:tc>
                  <a:txBody>
                    <a:bodyPr/>
                    <a:lstStyle/>
                    <a:p>
                      <a:pPr>
                        <a:spcAft>
                          <a:spcPts val="0"/>
                        </a:spcAft>
                      </a:pPr>
                      <a:r>
                        <a:rPr lang="en-US" sz="1200">
                          <a:effectLst/>
                        </a:rPr>
                        <a:t>CustFirstName</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VARCHAR2(12)</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Roger </a:t>
                      </a:r>
                      <a:endParaRPr lang="en-CA" sz="120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2398072885"/>
                  </a:ext>
                </a:extLst>
              </a:tr>
              <a:tr h="0">
                <a:tc>
                  <a:txBody>
                    <a:bodyPr/>
                    <a:lstStyle/>
                    <a:p>
                      <a:pPr>
                        <a:spcAft>
                          <a:spcPts val="0"/>
                        </a:spcAft>
                      </a:pPr>
                      <a:r>
                        <a:rPr lang="en-US" sz="1200" dirty="0" err="1">
                          <a:effectLst/>
                        </a:rPr>
                        <a:t>CustLastName</a:t>
                      </a:r>
                      <a:endParaRPr lang="en-CA" sz="1200" dirty="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VARCHAR2(12)</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Waters</a:t>
                      </a:r>
                      <a:endParaRPr lang="en-CA" sz="120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504334983"/>
                  </a:ext>
                </a:extLst>
              </a:tr>
              <a:tr h="0">
                <a:tc>
                  <a:txBody>
                    <a:bodyPr/>
                    <a:lstStyle/>
                    <a:p>
                      <a:pPr>
                        <a:spcAft>
                          <a:spcPts val="0"/>
                        </a:spcAft>
                      </a:pPr>
                      <a:r>
                        <a:rPr lang="en-US" sz="1200" dirty="0" err="1">
                          <a:effectLst/>
                        </a:rPr>
                        <a:t>CustCity</a:t>
                      </a:r>
                      <a:endParaRPr lang="en-CA" sz="1200" dirty="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VARCHAR2(18)</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dirty="0">
                          <a:effectLst/>
                        </a:rPr>
                        <a:t>Toronto</a:t>
                      </a:r>
                      <a:endParaRPr lang="en-CA" sz="1200" dirty="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324033805"/>
                  </a:ext>
                </a:extLst>
              </a:tr>
            </a:tbl>
          </a:graphicData>
        </a:graphic>
      </p:graphicFrame>
      <p:graphicFrame>
        <p:nvGraphicFramePr>
          <p:cNvPr id="3" name="Table 2">
            <a:extLst>
              <a:ext uri="{FF2B5EF4-FFF2-40B4-BE49-F238E27FC236}">
                <a16:creationId xmlns:a16="http://schemas.microsoft.com/office/drawing/2014/main" id="{7BB5C5A1-0A8D-1E4B-89A6-E4D0BEB5D3D3}"/>
              </a:ext>
            </a:extLst>
          </p:cNvPr>
          <p:cNvGraphicFramePr>
            <a:graphicFrameLocks noGrp="1"/>
          </p:cNvGraphicFramePr>
          <p:nvPr>
            <p:extLst>
              <p:ext uri="{D42A27DB-BD31-4B8C-83A1-F6EECF244321}">
                <p14:modId xmlns:p14="http://schemas.microsoft.com/office/powerpoint/2010/main" val="2866574476"/>
              </p:ext>
            </p:extLst>
          </p:nvPr>
        </p:nvGraphicFramePr>
        <p:xfrm>
          <a:off x="539552" y="3655675"/>
          <a:ext cx="6995160" cy="873125"/>
        </p:xfrm>
        <a:graphic>
          <a:graphicData uri="http://schemas.openxmlformats.org/drawingml/2006/table">
            <a:tbl>
              <a:tblPr firstRow="1" firstCol="1" bandRow="1">
                <a:tableStyleId>{5C22544A-7EE6-4342-B048-85BDC9FD1C3A}</a:tableStyleId>
              </a:tblPr>
              <a:tblGrid>
                <a:gridCol w="2331720">
                  <a:extLst>
                    <a:ext uri="{9D8B030D-6E8A-4147-A177-3AD203B41FA5}">
                      <a16:colId xmlns:a16="http://schemas.microsoft.com/office/drawing/2014/main" val="1938408429"/>
                    </a:ext>
                  </a:extLst>
                </a:gridCol>
                <a:gridCol w="2331720">
                  <a:extLst>
                    <a:ext uri="{9D8B030D-6E8A-4147-A177-3AD203B41FA5}">
                      <a16:colId xmlns:a16="http://schemas.microsoft.com/office/drawing/2014/main" val="3969085666"/>
                    </a:ext>
                  </a:extLst>
                </a:gridCol>
                <a:gridCol w="2331720">
                  <a:extLst>
                    <a:ext uri="{9D8B030D-6E8A-4147-A177-3AD203B41FA5}">
                      <a16:colId xmlns:a16="http://schemas.microsoft.com/office/drawing/2014/main" val="2128244619"/>
                    </a:ext>
                  </a:extLst>
                </a:gridCol>
              </a:tblGrid>
              <a:tr h="0">
                <a:tc>
                  <a:txBody>
                    <a:bodyPr/>
                    <a:lstStyle/>
                    <a:p>
                      <a:pPr>
                        <a:spcAft>
                          <a:spcPts val="0"/>
                        </a:spcAft>
                      </a:pPr>
                      <a:r>
                        <a:rPr lang="en-US" sz="1200">
                          <a:effectLst/>
                        </a:rPr>
                        <a:t>Column Name</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Data type</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dirty="0">
                          <a:effectLst/>
                        </a:rPr>
                        <a:t>Sample data (this is how data</a:t>
                      </a:r>
                      <a:endParaRPr lang="en-CA" sz="1200" dirty="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4221265404"/>
                  </a:ext>
                </a:extLst>
              </a:tr>
              <a:tr h="324485">
                <a:tc>
                  <a:txBody>
                    <a:bodyPr/>
                    <a:lstStyle/>
                    <a:p>
                      <a:pPr>
                        <a:spcAft>
                          <a:spcPts val="0"/>
                        </a:spcAft>
                      </a:pPr>
                      <a:r>
                        <a:rPr lang="en-US" sz="1200">
                          <a:effectLst/>
                        </a:rPr>
                        <a:t>CustID</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VARCHAR2(12)</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Cu-1</a:t>
                      </a:r>
                      <a:endParaRPr lang="en-CA" sz="120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4274056753"/>
                  </a:ext>
                </a:extLst>
              </a:tr>
              <a:tr h="0">
                <a:tc>
                  <a:txBody>
                    <a:bodyPr/>
                    <a:lstStyle/>
                    <a:p>
                      <a:pPr>
                        <a:spcAft>
                          <a:spcPts val="0"/>
                        </a:spcAft>
                      </a:pPr>
                      <a:r>
                        <a:rPr lang="en-US" sz="1200" dirty="0" err="1">
                          <a:effectLst/>
                        </a:rPr>
                        <a:t>CustName</a:t>
                      </a:r>
                      <a:endParaRPr lang="en-CA" sz="1200" dirty="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VARCHAR2(24)</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Roger  Waters</a:t>
                      </a:r>
                      <a:endParaRPr lang="en-CA" sz="120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1253349836"/>
                  </a:ext>
                </a:extLst>
              </a:tr>
              <a:tr h="0">
                <a:tc>
                  <a:txBody>
                    <a:bodyPr/>
                    <a:lstStyle/>
                    <a:p>
                      <a:pPr>
                        <a:spcAft>
                          <a:spcPts val="0"/>
                        </a:spcAft>
                      </a:pPr>
                      <a:r>
                        <a:rPr lang="en-US" sz="1200">
                          <a:effectLst/>
                        </a:rPr>
                        <a:t>CustCity</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a:effectLst/>
                        </a:rPr>
                        <a:t>VARCHAR2(18)</a:t>
                      </a:r>
                      <a:endParaRPr lang="en-CA" sz="1200">
                        <a:effectLst/>
                        <a:latin typeface="Tms Rmn"/>
                        <a:ea typeface="Times New Roman" panose="02020603050405020304" pitchFamily="18" charset="0"/>
                        <a:cs typeface="Tms Rmn"/>
                      </a:endParaRPr>
                    </a:p>
                  </a:txBody>
                  <a:tcPr marL="68580" marR="68580" marT="0" marB="0"/>
                </a:tc>
                <a:tc>
                  <a:txBody>
                    <a:bodyPr/>
                    <a:lstStyle/>
                    <a:p>
                      <a:pPr>
                        <a:spcAft>
                          <a:spcPts val="0"/>
                        </a:spcAft>
                      </a:pPr>
                      <a:r>
                        <a:rPr lang="en-US" sz="1200" dirty="0">
                          <a:effectLst/>
                        </a:rPr>
                        <a:t>Toronto</a:t>
                      </a:r>
                      <a:endParaRPr lang="en-CA" sz="1200" dirty="0">
                        <a:effectLst/>
                        <a:latin typeface="Tms Rmn"/>
                        <a:ea typeface="Times New Roman" panose="02020603050405020304" pitchFamily="18" charset="0"/>
                        <a:cs typeface="Tms Rmn"/>
                      </a:endParaRPr>
                    </a:p>
                  </a:txBody>
                  <a:tcPr marL="68580" marR="68580" marT="0" marB="0"/>
                </a:tc>
                <a:extLst>
                  <a:ext uri="{0D108BD9-81ED-4DB2-BD59-A6C34878D82A}">
                    <a16:rowId xmlns:a16="http://schemas.microsoft.com/office/drawing/2014/main" val="2713343537"/>
                  </a:ext>
                </a:extLst>
              </a:tr>
            </a:tbl>
          </a:graphicData>
        </a:graphic>
      </p:graphicFrame>
      <p:sp>
        <p:nvSpPr>
          <p:cNvPr id="5" name="Rectangle 1">
            <a:extLst>
              <a:ext uri="{FF2B5EF4-FFF2-40B4-BE49-F238E27FC236}">
                <a16:creationId xmlns:a16="http://schemas.microsoft.com/office/drawing/2014/main" id="{5BB3D371-DE1E-C549-AC2D-0D95402A9B96}"/>
              </a:ext>
            </a:extLst>
          </p:cNvPr>
          <p:cNvSpPr>
            <a:spLocks noChangeArrowheads="1"/>
          </p:cNvSpPr>
          <p:nvPr/>
        </p:nvSpPr>
        <p:spPr bwMode="auto">
          <a:xfrm>
            <a:off x="539552" y="1847386"/>
            <a:ext cx="624446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ms Rmn"/>
              </a:rPr>
              <a:t>Below is the data dictionary and sample data for </a:t>
            </a:r>
            <a:r>
              <a:rPr kumimoji="0" lang="en-US" altLang="en-US" sz="12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Tms Rmn"/>
              </a:rPr>
              <a:t>P</a:t>
            </a:r>
            <a:r>
              <a:rPr kumimoji="0" lang="en-US" altLang="en-US" sz="12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Table</a:t>
            </a: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Below is the dictionary for </a:t>
            </a:r>
            <a:r>
              <a:rPr kumimoji="0" lang="en-US" altLang="en-US" sz="12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PCustomerEast</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and </a:t>
            </a:r>
            <a:r>
              <a:rPr kumimoji="0" lang="en-US" altLang="en-US" sz="12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PCustomerWest</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(they are identical)</a:t>
            </a: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78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85750"/>
            <a:ext cx="7219528" cy="2000250"/>
          </a:xfrm>
        </p:spPr>
        <p:txBody>
          <a:bodyPr/>
          <a:lstStyle/>
          <a:p>
            <a:r>
              <a:rPr lang="en-US" sz="2800" dirty="0">
                <a:latin typeface="Verdana" panose="020B0604030504040204" pitchFamily="34" charset="0"/>
                <a:ea typeface="Verdana" panose="020B0604030504040204" pitchFamily="34" charset="0"/>
                <a:cs typeface="Verdana" panose="020B0604030504040204" pitchFamily="34" charset="0"/>
              </a:rPr>
              <a:t>SQL Procedural </a:t>
            </a:r>
            <a:r>
              <a:rPr lang="en-US" sz="2800" dirty="0" err="1">
                <a:latin typeface="Verdana" panose="020B0604030504040204" pitchFamily="34" charset="0"/>
                <a:ea typeface="Verdana" panose="020B0604030504040204" pitchFamily="34" charset="0"/>
                <a:cs typeface="Verdana" panose="020B0604030504040204" pitchFamily="34" charset="0"/>
              </a:rPr>
              <a:t>Exension</a:t>
            </a:r>
            <a:endParaRPr lang="en-US" sz="2800" dirty="0">
              <a:latin typeface="Verdana" panose="020B0604030504040204" pitchFamily="34" charset="0"/>
              <a:ea typeface="Verdana" panose="020B0604030504040204" pitchFamily="34" charset="0"/>
              <a:cs typeface="Verdana" panose="020B0604030504040204" pitchFamily="34" charset="0"/>
            </a:endParaRPr>
          </a:p>
          <a:p>
            <a:r>
              <a:rPr lang="en-US" sz="2800">
                <a:latin typeface="Verdana" panose="020B0604030504040204" pitchFamily="34" charset="0"/>
                <a:ea typeface="Verdana" panose="020B0604030504040204" pitchFamily="34" charset="0"/>
                <a:cs typeface="Verdana" panose="020B0604030504040204" pitchFamily="34" charset="0"/>
              </a:rPr>
              <a:t>Static SQL</a:t>
            </a:r>
            <a:endParaRPr lang="en-US" sz="28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err="1">
                <a:latin typeface="Verdana" panose="020B0604030504040204" pitchFamily="34" charset="0"/>
                <a:ea typeface="Verdana" panose="020B0604030504040204" pitchFamily="34" charset="0"/>
                <a:cs typeface="Verdana" panose="020B0604030504040204" pitchFamily="34" charset="0"/>
              </a:rPr>
              <a:t>Walid</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err="1">
                <a:latin typeface="Verdana" panose="020B0604030504040204" pitchFamily="34" charset="0"/>
                <a:ea typeface="Verdana" panose="020B0604030504040204" pitchFamily="34" charset="0"/>
                <a:cs typeface="Verdana" panose="020B0604030504040204" pitchFamily="34" charset="0"/>
              </a:rPr>
              <a:t>Belal</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800" dirty="0"/>
          </a:p>
        </p:txBody>
      </p:sp>
    </p:spTree>
    <p:extLst>
      <p:ext uri="{BB962C8B-B14F-4D97-AF65-F5344CB8AC3E}">
        <p14:creationId xmlns:p14="http://schemas.microsoft.com/office/powerpoint/2010/main" val="303571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1000" y="816173"/>
            <a:ext cx="2819400" cy="369332"/>
          </a:xfrm>
        </p:spPr>
        <p:txBody>
          <a:bodyPr/>
          <a:lstStyle/>
          <a:p>
            <a:endParaRPr lang="en-US" dirty="0"/>
          </a:p>
        </p:txBody>
      </p:sp>
      <p:sp>
        <p:nvSpPr>
          <p:cNvPr id="6" name="Text Placeholder 5"/>
          <p:cNvSpPr>
            <a:spLocks noGrp="1"/>
          </p:cNvSpPr>
          <p:nvPr>
            <p:ph type="body" sz="quarter" idx="15"/>
          </p:nvPr>
        </p:nvSpPr>
        <p:spPr>
          <a:xfrm>
            <a:off x="669032" y="361950"/>
            <a:ext cx="7503368" cy="369887"/>
          </a:xfrm>
        </p:spPr>
        <p:txBody>
          <a:bodyPr/>
          <a:lstStyle/>
          <a:p>
            <a:r>
              <a:rPr lang="en-US" dirty="0"/>
              <a:t>STATIC SQL</a:t>
            </a:r>
          </a:p>
        </p:txBody>
      </p:sp>
      <p:sp>
        <p:nvSpPr>
          <p:cNvPr id="27" name="Content Placeholder 2"/>
          <p:cNvSpPr>
            <a:spLocks noGrp="1"/>
          </p:cNvSpPr>
          <p:nvPr>
            <p:ph sz="half" idx="1"/>
          </p:nvPr>
        </p:nvSpPr>
        <p:spPr>
          <a:xfrm>
            <a:off x="5868144" y="1347614"/>
            <a:ext cx="3020598" cy="2563740"/>
          </a:xfrm>
        </p:spPr>
        <p:txBody>
          <a:bodyPr>
            <a:noAutofit/>
          </a:bodyPr>
          <a:lstStyle/>
          <a:p>
            <a:pPr>
              <a:buFont typeface="Arial" panose="020B0604020202020204" pitchFamily="34" charset="0"/>
              <a:buChar char="•"/>
            </a:pPr>
            <a:r>
              <a:rPr lang="en-US" b="1" dirty="0">
                <a:solidFill>
                  <a:schemeClr val="tx1"/>
                </a:solidFill>
              </a:rPr>
              <a:t>SELECT INTO</a:t>
            </a:r>
          </a:p>
          <a:p>
            <a:pPr>
              <a:buFont typeface="Arial" panose="020B0604020202020204" pitchFamily="34" charset="0"/>
              <a:buChar char="•"/>
            </a:pPr>
            <a:r>
              <a:rPr lang="en-US" b="1" dirty="0"/>
              <a:t>INSERT</a:t>
            </a:r>
          </a:p>
          <a:p>
            <a:pPr>
              <a:buFont typeface="Arial" panose="020B0604020202020204" pitchFamily="34" charset="0"/>
              <a:buChar char="•"/>
            </a:pPr>
            <a:r>
              <a:rPr lang="en-US" b="1" dirty="0"/>
              <a:t>UPDATE</a:t>
            </a:r>
          </a:p>
          <a:p>
            <a:pPr>
              <a:buFont typeface="Arial" panose="020B0604020202020204" pitchFamily="34" charset="0"/>
              <a:buChar char="•"/>
            </a:pPr>
            <a:r>
              <a:rPr lang="en-US" b="1" dirty="0"/>
              <a:t>DELETE</a:t>
            </a:r>
          </a:p>
          <a:p>
            <a:pPr>
              <a:buFont typeface="Arial" panose="020B0604020202020204" pitchFamily="34" charset="0"/>
              <a:buChar char="•"/>
            </a:pPr>
            <a:r>
              <a:rPr lang="en-US" b="1" dirty="0"/>
              <a:t>MERGE</a:t>
            </a:r>
          </a:p>
        </p:txBody>
      </p:sp>
      <p:sp>
        <p:nvSpPr>
          <p:cNvPr id="2" name="TextBox 1"/>
          <p:cNvSpPr txBox="1"/>
          <p:nvPr/>
        </p:nvSpPr>
        <p:spPr>
          <a:xfrm>
            <a:off x="380008" y="1269841"/>
            <a:ext cx="4770802" cy="1569660"/>
          </a:xfrm>
          <a:prstGeom prst="rect">
            <a:avLst/>
          </a:prstGeom>
          <a:noFill/>
        </p:spPr>
        <p:txBody>
          <a:bodyPr wrap="square" rtlCol="0">
            <a:spAutoFit/>
          </a:bodyPr>
          <a:lstStyle/>
          <a:p>
            <a:r>
              <a:rPr lang="en-US" sz="2400" dirty="0"/>
              <a:t>Static SQL statements are the statements that can be used directly directly inside PL/SQL block</a:t>
            </a:r>
          </a:p>
        </p:txBody>
      </p:sp>
    </p:spTree>
    <p:extLst>
      <p:ext uri="{BB962C8B-B14F-4D97-AF65-F5344CB8AC3E}">
        <p14:creationId xmlns:p14="http://schemas.microsoft.com/office/powerpoint/2010/main" val="258080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3A5070-25EB-3E46-9B60-7605A6BF0259}"/>
              </a:ext>
            </a:extLst>
          </p:cNvPr>
          <p:cNvPicPr>
            <a:picLocks noChangeAspect="1"/>
          </p:cNvPicPr>
          <p:nvPr/>
        </p:nvPicPr>
        <p:blipFill>
          <a:blip r:embed="rId2"/>
          <a:stretch>
            <a:fillRect/>
          </a:stretch>
        </p:blipFill>
        <p:spPr>
          <a:xfrm>
            <a:off x="669032" y="1208286"/>
            <a:ext cx="6266895" cy="3550990"/>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3830960" cy="369887"/>
          </a:xfrm>
        </p:spPr>
        <p:txBody>
          <a:bodyPr/>
          <a:lstStyle/>
          <a:p>
            <a:r>
              <a:rPr lang="en-US" dirty="0"/>
              <a:t>SELECT</a:t>
            </a:r>
          </a:p>
        </p:txBody>
      </p:sp>
      <p:sp>
        <p:nvSpPr>
          <p:cNvPr id="11" name="Line Callout 2 10">
            <a:extLst>
              <a:ext uri="{FF2B5EF4-FFF2-40B4-BE49-F238E27FC236}">
                <a16:creationId xmlns:a16="http://schemas.microsoft.com/office/drawing/2014/main" id="{7AF9EAF4-0815-F74E-9F12-7F26E2ED8C16}"/>
              </a:ext>
            </a:extLst>
          </p:cNvPr>
          <p:cNvSpPr/>
          <p:nvPr/>
        </p:nvSpPr>
        <p:spPr>
          <a:xfrm>
            <a:off x="5076056" y="731837"/>
            <a:ext cx="2357113" cy="615777"/>
          </a:xfrm>
          <a:prstGeom prst="borderCallout2">
            <a:avLst>
              <a:gd name="adj1" fmla="val 18750"/>
              <a:gd name="adj2" fmla="val -8333"/>
              <a:gd name="adj3" fmla="val 18750"/>
              <a:gd name="adj4" fmla="val -16667"/>
              <a:gd name="adj5" fmla="val 182426"/>
              <a:gd name="adj6" fmla="val -10553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declare variables that have the same data type as columns in customers table</a:t>
            </a:r>
          </a:p>
        </p:txBody>
      </p:sp>
      <p:sp>
        <p:nvSpPr>
          <p:cNvPr id="12" name="Line Callout 2 11">
            <a:extLst>
              <a:ext uri="{FF2B5EF4-FFF2-40B4-BE49-F238E27FC236}">
                <a16:creationId xmlns:a16="http://schemas.microsoft.com/office/drawing/2014/main" id="{27F0C983-6D51-CF4C-8CBD-A3578F83AF6C}"/>
              </a:ext>
            </a:extLst>
          </p:cNvPr>
          <p:cNvSpPr/>
          <p:nvPr/>
        </p:nvSpPr>
        <p:spPr>
          <a:xfrm>
            <a:off x="6372200" y="3075806"/>
            <a:ext cx="2592288" cy="831801"/>
          </a:xfrm>
          <a:prstGeom prst="borderCallout2">
            <a:avLst>
              <a:gd name="adj1" fmla="val 18750"/>
              <a:gd name="adj2" fmla="val -8333"/>
              <a:gd name="adj3" fmla="val 18750"/>
              <a:gd name="adj4" fmla="val -16667"/>
              <a:gd name="adj5" fmla="val 14418"/>
              <a:gd name="adj6" fmla="val -77721"/>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You need to select into a variable(s). A variable holds only one value so your select statement needs to return only one value per  variable</a:t>
            </a:r>
          </a:p>
        </p:txBody>
      </p:sp>
    </p:spTree>
    <p:extLst>
      <p:ext uri="{BB962C8B-B14F-4D97-AF65-F5344CB8AC3E}">
        <p14:creationId xmlns:p14="http://schemas.microsoft.com/office/powerpoint/2010/main" val="311919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94E1F-E8DA-DE41-A630-47938DCE8367}"/>
              </a:ext>
            </a:extLst>
          </p:cNvPr>
          <p:cNvPicPr>
            <a:picLocks noChangeAspect="1"/>
          </p:cNvPicPr>
          <p:nvPr/>
        </p:nvPicPr>
        <p:blipFill>
          <a:blip r:embed="rId2"/>
          <a:stretch>
            <a:fillRect/>
          </a:stretch>
        </p:blipFill>
        <p:spPr>
          <a:xfrm>
            <a:off x="1584176" y="1251408"/>
            <a:ext cx="6263343" cy="3671392"/>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Access Selected rows using cursors</a:t>
            </a:r>
          </a:p>
        </p:txBody>
      </p:sp>
      <p:sp>
        <p:nvSpPr>
          <p:cNvPr id="11" name="Line Callout 2 10">
            <a:extLst>
              <a:ext uri="{FF2B5EF4-FFF2-40B4-BE49-F238E27FC236}">
                <a16:creationId xmlns:a16="http://schemas.microsoft.com/office/drawing/2014/main" id="{7AF9EAF4-0815-F74E-9F12-7F26E2ED8C16}"/>
              </a:ext>
            </a:extLst>
          </p:cNvPr>
          <p:cNvSpPr/>
          <p:nvPr/>
        </p:nvSpPr>
        <p:spPr>
          <a:xfrm>
            <a:off x="5754184" y="595684"/>
            <a:ext cx="3384376" cy="792088"/>
          </a:xfrm>
          <a:prstGeom prst="borderCallout2">
            <a:avLst>
              <a:gd name="adj1" fmla="val 18750"/>
              <a:gd name="adj2" fmla="val -8333"/>
              <a:gd name="adj3" fmla="val 18750"/>
              <a:gd name="adj4" fmla="val -16667"/>
              <a:gd name="adj5" fmla="val 225269"/>
              <a:gd name="adj6" fmla="val -81736"/>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Cursor is a pointer to a data structure that holds the  result set of a select statement and allows accessing this result on a row by row basis</a:t>
            </a:r>
          </a:p>
        </p:txBody>
      </p:sp>
      <p:sp>
        <p:nvSpPr>
          <p:cNvPr id="12" name="Line Callout 2 11">
            <a:extLst>
              <a:ext uri="{FF2B5EF4-FFF2-40B4-BE49-F238E27FC236}">
                <a16:creationId xmlns:a16="http://schemas.microsoft.com/office/drawing/2014/main" id="{27F0C983-6D51-CF4C-8CBD-A3578F83AF6C}"/>
              </a:ext>
            </a:extLst>
          </p:cNvPr>
          <p:cNvSpPr/>
          <p:nvPr/>
        </p:nvSpPr>
        <p:spPr>
          <a:xfrm>
            <a:off x="6300192" y="2604045"/>
            <a:ext cx="2592288" cy="831801"/>
          </a:xfrm>
          <a:prstGeom prst="borderCallout2">
            <a:avLst>
              <a:gd name="adj1" fmla="val 18750"/>
              <a:gd name="adj2" fmla="val -8333"/>
              <a:gd name="adj3" fmla="val 18750"/>
              <a:gd name="adj4" fmla="val -16667"/>
              <a:gd name="adj5" fmla="val 103963"/>
              <a:gd name="adj6" fmla="val -93136"/>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are fetching a row from the selected set into variables</a:t>
            </a:r>
          </a:p>
        </p:txBody>
      </p:sp>
      <p:sp>
        <p:nvSpPr>
          <p:cNvPr id="9" name="Line Callout 2 8">
            <a:extLst>
              <a:ext uri="{FF2B5EF4-FFF2-40B4-BE49-F238E27FC236}">
                <a16:creationId xmlns:a16="http://schemas.microsoft.com/office/drawing/2014/main" id="{F7C0D7DD-27C6-974B-9998-59D6F3413AA2}"/>
              </a:ext>
            </a:extLst>
          </p:cNvPr>
          <p:cNvSpPr/>
          <p:nvPr/>
        </p:nvSpPr>
        <p:spPr>
          <a:xfrm>
            <a:off x="0" y="1800207"/>
            <a:ext cx="1584176" cy="627599"/>
          </a:xfrm>
          <a:prstGeom prst="borderCallout2">
            <a:avLst>
              <a:gd name="adj1" fmla="val 57836"/>
              <a:gd name="adj2" fmla="val 105719"/>
              <a:gd name="adj3" fmla="val 71272"/>
              <a:gd name="adj4" fmla="val 112670"/>
              <a:gd name="adj5" fmla="val 196161"/>
              <a:gd name="adj6" fmla="val 16596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Open the cursor and loop through the selected rows</a:t>
            </a:r>
          </a:p>
        </p:txBody>
      </p:sp>
    </p:spTree>
    <p:extLst>
      <p:ext uri="{BB962C8B-B14F-4D97-AF65-F5344CB8AC3E}">
        <p14:creationId xmlns:p14="http://schemas.microsoft.com/office/powerpoint/2010/main" val="366183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D24B7-C7C9-DC47-A9A9-F36EEFEC3F66}"/>
              </a:ext>
            </a:extLst>
          </p:cNvPr>
          <p:cNvPicPr>
            <a:picLocks noChangeAspect="1"/>
          </p:cNvPicPr>
          <p:nvPr/>
        </p:nvPicPr>
        <p:blipFill>
          <a:blip r:embed="rId2"/>
          <a:stretch>
            <a:fillRect/>
          </a:stretch>
        </p:blipFill>
        <p:spPr>
          <a:xfrm>
            <a:off x="977848" y="1091929"/>
            <a:ext cx="6318438" cy="3654656"/>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USE records to hold selected rows</a:t>
            </a:r>
          </a:p>
        </p:txBody>
      </p:sp>
      <p:sp>
        <p:nvSpPr>
          <p:cNvPr id="11" name="Line Callout 2 10">
            <a:extLst>
              <a:ext uri="{FF2B5EF4-FFF2-40B4-BE49-F238E27FC236}">
                <a16:creationId xmlns:a16="http://schemas.microsoft.com/office/drawing/2014/main" id="{7AF9EAF4-0815-F74E-9F12-7F26E2ED8C16}"/>
              </a:ext>
            </a:extLst>
          </p:cNvPr>
          <p:cNvSpPr/>
          <p:nvPr/>
        </p:nvSpPr>
        <p:spPr>
          <a:xfrm>
            <a:off x="5076056" y="731837"/>
            <a:ext cx="3024336" cy="615777"/>
          </a:xfrm>
          <a:prstGeom prst="borderCallout2">
            <a:avLst>
              <a:gd name="adj1" fmla="val 18750"/>
              <a:gd name="adj2" fmla="val -8333"/>
              <a:gd name="adj3" fmla="val 18750"/>
              <a:gd name="adj4" fmla="val -16667"/>
              <a:gd name="adj5" fmla="val 85574"/>
              <a:gd name="adj6" fmla="val -4858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Record is a data structure that can have fields with different data type. You can think of it as a row of data</a:t>
            </a:r>
          </a:p>
        </p:txBody>
      </p:sp>
      <p:sp>
        <p:nvSpPr>
          <p:cNvPr id="12" name="Line Callout 2 11">
            <a:extLst>
              <a:ext uri="{FF2B5EF4-FFF2-40B4-BE49-F238E27FC236}">
                <a16:creationId xmlns:a16="http://schemas.microsoft.com/office/drawing/2014/main" id="{27F0C983-6D51-CF4C-8CBD-A3578F83AF6C}"/>
              </a:ext>
            </a:extLst>
          </p:cNvPr>
          <p:cNvSpPr/>
          <p:nvPr/>
        </p:nvSpPr>
        <p:spPr>
          <a:xfrm>
            <a:off x="6372200" y="3075806"/>
            <a:ext cx="2592288" cy="831801"/>
          </a:xfrm>
          <a:prstGeom prst="borderCallout2">
            <a:avLst>
              <a:gd name="adj1" fmla="val 18750"/>
              <a:gd name="adj2" fmla="val -8333"/>
              <a:gd name="adj3" fmla="val 18750"/>
              <a:gd name="adj4" fmla="val -16667"/>
              <a:gd name="adj5" fmla="val 34270"/>
              <a:gd name="adj6" fmla="val -8954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You can use variables of record type to hold a complete row of the selected set</a:t>
            </a:r>
          </a:p>
        </p:txBody>
      </p:sp>
    </p:spTree>
    <p:extLst>
      <p:ext uri="{BB962C8B-B14F-4D97-AF65-F5344CB8AC3E}">
        <p14:creationId xmlns:p14="http://schemas.microsoft.com/office/powerpoint/2010/main" val="165005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BCB417-B035-314E-A0EF-A2A8A93A644D}"/>
              </a:ext>
            </a:extLst>
          </p:cNvPr>
          <p:cNvPicPr>
            <a:picLocks noChangeAspect="1"/>
          </p:cNvPicPr>
          <p:nvPr/>
        </p:nvPicPr>
        <p:blipFill>
          <a:blip r:embed="rId2"/>
          <a:stretch>
            <a:fillRect/>
          </a:stretch>
        </p:blipFill>
        <p:spPr>
          <a:xfrm>
            <a:off x="3622165" y="2455450"/>
            <a:ext cx="4881072" cy="2688050"/>
          </a:xfrm>
          <a:prstGeom prst="rect">
            <a:avLst/>
          </a:prstGeom>
        </p:spPr>
      </p:pic>
      <p:pic>
        <p:nvPicPr>
          <p:cNvPr id="10" name="Picture 9">
            <a:extLst>
              <a:ext uri="{FF2B5EF4-FFF2-40B4-BE49-F238E27FC236}">
                <a16:creationId xmlns:a16="http://schemas.microsoft.com/office/drawing/2014/main" id="{689A6B47-EB62-4C44-B9F4-3C10EDCADFB8}"/>
              </a:ext>
            </a:extLst>
          </p:cNvPr>
          <p:cNvPicPr>
            <a:picLocks noChangeAspect="1"/>
          </p:cNvPicPr>
          <p:nvPr/>
        </p:nvPicPr>
        <p:blipFill>
          <a:blip r:embed="rId3"/>
          <a:stretch>
            <a:fillRect/>
          </a:stretch>
        </p:blipFill>
        <p:spPr>
          <a:xfrm>
            <a:off x="3622165" y="361950"/>
            <a:ext cx="5502163" cy="2101443"/>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INSERT</a:t>
            </a:r>
          </a:p>
        </p:txBody>
      </p:sp>
      <p:sp>
        <p:nvSpPr>
          <p:cNvPr id="11" name="Line Callout 2 10">
            <a:extLst>
              <a:ext uri="{FF2B5EF4-FFF2-40B4-BE49-F238E27FC236}">
                <a16:creationId xmlns:a16="http://schemas.microsoft.com/office/drawing/2014/main" id="{7AF9EAF4-0815-F74E-9F12-7F26E2ED8C16}"/>
              </a:ext>
            </a:extLst>
          </p:cNvPr>
          <p:cNvSpPr/>
          <p:nvPr/>
        </p:nvSpPr>
        <p:spPr>
          <a:xfrm>
            <a:off x="330560" y="1478066"/>
            <a:ext cx="3024336" cy="615777"/>
          </a:xfrm>
          <a:prstGeom prst="borderCallout2">
            <a:avLst>
              <a:gd name="adj1" fmla="val -11665"/>
              <a:gd name="adj2" fmla="val 100585"/>
              <a:gd name="adj3" fmla="val -45658"/>
              <a:gd name="adj4" fmla="val 104272"/>
              <a:gd name="adj5" fmla="val -104597"/>
              <a:gd name="adj6" fmla="val 119441"/>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This statement create a table based on the result of the select statement. This will be the table where will you insert data</a:t>
            </a:r>
          </a:p>
        </p:txBody>
      </p:sp>
      <p:sp>
        <p:nvSpPr>
          <p:cNvPr id="12" name="Line Callout 2 11">
            <a:extLst>
              <a:ext uri="{FF2B5EF4-FFF2-40B4-BE49-F238E27FC236}">
                <a16:creationId xmlns:a16="http://schemas.microsoft.com/office/drawing/2014/main" id="{27F0C983-6D51-CF4C-8CBD-A3578F83AF6C}"/>
              </a:ext>
            </a:extLst>
          </p:cNvPr>
          <p:cNvSpPr/>
          <p:nvPr/>
        </p:nvSpPr>
        <p:spPr>
          <a:xfrm>
            <a:off x="546584" y="2592648"/>
            <a:ext cx="2592288" cy="1047825"/>
          </a:xfrm>
          <a:prstGeom prst="borderCallout2">
            <a:avLst>
              <a:gd name="adj1" fmla="val 50538"/>
              <a:gd name="adj2" fmla="val 103863"/>
              <a:gd name="adj3" fmla="val 43246"/>
              <a:gd name="adj4" fmla="val 122304"/>
              <a:gd name="adj5" fmla="val 52932"/>
              <a:gd name="adj6" fmla="val 150411"/>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are inserting row by row so the insert statement is implemented 100 times. this is not efficient so in few slides you will learn how to make bulk inserts</a:t>
            </a:r>
          </a:p>
        </p:txBody>
      </p:sp>
      <p:sp>
        <p:nvSpPr>
          <p:cNvPr id="13" name="Line Callout 2 12">
            <a:extLst>
              <a:ext uri="{FF2B5EF4-FFF2-40B4-BE49-F238E27FC236}">
                <a16:creationId xmlns:a16="http://schemas.microsoft.com/office/drawing/2014/main" id="{606CCE4B-BB12-B042-B445-1E736855AE28}"/>
              </a:ext>
            </a:extLst>
          </p:cNvPr>
          <p:cNvSpPr/>
          <p:nvPr/>
        </p:nvSpPr>
        <p:spPr>
          <a:xfrm>
            <a:off x="608112" y="3847963"/>
            <a:ext cx="2592288" cy="602634"/>
          </a:xfrm>
          <a:prstGeom prst="borderCallout2">
            <a:avLst>
              <a:gd name="adj1" fmla="val 50538"/>
              <a:gd name="adj2" fmla="val 103863"/>
              <a:gd name="adj3" fmla="val 69531"/>
              <a:gd name="adj4" fmla="val 109979"/>
              <a:gd name="adj5" fmla="val 185817"/>
              <a:gd name="adj6" fmla="val 126186"/>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Don’t forget to drop the table</a:t>
            </a:r>
          </a:p>
        </p:txBody>
      </p:sp>
    </p:spTree>
    <p:extLst>
      <p:ext uri="{BB962C8B-B14F-4D97-AF65-F5344CB8AC3E}">
        <p14:creationId xmlns:p14="http://schemas.microsoft.com/office/powerpoint/2010/main" val="106650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6BE599-4A70-FA4C-A6E9-0E9CB2949597}"/>
              </a:ext>
            </a:extLst>
          </p:cNvPr>
          <p:cNvPicPr>
            <a:picLocks noChangeAspect="1"/>
          </p:cNvPicPr>
          <p:nvPr/>
        </p:nvPicPr>
        <p:blipFill>
          <a:blip r:embed="rId3"/>
          <a:stretch>
            <a:fillRect/>
          </a:stretch>
        </p:blipFill>
        <p:spPr>
          <a:xfrm>
            <a:off x="360167" y="1160184"/>
            <a:ext cx="5599188" cy="3523279"/>
          </a:xfrm>
          <a:prstGeom prst="rect">
            <a:avLst/>
          </a:prstGeom>
        </p:spPr>
      </p:pic>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5"/>
          </p:nvPr>
        </p:nvSpPr>
        <p:spPr>
          <a:xfrm>
            <a:off x="669032" y="361950"/>
            <a:ext cx="5415136" cy="369887"/>
          </a:xfrm>
        </p:spPr>
        <p:txBody>
          <a:bodyPr/>
          <a:lstStyle/>
          <a:p>
            <a:r>
              <a:rPr lang="en-US" dirty="0"/>
              <a:t>BULK COLLECT ROWS</a:t>
            </a:r>
          </a:p>
        </p:txBody>
      </p:sp>
      <p:sp>
        <p:nvSpPr>
          <p:cNvPr id="11" name="Line Callout 2 10">
            <a:extLst>
              <a:ext uri="{FF2B5EF4-FFF2-40B4-BE49-F238E27FC236}">
                <a16:creationId xmlns:a16="http://schemas.microsoft.com/office/drawing/2014/main" id="{7AF9EAF4-0815-F74E-9F12-7F26E2ED8C16}"/>
              </a:ext>
            </a:extLst>
          </p:cNvPr>
          <p:cNvSpPr/>
          <p:nvPr/>
        </p:nvSpPr>
        <p:spPr>
          <a:xfrm>
            <a:off x="6156176" y="1027761"/>
            <a:ext cx="2880320" cy="1321367"/>
          </a:xfrm>
          <a:prstGeom prst="borderCallout2">
            <a:avLst>
              <a:gd name="adj1" fmla="val 18750"/>
              <a:gd name="adj2" fmla="val -8333"/>
              <a:gd name="adj3" fmla="val 18750"/>
              <a:gd name="adj4" fmla="val -16667"/>
              <a:gd name="adj5" fmla="val 76620"/>
              <a:gd name="adj6" fmla="val -114511"/>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Here you made a custom collection (like an array) type. It is a collection that holds data of type record. So you can say it is a collection of records. If one record can hold a row in a selection set then a collection of records can hold the whole selection set</a:t>
            </a:r>
          </a:p>
        </p:txBody>
      </p:sp>
      <p:sp>
        <p:nvSpPr>
          <p:cNvPr id="12" name="Line Callout 2 11">
            <a:extLst>
              <a:ext uri="{FF2B5EF4-FFF2-40B4-BE49-F238E27FC236}">
                <a16:creationId xmlns:a16="http://schemas.microsoft.com/office/drawing/2014/main" id="{27F0C983-6D51-CF4C-8CBD-A3578F83AF6C}"/>
              </a:ext>
            </a:extLst>
          </p:cNvPr>
          <p:cNvSpPr/>
          <p:nvPr/>
        </p:nvSpPr>
        <p:spPr>
          <a:xfrm>
            <a:off x="6478402" y="2825577"/>
            <a:ext cx="2675470" cy="975817"/>
          </a:xfrm>
          <a:prstGeom prst="borderCallout2">
            <a:avLst>
              <a:gd name="adj1" fmla="val 18750"/>
              <a:gd name="adj2" fmla="val -8333"/>
              <a:gd name="adj3" fmla="val 18750"/>
              <a:gd name="adj4" fmla="val -16667"/>
              <a:gd name="adj5" fmla="val 42905"/>
              <a:gd name="adj6" fmla="val -8681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You are fetching the whole selection set into the collection of records. You do not need to </a:t>
            </a:r>
            <a:r>
              <a:rPr lang="en-US" sz="1200" dirty="0" err="1"/>
              <a:t>llop</a:t>
            </a:r>
            <a:r>
              <a:rPr lang="en-US" sz="1200" dirty="0"/>
              <a:t> as you do not need access to individual rows</a:t>
            </a:r>
          </a:p>
        </p:txBody>
      </p:sp>
      <p:sp>
        <p:nvSpPr>
          <p:cNvPr id="8" name="Rectangle 7">
            <a:extLst>
              <a:ext uri="{FF2B5EF4-FFF2-40B4-BE49-F238E27FC236}">
                <a16:creationId xmlns:a16="http://schemas.microsoft.com/office/drawing/2014/main" id="{5105A911-AEB2-7D46-8F1B-ECE6DCACBEC7}"/>
              </a:ext>
            </a:extLst>
          </p:cNvPr>
          <p:cNvSpPr/>
          <p:nvPr/>
        </p:nvSpPr>
        <p:spPr>
          <a:xfrm>
            <a:off x="4283968" y="99878"/>
            <a:ext cx="4680520" cy="8006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You can us bulk operators collect all the rows at once into a data structure in your program. It is much faster if you have a lot of rows as the PL/SQL engine does not make many context switches to the SQL engine  </a:t>
            </a:r>
          </a:p>
        </p:txBody>
      </p:sp>
      <p:sp>
        <p:nvSpPr>
          <p:cNvPr id="13" name="Line Callout 2 12">
            <a:extLst>
              <a:ext uri="{FF2B5EF4-FFF2-40B4-BE49-F238E27FC236}">
                <a16:creationId xmlns:a16="http://schemas.microsoft.com/office/drawing/2014/main" id="{5EF1855B-3491-0748-9FD1-B425796CCBF9}"/>
              </a:ext>
            </a:extLst>
          </p:cNvPr>
          <p:cNvSpPr/>
          <p:nvPr/>
        </p:nvSpPr>
        <p:spPr>
          <a:xfrm>
            <a:off x="6392498" y="3962275"/>
            <a:ext cx="2571990" cy="756345"/>
          </a:xfrm>
          <a:prstGeom prst="borderCallout2">
            <a:avLst>
              <a:gd name="adj1" fmla="val 18750"/>
              <a:gd name="adj2" fmla="val -8333"/>
              <a:gd name="adj3" fmla="val 18750"/>
              <a:gd name="adj4" fmla="val -16667"/>
              <a:gd name="adj5" fmla="val -34827"/>
              <a:gd name="adj6" fmla="val -11987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Now all your data is inside the collection of record. You can loop through it and have full access to the data</a:t>
            </a:r>
          </a:p>
        </p:txBody>
      </p:sp>
    </p:spTree>
    <p:extLst>
      <p:ext uri="{BB962C8B-B14F-4D97-AF65-F5344CB8AC3E}">
        <p14:creationId xmlns:p14="http://schemas.microsoft.com/office/powerpoint/2010/main" val="219756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54DE47-7CEF-FA43-BC84-18267CF8C0FF}"/>
              </a:ext>
            </a:extLst>
          </p:cNvPr>
          <p:cNvPicPr>
            <a:picLocks noChangeAspect="1"/>
          </p:cNvPicPr>
          <p:nvPr/>
        </p:nvPicPr>
        <p:blipFill>
          <a:blip r:embed="rId3"/>
          <a:stretch>
            <a:fillRect/>
          </a:stretch>
        </p:blipFill>
        <p:spPr>
          <a:xfrm>
            <a:off x="174107" y="3482430"/>
            <a:ext cx="4814292" cy="633981"/>
          </a:xfrm>
          <a:prstGeom prst="rect">
            <a:avLst/>
          </a:prstGeom>
        </p:spPr>
      </p:pic>
      <p:pic>
        <p:nvPicPr>
          <p:cNvPr id="7" name="Picture 6">
            <a:extLst>
              <a:ext uri="{FF2B5EF4-FFF2-40B4-BE49-F238E27FC236}">
                <a16:creationId xmlns:a16="http://schemas.microsoft.com/office/drawing/2014/main" id="{B4AA8C0F-6BF1-DD4C-9D21-BA8DA2D2BE22}"/>
              </a:ext>
            </a:extLst>
          </p:cNvPr>
          <p:cNvPicPr>
            <a:picLocks noChangeAspect="1"/>
          </p:cNvPicPr>
          <p:nvPr/>
        </p:nvPicPr>
        <p:blipFill>
          <a:blip r:embed="rId4"/>
          <a:stretch>
            <a:fillRect/>
          </a:stretch>
        </p:blipFill>
        <p:spPr>
          <a:xfrm>
            <a:off x="139700" y="2165350"/>
            <a:ext cx="5224388" cy="479027"/>
          </a:xfrm>
          <a:prstGeom prst="rect">
            <a:avLst/>
          </a:prstGeom>
        </p:spPr>
      </p:pic>
      <p:sp>
        <p:nvSpPr>
          <p:cNvPr id="5" name="Text Placeholder 4"/>
          <p:cNvSpPr>
            <a:spLocks noGrp="1"/>
          </p:cNvSpPr>
          <p:nvPr>
            <p:ph type="body" sz="quarter" idx="12"/>
          </p:nvPr>
        </p:nvSpPr>
        <p:spPr>
          <a:xfrm>
            <a:off x="381000" y="816173"/>
            <a:ext cx="2819400" cy="369332"/>
          </a:xfrm>
        </p:spPr>
        <p:txBody>
          <a:bodyPr/>
          <a:lstStyle/>
          <a:p>
            <a:endParaRPr lang="en-US" dirty="0"/>
          </a:p>
        </p:txBody>
      </p:sp>
      <p:sp>
        <p:nvSpPr>
          <p:cNvPr id="6" name="Text Placeholder 5"/>
          <p:cNvSpPr>
            <a:spLocks noGrp="1"/>
          </p:cNvSpPr>
          <p:nvPr>
            <p:ph type="body" sz="quarter" idx="15"/>
          </p:nvPr>
        </p:nvSpPr>
        <p:spPr>
          <a:xfrm>
            <a:off x="669032" y="361950"/>
            <a:ext cx="7503368" cy="369887"/>
          </a:xfrm>
        </p:spPr>
        <p:txBody>
          <a:bodyPr/>
          <a:lstStyle/>
          <a:p>
            <a:r>
              <a:rPr lang="en-US" dirty="0"/>
              <a:t>Useful tips</a:t>
            </a:r>
          </a:p>
        </p:txBody>
      </p:sp>
      <p:sp>
        <p:nvSpPr>
          <p:cNvPr id="2" name="TextBox 1"/>
          <p:cNvSpPr txBox="1"/>
          <p:nvPr/>
        </p:nvSpPr>
        <p:spPr>
          <a:xfrm>
            <a:off x="380008" y="1327297"/>
            <a:ext cx="7648376" cy="3416320"/>
          </a:xfrm>
          <a:prstGeom prst="rect">
            <a:avLst/>
          </a:prstGeom>
          <a:noFill/>
        </p:spPr>
        <p:txBody>
          <a:bodyPr wrap="square" rtlCol="0">
            <a:spAutoFit/>
          </a:bodyPr>
          <a:lstStyle/>
          <a:p>
            <a:endParaRPr lang="en-US" dirty="0"/>
          </a:p>
          <a:p>
            <a:r>
              <a:rPr lang="en-US" dirty="0"/>
              <a:t>You can define a variable that has the exact same data type as a column in a table</a:t>
            </a:r>
          </a:p>
          <a:p>
            <a:endParaRPr lang="en-US" dirty="0"/>
          </a:p>
          <a:p>
            <a:endParaRPr lang="en-US" dirty="0"/>
          </a:p>
          <a:p>
            <a:r>
              <a:rPr lang="en-US" dirty="0"/>
              <a:t>You can define a record to have the exact same structure as a table then you can reference the record type to the table.</a:t>
            </a:r>
          </a:p>
          <a:p>
            <a:endParaRPr lang="en-US" dirty="0"/>
          </a:p>
          <a:p>
            <a:endParaRPr lang="en-US" dirty="0"/>
          </a:p>
          <a:p>
            <a:endParaRPr lang="en-US" dirty="0"/>
          </a:p>
          <a:p>
            <a:endParaRPr lang="en-US" dirty="0"/>
          </a:p>
          <a:p>
            <a:endParaRPr lang="en-US" dirty="0"/>
          </a:p>
        </p:txBody>
      </p:sp>
      <p:sp>
        <p:nvSpPr>
          <p:cNvPr id="11" name="Line Callout 2 10">
            <a:extLst>
              <a:ext uri="{FF2B5EF4-FFF2-40B4-BE49-F238E27FC236}">
                <a16:creationId xmlns:a16="http://schemas.microsoft.com/office/drawing/2014/main" id="{43162571-9468-684D-9129-8605AAC5C3BB}"/>
              </a:ext>
            </a:extLst>
          </p:cNvPr>
          <p:cNvSpPr/>
          <p:nvPr/>
        </p:nvSpPr>
        <p:spPr>
          <a:xfrm>
            <a:off x="5617858" y="3363838"/>
            <a:ext cx="3102086" cy="731566"/>
          </a:xfrm>
          <a:prstGeom prst="borderCallout2">
            <a:avLst>
              <a:gd name="adj1" fmla="val 18750"/>
              <a:gd name="adj2" fmla="val -8333"/>
              <a:gd name="adj3" fmla="val 18750"/>
              <a:gd name="adj4" fmla="val -16667"/>
              <a:gd name="adj5" fmla="val 40297"/>
              <a:gd name="adj6" fmla="val -6221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Cust is a variable of a record type that looks exactly like </a:t>
            </a:r>
            <a:r>
              <a:rPr lang="en-US" sz="1200" dirty="0" err="1"/>
              <a:t>sh.Customers</a:t>
            </a:r>
            <a:r>
              <a:rPr lang="en-US" sz="1200" dirty="0"/>
              <a:t> table</a:t>
            </a:r>
          </a:p>
        </p:txBody>
      </p:sp>
      <p:sp>
        <p:nvSpPr>
          <p:cNvPr id="12" name="Line Callout 2 11">
            <a:extLst>
              <a:ext uri="{FF2B5EF4-FFF2-40B4-BE49-F238E27FC236}">
                <a16:creationId xmlns:a16="http://schemas.microsoft.com/office/drawing/2014/main" id="{FA396D46-22F0-F84F-9C60-84FCE78345D2}"/>
              </a:ext>
            </a:extLst>
          </p:cNvPr>
          <p:cNvSpPr/>
          <p:nvPr/>
        </p:nvSpPr>
        <p:spPr>
          <a:xfrm>
            <a:off x="5747338" y="2036812"/>
            <a:ext cx="3102086" cy="731566"/>
          </a:xfrm>
          <a:prstGeom prst="borderCallout2">
            <a:avLst>
              <a:gd name="adj1" fmla="val 18750"/>
              <a:gd name="adj2" fmla="val -8333"/>
              <a:gd name="adj3" fmla="val 18750"/>
              <a:gd name="adj4" fmla="val -16667"/>
              <a:gd name="adj5" fmla="val 32767"/>
              <a:gd name="adj6" fmla="val -26696"/>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err="1"/>
              <a:t>Average_Amount_Sold</a:t>
            </a:r>
            <a:r>
              <a:rPr lang="en-US" sz="1200" dirty="0"/>
              <a:t> is a variable of the same type as </a:t>
            </a:r>
            <a:r>
              <a:rPr lang="en-US" sz="1200" dirty="0" err="1"/>
              <a:t>Amount_sold</a:t>
            </a:r>
            <a:r>
              <a:rPr lang="en-US" sz="1200" dirty="0"/>
              <a:t> column</a:t>
            </a:r>
          </a:p>
        </p:txBody>
      </p:sp>
    </p:spTree>
    <p:extLst>
      <p:ext uri="{BB962C8B-B14F-4D97-AF65-F5344CB8AC3E}">
        <p14:creationId xmlns:p14="http://schemas.microsoft.com/office/powerpoint/2010/main" val="2172050137"/>
      </p:ext>
    </p:extLst>
  </p:cSld>
  <p:clrMapOvr>
    <a:masterClrMapping/>
  </p:clrMapOvr>
</p:sld>
</file>

<file path=ppt/theme/theme1.xml><?xml version="1.0" encoding="utf-8"?>
<a:theme xmlns:a="http://schemas.openxmlformats.org/drawingml/2006/main" name="M1-Introduction to The Course (3918) New">
  <a:themeElements>
    <a:clrScheme name="Sheridan Colours">
      <a:dk1>
        <a:sysClr val="windowText" lastClr="000000"/>
      </a:dk1>
      <a:lt1>
        <a:sysClr val="window" lastClr="FFFFFF"/>
      </a:lt1>
      <a:dk2>
        <a:srgbClr val="003767"/>
      </a:dk2>
      <a:lt2>
        <a:srgbClr val="00B2CE"/>
      </a:lt2>
      <a:accent1>
        <a:srgbClr val="FF5000"/>
      </a:accent1>
      <a:accent2>
        <a:srgbClr val="FFFFFF"/>
      </a:accent2>
      <a:accent3>
        <a:srgbClr val="FFFFFF"/>
      </a:accent3>
      <a:accent4>
        <a:srgbClr val="FFFFFF"/>
      </a:accent4>
      <a:accent5>
        <a:srgbClr val="FFFFFF"/>
      </a:accent5>
      <a:accent6>
        <a:srgbClr val="FFFFFF"/>
      </a:accent6>
      <a:hlink>
        <a:srgbClr val="FF5000"/>
      </a:hlink>
      <a:folHlink>
        <a:srgbClr val="FF500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M1-Introduction to The Course (3918) New</Template>
  <TotalTime>5687</TotalTime>
  <Words>709</Words>
  <Application>Microsoft Macintosh PowerPoint</Application>
  <PresentationFormat>On-screen Show (16:9)</PresentationFormat>
  <Paragraphs>95</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(Body)</vt:lpstr>
      <vt:lpstr>Arial Bold</vt:lpstr>
      <vt:lpstr>Calibri</vt:lpstr>
      <vt:lpstr>Courier New</vt:lpstr>
      <vt:lpstr>Georgia</vt:lpstr>
      <vt:lpstr>Times New Roman</vt:lpstr>
      <vt:lpstr>Tms Rmn</vt:lpstr>
      <vt:lpstr>Verdana</vt:lpstr>
      <vt:lpstr>M1-Introduction to The Course (3918) New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Sheridan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Walid Belal</cp:lastModifiedBy>
  <cp:revision>699</cp:revision>
  <dcterms:created xsi:type="dcterms:W3CDTF">2013-08-29T17:14:36Z</dcterms:created>
  <dcterms:modified xsi:type="dcterms:W3CDTF">2019-06-13T19:06:04Z</dcterms:modified>
</cp:coreProperties>
</file>