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5" r:id="rId2"/>
    <p:sldId id="311" r:id="rId3"/>
    <p:sldId id="312" r:id="rId4"/>
    <p:sldId id="322" r:id="rId5"/>
    <p:sldId id="319" r:id="rId6"/>
    <p:sldId id="321" r:id="rId7"/>
    <p:sldId id="313" r:id="rId8"/>
    <p:sldId id="317" r:id="rId9"/>
    <p:sldId id="32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клин Илья Эдуардович" initials="КИЭ" lastIdx="1" clrIdx="0">
    <p:extLst>
      <p:ext uri="{19B8F6BF-5375-455C-9EA6-DF929625EA0E}">
        <p15:presenceInfo xmlns:p15="http://schemas.microsoft.com/office/powerpoint/2012/main" userId="Куклин Илья Эдуард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0503" autoAdjust="0"/>
  </p:normalViewPr>
  <p:slideViewPr>
    <p:cSldViewPr snapToGrid="0">
      <p:cViewPr varScale="1">
        <p:scale>
          <a:sx n="72" d="100"/>
          <a:sy n="72" d="100"/>
        </p:scale>
        <p:origin x="10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DCB84-0B0D-4466-9DFE-8222560C674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531A0-1348-4CDB-B257-6A0BB20FD9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07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7B9EC-6E7D-456A-9320-AB0DA48B1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993372-415F-4907-9DE8-EA478BC7F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2D5568-35A6-49E0-9732-F2C89757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1AE2-25C8-4164-BE4A-B1F2799A6A04}" type="datetime1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4E7682-E4C3-48A0-B1B5-79102205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BB0212-7791-4E0C-9440-802667D5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2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FD8EE-A013-4476-80A2-50464523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DC8F0B-D8F6-44AD-BD41-3AEFC53AB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48D6A7-7169-480D-BF32-194933E1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E46-AD87-4C06-A883-E17FCD21C894}" type="datetime1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752E8F-5D1D-40E9-B058-C609A0F8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7F6278-C4F0-4DCC-BBD4-148ED56C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90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A246DCB-B8D4-40B7-ACC1-09E975232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DC8407-69E5-4BF3-A30F-090E0E5EB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0B68A3-E801-4CA9-B744-E427F855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72B-5F9F-4B3C-9391-0CFCE1DB49A9}" type="datetime1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5D1824-D6F0-4542-A92D-6F058389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57FD2C-3D9E-4E04-A576-6E56961B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95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4CC26-F756-4EF2-9425-216EFDD2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2143F2-3AEC-439F-808A-B2BA33487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876DA6-A96C-47FD-B61B-52A80AB4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7F20-0035-49A2-98FE-BBEAF0E87D2D}" type="datetime1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FCD5FB-B134-43FC-A835-55C83ABB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B73E94-1334-42AA-B487-55643FED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03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FCA651-406A-48B9-A457-FF66F56C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FBCAF2-85E3-4ABB-BBC7-ED7F2FC84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ECA351-0DD3-481A-A320-B4E4EFAE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2A52-D4E7-4D0C-A036-610838B997D5}" type="datetime1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3DFFD2-0A99-450B-BEA0-4743A2E4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1E3397-C730-4120-8844-EEBBDD30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31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E5924-93E0-4A7E-BCFE-903EFAD6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965FCC-3546-4C6C-975D-161483335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11165F-8C2B-4D74-B51A-B2E906DBB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539B27-197B-4FA4-997D-6405A631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2EE7-4BB6-4D38-AC3D-55E6B85A3555}" type="datetime1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44311E-D294-4645-B987-66316388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97A456-20F6-48F0-811E-D7560F85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65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83662-01D4-4620-B278-5441DF11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8A8B27-E061-4C40-8A4D-0838D30E2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6CAA78-E1E9-42E2-BC21-FA1FB5D16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B7623C0-15B7-4711-9875-FE4CB9DDA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C62F2D-6370-4DF7-8936-77A780A1A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D3F6E80-3AAC-4235-961D-036AB4CF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D357-7D34-4FEC-93BD-E78DF8BFB24B}" type="datetime1">
              <a:rPr lang="ru-RU" smtClean="0"/>
              <a:t>26.02.2021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13E1753-ECA5-408C-8153-01557EE1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D387A51-6A06-4322-9C86-0C640483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29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38615-9D3C-41B1-8D9B-BFB28865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64AE24-D490-4B3E-B399-A7902B24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3B88-DC42-4722-A759-F248B67ACCA5}" type="datetime1">
              <a:rPr lang="ru-RU" smtClean="0"/>
              <a:t>26.02.2021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C55579-3C3D-4F15-8A32-44A43AB8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1FEF65-C133-4C52-8928-379978F7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66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DDBD61-C3B0-479F-9D21-0CA6CB4F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0172-151F-4938-B32E-0EB4CAB1152A}" type="datetime1">
              <a:rPr lang="ru-RU" smtClean="0"/>
              <a:t>26.02.2021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E902BCA-CB35-4825-9031-27ADD713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2A4391-9941-47C8-AAEF-20ACC859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09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8BB66-31A2-4C7A-8E09-842E7816B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DF6066-AC4A-447F-BE48-E24B50E7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21CAAF-9FBB-4CB9-A318-80DA6509A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B6B7D4-3CD2-40B3-9C4A-37A0276B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5846-423A-4C12-8D78-CBCAE00887AD}" type="datetime1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536F5D-147C-4D41-9D3F-60355AD1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12BF1D-4626-4513-A216-DF9EB820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60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77532-273C-47BF-A2D4-23D2A559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40D6A00-D067-4BA8-8F18-46E14F49B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80C72B-AC1F-4E8D-BE11-E8DD9985A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7A83CB-35FE-43FF-90BF-BEF34FEB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3156-6502-43B1-93E2-C04FE30B6FAC}" type="datetime1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07CC1E-333D-4D4D-BCEC-0861016D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B77589-E170-4C37-8E96-4DD8479B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89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A1EDFC-524A-4730-8E01-25C10763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5BCD3E-3349-4BEC-B7CC-C2AD626EA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526D30-4D62-49FD-9508-B2808D507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19DB9-73CB-4B7F-BBFE-7B9F009AF86A}" type="datetime1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BE96D9-D556-4AD2-A157-CA256D2F8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943452-03FF-4556-8909-E39C6B8CB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10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текст, кишечнополостное, медуза, гидроид&#10;&#10;Автоматически созданное описание">
            <a:extLst>
              <a:ext uri="{FF2B5EF4-FFF2-40B4-BE49-F238E27FC236}">
                <a16:creationId xmlns:a16="http://schemas.microsoft.com/office/drawing/2014/main" id="{EEFBD691-FD74-4BF4-9223-E919FE608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21766" y="2933066"/>
            <a:ext cx="9445085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4800" b="1" cap="all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Кейс «оценка курсов»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408E75-A126-4EEB-B6B4-A2FC5F290A50}"/>
              </a:ext>
            </a:extLst>
          </p:cNvPr>
          <p:cNvSpPr txBox="1"/>
          <p:nvPr/>
        </p:nvSpPr>
        <p:spPr>
          <a:xfrm>
            <a:off x="520621" y="3846775"/>
            <a:ext cx="32896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Название команды:</a:t>
            </a: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VDV</a:t>
            </a:r>
            <a:endParaRPr lang="ru-RU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Чесноков В.С. РИ-290002</a:t>
            </a:r>
          </a:p>
          <a:p>
            <a:r>
              <a:rPr lang="ru-RU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Карманов В.И. РИ-2900</a:t>
            </a: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</a:t>
            </a:r>
            <a:r>
              <a:rPr lang="ru-RU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ru-RU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Юшков Д.О. РИ-380014</a:t>
            </a:r>
          </a:p>
        </p:txBody>
      </p:sp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08E22F7-D057-4BA6-9BEE-75B31A7A4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9E4C9A5-0CA0-4E57-A2FF-371112588390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Проблема/Актуальность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8AEACC-C086-4382-96B4-06E50155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2</a:t>
            </a:fld>
            <a:endParaRPr lang="ru-RU" sz="1800" dirty="0">
              <a:solidFill>
                <a:srgbClr val="0300FF"/>
              </a:solidFill>
            </a:endParaRPr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79CF83A7-6B0C-4C49-B5C1-B19A95F3E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88" y="1974315"/>
            <a:ext cx="11436824" cy="5046165"/>
          </a:xfrm>
        </p:spPr>
        <p:txBody>
          <a:bodyPr/>
          <a:lstStyle/>
          <a:p>
            <a:pPr algn="just"/>
            <a:r>
              <a:rPr lang="ru-RU" dirty="0"/>
              <a:t>Нехватка обратной связи студентов</a:t>
            </a:r>
          </a:p>
          <a:p>
            <a:pPr algn="just"/>
            <a:r>
              <a:rPr lang="ru-RU" dirty="0"/>
              <a:t>Отсутствие мотивации студентов на обратную связь</a:t>
            </a:r>
          </a:p>
          <a:p>
            <a:pPr algn="just"/>
            <a:r>
              <a:rPr lang="ru-RU" dirty="0"/>
              <a:t>Отсутствие рейтинга преподавателей и дисциплин не представляет полную картину образовательного процесса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540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7F404C6-1FEE-4B5D-B1DB-D91AD1F9E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D450C97-64A5-41F0-B711-0A3DFFE8F039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 конкурентов</a:t>
            </a:r>
          </a:p>
        </p:txBody>
      </p:sp>
      <p:sp>
        <p:nvSpPr>
          <p:cNvPr id="10" name="Объект 6">
            <a:extLst>
              <a:ext uri="{FF2B5EF4-FFF2-40B4-BE49-F238E27FC236}">
                <a16:creationId xmlns:a16="http://schemas.microsoft.com/office/drawing/2014/main" id="{B36BC1E5-FD1D-41FE-B800-4F26DD591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7" y="1310184"/>
            <a:ext cx="11436824" cy="5046165"/>
          </a:xfrm>
        </p:spPr>
        <p:txBody>
          <a:bodyPr/>
          <a:lstStyle/>
          <a:p>
            <a:r>
              <a:rPr lang="ru-RU" dirty="0"/>
              <a:t>Практическое отсутствие конкуренции за исключением </a:t>
            </a:r>
            <a:r>
              <a:rPr lang="en-US" dirty="0"/>
              <a:t>Google </a:t>
            </a:r>
            <a:r>
              <a:rPr lang="ru-RU" dirty="0"/>
              <a:t>опросов, которые являются не самым удобным средством опроса студентов для обоих сторон, большую роль играет как неудобство относительно постоянного пользования так и полное отсутствие общего рейтинга дисциплин и преподавателей.</a:t>
            </a: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BFF56116-6C7D-46EC-9761-E619C014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3</a:t>
            </a:fld>
            <a:endParaRPr lang="ru-RU" sz="1800" dirty="0">
              <a:solidFill>
                <a:srgbClr val="03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89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C791915-3132-483D-870E-0BC574D29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0564E7E-AC1A-41B1-AFC1-72277351833B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Концепция проекта</a:t>
            </a:r>
          </a:p>
        </p:txBody>
      </p:sp>
      <p:pic>
        <p:nvPicPr>
          <p:cNvPr id="2" name="Объект 1">
            <a:extLst>
              <a:ext uri="{FF2B5EF4-FFF2-40B4-BE49-F238E27FC236}">
                <a16:creationId xmlns:a16="http://schemas.microsoft.com/office/drawing/2014/main" id="{A48A3219-768E-457E-A478-AB64231D0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41782" y="943625"/>
            <a:ext cx="5512904" cy="5777850"/>
          </a:xfrm>
          <a:prstGeom prst="rect">
            <a:avLst/>
          </a:prstGeom>
        </p:spPr>
      </p:pic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3437B5E3-ED70-4390-A2B3-FF9B90B5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4</a:t>
            </a:fld>
            <a:endParaRPr lang="ru-RU" sz="1800" dirty="0">
              <a:solidFill>
                <a:srgbClr val="0300FF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DE8FFD8-2FC5-4B1E-9D7B-2D518ED73AB2}"/>
              </a:ext>
            </a:extLst>
          </p:cNvPr>
          <p:cNvSpPr/>
          <p:nvPr/>
        </p:nvSpPr>
        <p:spPr>
          <a:xfrm>
            <a:off x="355041" y="3124342"/>
            <a:ext cx="4831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Чат-бот для </a:t>
            </a:r>
            <a:r>
              <a:rPr lang="ru-RU" altLang="ru-RU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Вконтакте</a:t>
            </a:r>
            <a:r>
              <a:rPr lang="ru-RU" alt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endParaRPr lang="ru-RU" altLang="ru-RU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14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C791915-3132-483D-870E-0BC574D29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0564E7E-AC1A-41B1-AFC1-72277351833B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Концепция проекта</a:t>
            </a: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3437B5E3-ED70-4390-A2B3-FF9B90B5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5</a:t>
            </a:fld>
            <a:endParaRPr lang="ru-RU" sz="1800" dirty="0">
              <a:solidFill>
                <a:srgbClr val="0300FF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A783A1-9099-42AA-85D8-9BAF787B6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368" y="1090150"/>
            <a:ext cx="9777263" cy="505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9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FE02EB4-79B7-4DF6-9B20-0799F052C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B46613D-80B8-44C0-96D8-04B88C7679A2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</a:p>
        </p:txBody>
      </p:sp>
      <p:sp>
        <p:nvSpPr>
          <p:cNvPr id="10" name="Объект 6">
            <a:extLst>
              <a:ext uri="{FF2B5EF4-FFF2-40B4-BE49-F238E27FC236}">
                <a16:creationId xmlns:a16="http://schemas.microsoft.com/office/drawing/2014/main" id="{07C487B6-3120-4A42-8073-981B722B4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7" y="1310184"/>
            <a:ext cx="11436824" cy="5046165"/>
          </a:xfrm>
        </p:spPr>
        <p:txBody>
          <a:bodyPr/>
          <a:lstStyle/>
          <a:p>
            <a:r>
              <a:rPr lang="ru-RU" dirty="0"/>
              <a:t>Создать удобное средство оценивания обучения и получения обратной связи для студентов и преподавателей</a:t>
            </a: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6D7DE811-EA71-4BA2-8BD7-82446A36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6</a:t>
            </a:fld>
            <a:endParaRPr lang="ru-RU" sz="1800" dirty="0">
              <a:solidFill>
                <a:srgbClr val="0300FF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D3BA260-85D2-49D0-9255-94999F9D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39" y="2529301"/>
            <a:ext cx="4009611" cy="400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93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FE02EB4-79B7-4DF6-9B20-0799F052C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B46613D-80B8-44C0-96D8-04B88C7679A2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</a:p>
        </p:txBody>
      </p:sp>
      <p:sp>
        <p:nvSpPr>
          <p:cNvPr id="10" name="Объект 6">
            <a:extLst>
              <a:ext uri="{FF2B5EF4-FFF2-40B4-BE49-F238E27FC236}">
                <a16:creationId xmlns:a16="http://schemas.microsoft.com/office/drawing/2014/main" id="{07C487B6-3120-4A42-8073-981B722B4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88" y="1173660"/>
            <a:ext cx="11436824" cy="5046165"/>
          </a:xfrm>
        </p:spPr>
        <p:txBody>
          <a:bodyPr/>
          <a:lstStyle/>
          <a:p>
            <a:r>
              <a:rPr lang="ru-RU" dirty="0"/>
              <a:t>Удобство для студентов</a:t>
            </a:r>
          </a:p>
          <a:p>
            <a:r>
              <a:rPr lang="ru-RU" dirty="0"/>
              <a:t>Наглядность рейтинга преподавателей и отзывов</a:t>
            </a:r>
          </a:p>
          <a:p>
            <a:r>
              <a:rPr lang="ru-RU" dirty="0"/>
              <a:t>Удобство сбора необходимых данных</a:t>
            </a: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6D7DE811-EA71-4BA2-8BD7-82446A36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7</a:t>
            </a:fld>
            <a:endParaRPr lang="ru-RU" sz="1800" dirty="0">
              <a:solidFill>
                <a:srgbClr val="0300FF"/>
              </a:solidFill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BA4A8FA2-065A-4D17-9772-AF0B5CFCCA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1CE8CECD-0045-4445-8DCB-BB7D0CC84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40" y="2719664"/>
            <a:ext cx="5455029" cy="363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99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6A85D9A-FED2-4D49-89F7-226EAFF98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61252F0-F960-44A2-881E-5A84B5576DF9}"/>
              </a:ext>
            </a:extLst>
          </p:cNvPr>
          <p:cNvSpPr/>
          <p:nvPr/>
        </p:nvSpPr>
        <p:spPr>
          <a:xfrm>
            <a:off x="251459" y="162480"/>
            <a:ext cx="62039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Техническое описание решения</a:t>
            </a:r>
          </a:p>
        </p:txBody>
      </p:sp>
      <p:pic>
        <p:nvPicPr>
          <p:cNvPr id="2" name="Объект 1">
            <a:extLst>
              <a:ext uri="{FF2B5EF4-FFF2-40B4-BE49-F238E27FC236}">
                <a16:creationId xmlns:a16="http://schemas.microsoft.com/office/drawing/2014/main" id="{FFD54594-30F9-4971-ACC7-99DBE15E6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2887" y="950843"/>
            <a:ext cx="8309113" cy="5389143"/>
          </a:xfrm>
          <a:prstGeom prst="rect">
            <a:avLst/>
          </a:prstGeom>
        </p:spPr>
      </p:pic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F9656749-2446-421A-81CE-73ED10E1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8</a:t>
            </a:fld>
            <a:endParaRPr lang="ru-RU" sz="1800" dirty="0">
              <a:solidFill>
                <a:srgbClr val="0300FF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EFCA814-CEF1-4ED6-B9E7-DAA84DB37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07" y="1093289"/>
            <a:ext cx="2511253" cy="20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0BD3F7D-43BE-4EBE-AF8D-A66CF3275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85" y="3272202"/>
            <a:ext cx="3084148" cy="308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46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4E2F366-C197-46E7-B036-E68313085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67529A05-95D8-430C-8989-CF8F85FE2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7" y="1310184"/>
            <a:ext cx="11436824" cy="5046165"/>
          </a:xfrm>
        </p:spPr>
        <p:txBody>
          <a:bodyPr/>
          <a:lstStyle/>
          <a:p>
            <a:r>
              <a:rPr lang="ru-RU" dirty="0"/>
              <a:t>Получение удобного и простого сервиса</a:t>
            </a:r>
          </a:p>
          <a:p>
            <a:r>
              <a:rPr lang="ru-RU" dirty="0"/>
              <a:t>Увеличение обратной связи и как следствие улучшение слабых мест в образовательной программе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6E20D47-D12D-492B-A5BA-FEED14AAC4F4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Заключение</a:t>
            </a:r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580EE5FA-EE9F-4330-8E5B-722A47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9</a:t>
            </a:fld>
            <a:endParaRPr lang="ru-RU" sz="1800" dirty="0">
              <a:solidFill>
                <a:srgbClr val="03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6157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156</Words>
  <Application>Microsoft Office PowerPoint</Application>
  <PresentationFormat>Широкоэкранный</PresentationFormat>
  <Paragraphs>32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Куклин Илья Эдуардович</dc:creator>
  <cp:lastModifiedBy>Владислав</cp:lastModifiedBy>
  <cp:revision>21</cp:revision>
  <dcterms:created xsi:type="dcterms:W3CDTF">2020-12-07T11:18:14Z</dcterms:created>
  <dcterms:modified xsi:type="dcterms:W3CDTF">2021-02-26T04:38:53Z</dcterms:modified>
</cp:coreProperties>
</file>