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A3C489C-2B2A-C1F2-3679-857AD8C5A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7A5589C-2C39-EC21-3A75-78E2DB482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27A2632-06D7-5B0D-807A-D4AF9EE04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96D85-8BF1-42F2-AB8D-DD0EE6825E4E}" type="datetimeFigureOut">
              <a:rPr lang="hu-HU" smtClean="0"/>
              <a:t>2025. 04. 13.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E0B148C-26AC-A448-B942-620EACF0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DA4F47B-4FE0-8FA5-07BE-901E78481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E351-7B1C-42DE-9510-F6D80AD3F4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6810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6AB1DD7-FAAE-57F5-7829-2958DDF14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38174F1-40B6-9F14-510D-124B0BED8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B8385C2-2851-8EA0-6A33-2196FEC17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96D85-8BF1-42F2-AB8D-DD0EE6825E4E}" type="datetimeFigureOut">
              <a:rPr lang="hu-HU" smtClean="0"/>
              <a:t>2025. 04. 13.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61FBE5A-8ACC-130A-C52A-A05DBCEC5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845E9D7-8A93-1EFE-6CBE-FCB32337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E351-7B1C-42DE-9510-F6D80AD3F4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1954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66A83986-DFC8-4AD9-9A90-F5DB966B5C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00F50DD1-29B5-6C50-04E4-7EFF48B37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65C9747-F8F9-C32E-F6D2-875CA460D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96D85-8BF1-42F2-AB8D-DD0EE6825E4E}" type="datetimeFigureOut">
              <a:rPr lang="hu-HU" smtClean="0"/>
              <a:t>2025. 04. 13.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1EBD964-6BF0-1E65-3FA4-02D9A04B0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363B417-DC4D-C313-D22E-A7B3956AD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E351-7B1C-42DE-9510-F6D80AD3F4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5409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C3FFDF-EA73-FA31-03A3-8D4F5A624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FD2ADB8-7C50-3424-04A9-3608F8A0A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DE32C44-5ED7-775F-05E8-240E37A93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96D85-8BF1-42F2-AB8D-DD0EE6825E4E}" type="datetimeFigureOut">
              <a:rPr lang="hu-HU" smtClean="0"/>
              <a:t>2025. 04. 13.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BE08B22-9B88-E79E-FF1A-72A7FBB68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4E84A51-25C5-F042-1CD3-92077A408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E351-7B1C-42DE-9510-F6D80AD3F4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7006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605AF98-5015-E43E-A6D9-514543513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20E6739-B9DF-08D5-421A-EA22AB0A0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3D3D61A-BD8C-4D6F-BCD0-9E42C2990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96D85-8BF1-42F2-AB8D-DD0EE6825E4E}" type="datetimeFigureOut">
              <a:rPr lang="hu-HU" smtClean="0"/>
              <a:t>2025. 04. 13.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FB306CA-E7AC-E408-3E73-205038403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307EE46-FFFF-1D9B-6D51-7848F7876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E351-7B1C-42DE-9510-F6D80AD3F4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728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702DB68-E9AE-A9CD-707E-58F3E2F03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A63B818-BBAF-9835-7B5B-06D459D21C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AE3C7C2-32E2-43F6-E431-39A9D0E38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BA70CBD-1B52-E947-BC30-466D0898A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96D85-8BF1-42F2-AB8D-DD0EE6825E4E}" type="datetimeFigureOut">
              <a:rPr lang="hu-HU" smtClean="0"/>
              <a:t>2025. 04. 13.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CDD1078-C435-FF18-BD07-A1B5736FC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3A698E1-DA3B-E97D-74E5-D862B3640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E351-7B1C-42DE-9510-F6D80AD3F4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0437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E400AAB-0095-61DA-1396-0DC5DF417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7A0FD97-53A0-C3F2-9568-8BAB4F23A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03A60D9-8217-0E9B-2866-9ABE3A7DE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960AAB80-2C80-C2B8-3105-6E502FAF1E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4855F812-E03E-CE05-BCA6-2050496B3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B4EB92DF-6698-F3B8-088A-1EC55F45E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96D85-8BF1-42F2-AB8D-DD0EE6825E4E}" type="datetimeFigureOut">
              <a:rPr lang="hu-HU" smtClean="0"/>
              <a:t>2025. 04. 13.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5383C2DB-0B60-3CFF-C35B-0195FCB7D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2654AA82-4E52-3FD9-9F3F-777FF97C9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E351-7B1C-42DE-9510-F6D80AD3F4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4951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1F0E186-06E2-4E1D-C721-C4FC88917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D992E9BB-FBC1-4CBB-3F99-949C1E861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96D85-8BF1-42F2-AB8D-DD0EE6825E4E}" type="datetimeFigureOut">
              <a:rPr lang="hu-HU" smtClean="0"/>
              <a:t>2025. 04. 13.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1AD2040B-211D-995B-E4D1-13EC3F98A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6434E112-ECC6-ED04-144B-4D62B26C5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E351-7B1C-42DE-9510-F6D80AD3F4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28093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9BE5B4E6-C259-B03B-FC0B-73FCCABFE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96D85-8BF1-42F2-AB8D-DD0EE6825E4E}" type="datetimeFigureOut">
              <a:rPr lang="hu-HU" smtClean="0"/>
              <a:t>2025. 04. 13.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1AE94697-10BF-7276-17DC-613410FEE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55A4F12-6E81-C9F8-4877-9EBF46C66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E351-7B1C-42DE-9510-F6D80AD3F4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44537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2051F06-CA04-E05D-F8D6-75AF5CC79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DB3DF52-FDF5-F355-6D8C-261FC260E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B723289-88D4-5D46-E801-3580A34E0A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8D92DC6-6CF6-379B-945E-C23BD3177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96D85-8BF1-42F2-AB8D-DD0EE6825E4E}" type="datetimeFigureOut">
              <a:rPr lang="hu-HU" smtClean="0"/>
              <a:t>2025. 04. 13.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E8D7538-DEDD-0E28-6ED1-C282D99EB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7BA4C35-3649-1A85-6787-49EDB890A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E351-7B1C-42DE-9510-F6D80AD3F4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33250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2471570-7279-30A8-E5B9-B2052FEDC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A126DFD8-CB78-80B2-035E-A82975C0D4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C52C1DF-F483-FCCD-9B1B-B67AF2C96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3819A1C-DC69-5697-1B83-E75AFC025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96D85-8BF1-42F2-AB8D-DD0EE6825E4E}" type="datetimeFigureOut">
              <a:rPr lang="hu-HU" smtClean="0"/>
              <a:t>2025. 04. 13.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E89D29B-0CC8-0B50-32CD-79049CE7B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6B329AC-DDD8-44FF-DE8B-ABD7BCA4E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7E351-7B1C-42DE-9510-F6D80AD3F4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18005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3E3A2A8B-E085-644E-73C4-E32B73513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E80B1BE-CC00-58C6-45F9-E3E148CEE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505B2B3-28CA-E73E-71F3-E19132DF66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996D85-8BF1-42F2-AB8D-DD0EE6825E4E}" type="datetimeFigureOut">
              <a:rPr lang="hu-HU" smtClean="0"/>
              <a:t>2025. 04. 13.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808FC6D-AAB2-FD21-A874-F3A7490320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62B0B39-C0BA-178C-2BAC-6213F8F1BD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97E351-7B1C-42DE-9510-F6D80AD3F4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4139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A5102C6-0023-355B-60EE-241A70AEA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41787"/>
            <a:ext cx="9144000" cy="977778"/>
          </a:xfrm>
        </p:spPr>
        <p:txBody>
          <a:bodyPr/>
          <a:lstStyle/>
          <a:p>
            <a:r>
              <a:rPr lang="hu-HU" dirty="0"/>
              <a:t>DANKA3D Webshop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4B4D55F-4153-9CCA-4987-8447590C1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31613"/>
            <a:ext cx="5635557" cy="1655762"/>
          </a:xfrm>
        </p:spPr>
        <p:txBody>
          <a:bodyPr>
            <a:normAutofit/>
          </a:bodyPr>
          <a:lstStyle/>
          <a:p>
            <a:pPr algn="l"/>
            <a:r>
              <a:rPr lang="hu-HU" sz="2000" dirty="0"/>
              <a:t>Készítette: </a:t>
            </a:r>
          </a:p>
          <a:p>
            <a:pPr algn="l"/>
            <a:r>
              <a:rPr lang="hu-HU" sz="2000" dirty="0"/>
              <a:t>Danka András (Backend, Frontend)</a:t>
            </a:r>
          </a:p>
          <a:p>
            <a:pPr algn="l"/>
            <a:r>
              <a:rPr lang="hu-HU" sz="2000" dirty="0" err="1"/>
              <a:t>Gintli</a:t>
            </a:r>
            <a:r>
              <a:rPr lang="hu-HU" sz="2000" dirty="0"/>
              <a:t> Máté (</a:t>
            </a:r>
            <a:r>
              <a:rPr lang="hu-HU" sz="2000" dirty="0" err="1"/>
              <a:t>Admin</a:t>
            </a:r>
            <a:r>
              <a:rPr lang="hu-HU" sz="2000" dirty="0"/>
              <a:t> panel, Szoftverteszt)</a:t>
            </a:r>
          </a:p>
        </p:txBody>
      </p:sp>
      <p:sp>
        <p:nvSpPr>
          <p:cNvPr id="4" name="Alcím 2">
            <a:extLst>
              <a:ext uri="{FF2B5EF4-FFF2-40B4-BE49-F238E27FC236}">
                <a16:creationId xmlns:a16="http://schemas.microsoft.com/office/drawing/2014/main" id="{B45AA799-79E7-AE00-FBA6-57B86850FEAA}"/>
              </a:ext>
            </a:extLst>
          </p:cNvPr>
          <p:cNvSpPr txBox="1">
            <a:spLocks/>
          </p:cNvSpPr>
          <p:nvPr/>
        </p:nvSpPr>
        <p:spPr>
          <a:xfrm>
            <a:off x="7159557" y="4331613"/>
            <a:ext cx="5635557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u-HU" sz="2000" dirty="0"/>
              <a:t>Konzulens:</a:t>
            </a:r>
          </a:p>
          <a:p>
            <a:pPr algn="l"/>
            <a:r>
              <a:rPr lang="hu-HU" sz="2000" dirty="0"/>
              <a:t>Soós Gábor</a:t>
            </a:r>
          </a:p>
        </p:txBody>
      </p:sp>
    </p:spTree>
    <p:extLst>
      <p:ext uri="{BB962C8B-B14F-4D97-AF65-F5344CB8AC3E}">
        <p14:creationId xmlns:p14="http://schemas.microsoft.com/office/powerpoint/2010/main" val="2850346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D710AA-B5A8-9547-7FED-D733E4FC4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1 Bevezetés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E1E4145-B77F-8B51-51DD-B5E224BFD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/>
              <a:t>A vizsgaremekünk témája egy webshop, amit elsősorban édesapámnak kezdtem el csinálni. A program elkészítésekor ügyeltünk a könnyen kezelhetőségre, egyszerűségére. A webshopban lehet létrehozni saját fiókot, de </a:t>
            </a:r>
            <a:r>
              <a:rPr lang="hu-HU" dirty="0" err="1"/>
              <a:t>nélküle</a:t>
            </a:r>
            <a:r>
              <a:rPr lang="hu-HU" dirty="0"/>
              <a:t> is lehet böngészni a termékek között. Bejelentkezett fiókkal lehet a kosárba rakni termékeket, aminek a rendelését aztán le is lehet adni. A kosár tartalmát elmenti, ha a felhasználó egy másik gépen szeretne bejelentkezni. A weboldal teljes mértékben reszponzív, így akár telefonról, vagy éppen tabletről is kiválóan működik.</a:t>
            </a:r>
          </a:p>
        </p:txBody>
      </p:sp>
    </p:spTree>
    <p:extLst>
      <p:ext uri="{BB962C8B-B14F-4D97-AF65-F5344CB8AC3E}">
        <p14:creationId xmlns:p14="http://schemas.microsoft.com/office/powerpoint/2010/main" val="3975609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69C6F98-5166-9A5D-D3F5-482CCEDC9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1.1 Bevezetés (a program célja)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D48EB74-CA6B-9287-3FA1-58BED4ABD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-Termékek böngészése, keresőmezővel</a:t>
            </a:r>
          </a:p>
          <a:p>
            <a:pPr marL="0" indent="0">
              <a:buNone/>
            </a:pPr>
            <a:r>
              <a:rPr lang="hu-HU" dirty="0"/>
              <a:t>-Regisztrálás és Bejelentkezés (session alapú)</a:t>
            </a:r>
          </a:p>
          <a:p>
            <a:pPr marL="0" indent="0">
              <a:buNone/>
            </a:pPr>
            <a:r>
              <a:rPr lang="hu-HU" dirty="0"/>
              <a:t>-Termékek hozzáadása a kosárhoz, kosárban való szerkesztéssel, és valós idejű végösszeg számlálóval</a:t>
            </a:r>
          </a:p>
          <a:p>
            <a:pPr marL="0" indent="0">
              <a:buNone/>
            </a:pPr>
            <a:r>
              <a:rPr lang="hu-HU" dirty="0"/>
              <a:t>-Termékek megrendelése, mely a rendelések menün megjelenik, valamint az adatbázisban is elmenti</a:t>
            </a:r>
          </a:p>
          <a:p>
            <a:pPr marL="0" indent="0">
              <a:buNone/>
            </a:pPr>
            <a:r>
              <a:rPr lang="hu-HU" dirty="0"/>
              <a:t>- {Itt majd </a:t>
            </a:r>
            <a:r>
              <a:rPr lang="hu-HU" dirty="0" err="1"/>
              <a:t>folytatsd</a:t>
            </a:r>
            <a:r>
              <a:rPr lang="hu-HU" dirty="0"/>
              <a:t> Máté}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91966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06B2CF5-F751-F78C-7567-3D2F1A8AB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2 Adatbázis</a:t>
            </a:r>
          </a:p>
        </p:txBody>
      </p:sp>
      <p:pic>
        <p:nvPicPr>
          <p:cNvPr id="5" name="Tartalom helye 4" descr="A képen szöveg, képernyőkép, szám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1D4A5E14-C470-BB3E-AEF1-F4B554421E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323355" cy="4351338"/>
          </a:xfrm>
        </p:spPr>
      </p:pic>
      <p:sp>
        <p:nvSpPr>
          <p:cNvPr id="8" name="Tartalom helye 2">
            <a:extLst>
              <a:ext uri="{FF2B5EF4-FFF2-40B4-BE49-F238E27FC236}">
                <a16:creationId xmlns:a16="http://schemas.microsoft.com/office/drawing/2014/main" id="{14923BEB-5138-0958-B4CC-0A34ED66513B}"/>
              </a:ext>
            </a:extLst>
          </p:cNvPr>
          <p:cNvSpPr txBox="1">
            <a:spLocks/>
          </p:cNvSpPr>
          <p:nvPr/>
        </p:nvSpPr>
        <p:spPr>
          <a:xfrm>
            <a:off x="8161555" y="1690688"/>
            <a:ext cx="3506037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hu-HU" sz="1200" dirty="0"/>
              <a:t>Ez az adatbázis-struktúra egy e-kereskedelmi rendszer alapját képezi. Az alábbi főbb elemeket tartalmazza: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1200" dirty="0"/>
              <a:t>Felhasználók (</a:t>
            </a:r>
            <a:r>
              <a:rPr lang="hu-HU" sz="1200" dirty="0" err="1"/>
              <a:t>users</a:t>
            </a:r>
            <a:r>
              <a:rPr lang="hu-HU" sz="1200" dirty="0"/>
              <a:t>): Tárolja a regisztrált felhasználók adatait, például e-mail címeket és jelszó-</a:t>
            </a:r>
            <a:r>
              <a:rPr lang="hu-HU" sz="1200" dirty="0" err="1"/>
              <a:t>hashekeket</a:t>
            </a:r>
            <a:r>
              <a:rPr lang="hu-HU" sz="1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1200" dirty="0"/>
              <a:t>Termékek (</a:t>
            </a:r>
            <a:r>
              <a:rPr lang="hu-HU" sz="1200" dirty="0" err="1"/>
              <a:t>products</a:t>
            </a:r>
            <a:r>
              <a:rPr lang="hu-HU" sz="1200" dirty="0"/>
              <a:t>): A kínált termékek részleteit tartalmazza, beleértve az árakat, készletet és színeket.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1200" dirty="0"/>
              <a:t>Kosár (</a:t>
            </a:r>
            <a:r>
              <a:rPr lang="hu-HU" sz="1200" dirty="0" err="1"/>
              <a:t>cart</a:t>
            </a:r>
            <a:r>
              <a:rPr lang="hu-HU" sz="1200" dirty="0"/>
              <a:t>): Minden felhasználóhoz kapcsolódik, és a vásárlás előtti termékeket gyűjti össze.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1200" dirty="0"/>
              <a:t>Kosár elemei (</a:t>
            </a:r>
            <a:r>
              <a:rPr lang="hu-HU" sz="1200" dirty="0" err="1"/>
              <a:t>cart_items</a:t>
            </a:r>
            <a:r>
              <a:rPr lang="hu-HU" sz="1200" dirty="0"/>
              <a:t>): A kosárban lévő termékek részleteit tárolja, például mennyiséget.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1200" dirty="0"/>
              <a:t>Rendelések (</a:t>
            </a:r>
            <a:r>
              <a:rPr lang="hu-HU" sz="1200" dirty="0" err="1"/>
              <a:t>orders</a:t>
            </a:r>
            <a:r>
              <a:rPr lang="hu-HU" sz="1200" dirty="0"/>
              <a:t>): A vásárlások adatait tartalmazza, például összárat és státuszt.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u-HU" sz="1200" dirty="0"/>
              <a:t>Rendelés termékei (</a:t>
            </a:r>
            <a:r>
              <a:rPr lang="hu-HU" sz="1200" dirty="0" err="1"/>
              <a:t>order_products</a:t>
            </a:r>
            <a:r>
              <a:rPr lang="hu-HU" sz="1200" dirty="0"/>
              <a:t>): A rendeléshez tartozó termékek részleteit tárolja, például mennyiséget és árat.</a:t>
            </a:r>
          </a:p>
        </p:txBody>
      </p:sp>
    </p:spTree>
    <p:extLst>
      <p:ext uri="{BB962C8B-B14F-4D97-AF65-F5344CB8AC3E}">
        <p14:creationId xmlns:p14="http://schemas.microsoft.com/office/powerpoint/2010/main" val="1329499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4D102D-8037-5B92-A377-44CF0EEE5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2.1 Adatbázis (</a:t>
            </a:r>
            <a:r>
              <a:rPr lang="hu-HU" dirty="0" err="1"/>
              <a:t>host</a:t>
            </a:r>
            <a:r>
              <a:rPr lang="hu-HU" dirty="0"/>
              <a:t>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F92A24D-E6CA-77FA-AFA9-E8E8424E9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8844" y="1825625"/>
            <a:ext cx="7474956" cy="31092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/>
              <a:t>A projektetek helyi környezetben fut, ahol az XAMPP biztosítja a </a:t>
            </a:r>
            <a:r>
              <a:rPr lang="hu-HU" dirty="0" err="1"/>
              <a:t>MySQL</a:t>
            </a:r>
            <a:r>
              <a:rPr lang="hu-HU" dirty="0"/>
              <a:t> adatbázist, és a </a:t>
            </a:r>
            <a:r>
              <a:rPr lang="hu-HU" dirty="0" err="1"/>
              <a:t>dbForge</a:t>
            </a:r>
            <a:r>
              <a:rPr lang="hu-HU" dirty="0"/>
              <a:t> segíti az adatbázisok kezelését. Ez gyors hibakeresést, rugalmas fejlesztést és kényelmes adatbázis-műveleteket tesz lehetővé.</a:t>
            </a:r>
          </a:p>
        </p:txBody>
      </p:sp>
      <p:pic>
        <p:nvPicPr>
          <p:cNvPr id="5" name="Kép 4" descr="A képen szöveg, képernyőkép, szoftver, Multimédiás szoftver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EB10AE4B-19A0-1D1D-D7C5-18953B445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3040643" cy="310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710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89B74E4-1E4F-1E4C-B0D8-B646A5400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3 Backend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80CE600-B94A-0061-FAC0-2824445FD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A backend az ASP.NET keretrendszeren alapul, és a következő </a:t>
            </a:r>
            <a:r>
              <a:rPr lang="hu-HU" dirty="0" err="1"/>
              <a:t>NuGet</a:t>
            </a:r>
            <a:r>
              <a:rPr lang="hu-HU" dirty="0"/>
              <a:t> csomagokat használja: </a:t>
            </a:r>
          </a:p>
          <a:p>
            <a:pPr marL="0" indent="0">
              <a:buNone/>
            </a:pPr>
            <a:r>
              <a:rPr lang="hu-HU" dirty="0"/>
              <a:t>-</a:t>
            </a:r>
            <a:r>
              <a:rPr lang="hu-HU" dirty="0" err="1"/>
              <a:t>Pomelo.EntityFrameworkCore.MySql</a:t>
            </a:r>
            <a:r>
              <a:rPr lang="hu-HU" dirty="0"/>
              <a:t>: </a:t>
            </a:r>
            <a:r>
              <a:rPr lang="hu-HU" dirty="0" err="1"/>
              <a:t>MySQL</a:t>
            </a:r>
            <a:r>
              <a:rPr lang="hu-HU" dirty="0"/>
              <a:t> adatbázisok hatékony kezeléséhez. </a:t>
            </a:r>
          </a:p>
          <a:p>
            <a:pPr marL="0" indent="0">
              <a:buNone/>
            </a:pPr>
            <a:r>
              <a:rPr lang="hu-HU" dirty="0"/>
              <a:t>-</a:t>
            </a:r>
            <a:r>
              <a:rPr lang="hu-HU" dirty="0" err="1"/>
              <a:t>Entity</a:t>
            </a:r>
            <a:r>
              <a:rPr lang="hu-HU" dirty="0"/>
              <a:t> Framework </a:t>
            </a:r>
            <a:r>
              <a:rPr lang="hu-HU" dirty="0" err="1"/>
              <a:t>Core</a:t>
            </a:r>
            <a:r>
              <a:rPr lang="hu-HU" dirty="0"/>
              <a:t>: Objektum-relációs leképezés (ORM) az adatbázis-séma és lekérdezések egyszerűsítésére. </a:t>
            </a:r>
          </a:p>
          <a:p>
            <a:pPr marL="0" indent="0">
              <a:buNone/>
            </a:pPr>
            <a:r>
              <a:rPr lang="hu-HU" dirty="0"/>
              <a:t>-</a:t>
            </a:r>
            <a:r>
              <a:rPr lang="hu-HU" dirty="0" err="1"/>
              <a:t>Entity</a:t>
            </a:r>
            <a:r>
              <a:rPr lang="hu-HU" dirty="0"/>
              <a:t> Framework </a:t>
            </a:r>
            <a:r>
              <a:rPr lang="hu-HU" dirty="0" err="1"/>
              <a:t>Core</a:t>
            </a:r>
            <a:r>
              <a:rPr lang="hu-HU" dirty="0"/>
              <a:t> </a:t>
            </a:r>
            <a:r>
              <a:rPr lang="hu-HU" dirty="0" err="1"/>
              <a:t>Tools</a:t>
            </a:r>
            <a:r>
              <a:rPr lang="hu-HU" dirty="0"/>
              <a:t>: Eszközök a migrációk kezelésére és az adatbázis műveletekhez. Ezek együtt gyorsítják a fejlesztést és az adatkezelést.</a:t>
            </a:r>
          </a:p>
        </p:txBody>
      </p:sp>
    </p:spTree>
    <p:extLst>
      <p:ext uri="{BB962C8B-B14F-4D97-AF65-F5344CB8AC3E}">
        <p14:creationId xmlns:p14="http://schemas.microsoft.com/office/powerpoint/2010/main" val="3425017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3016E97-22F2-B002-96E4-253E00067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3.1 Backend (</a:t>
            </a:r>
            <a:r>
              <a:rPr lang="hu-HU" dirty="0" err="1"/>
              <a:t>Model</a:t>
            </a:r>
            <a:r>
              <a:rPr lang="hu-HU" dirty="0"/>
              <a:t>-ek)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2FBBA04-DD4C-D171-08AC-61BDAC513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4901" y="1825625"/>
            <a:ext cx="6178899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u-HU" dirty="0"/>
              <a:t>Az alkalmazásban 6 modell található, amelyek megfelelnek az adatbázisban lévő 6 táblának. Ezeket a modelleket a </a:t>
            </a:r>
            <a:r>
              <a:rPr lang="hu-HU" dirty="0" err="1"/>
              <a:t>Pomelo.EntityFrameworkCore.MySql</a:t>
            </a:r>
            <a:r>
              <a:rPr lang="hu-HU" dirty="0"/>
              <a:t> csomag segítségével definiáltad, amely megkönnyíti a </a:t>
            </a:r>
            <a:r>
              <a:rPr lang="hu-HU" dirty="0" err="1"/>
              <a:t>MySQL</a:t>
            </a:r>
            <a:r>
              <a:rPr lang="hu-HU" dirty="0"/>
              <a:t> adatbázissal való munkát. Az </a:t>
            </a:r>
            <a:r>
              <a:rPr lang="hu-HU" dirty="0" err="1"/>
              <a:t>Entity</a:t>
            </a:r>
            <a:r>
              <a:rPr lang="hu-HU" dirty="0"/>
              <a:t> Framework </a:t>
            </a:r>
            <a:r>
              <a:rPr lang="hu-HU" dirty="0" err="1"/>
              <a:t>Core</a:t>
            </a:r>
            <a:r>
              <a:rPr lang="hu-HU" dirty="0"/>
              <a:t> ORM segítségével a modellek és táblák közötti kapcsolatok könnyedén kezelhetők, így a fejlesztési folyamat hatékony és egyszerű maradt. Ez a megközelítés biztosítja az adatbázis-struktúra és az alkalmazás logikájának szoros összhangját.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44C5A84-7208-21E6-4540-10B2EEA2B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88" y="1825625"/>
            <a:ext cx="431482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443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51DFBB-7B1C-1D76-A69B-75EF61A9E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3.2 Backend ( </a:t>
            </a:r>
            <a:r>
              <a:rPr lang="hu-HU" dirty="0" err="1"/>
              <a:t>User</a:t>
            </a:r>
            <a:r>
              <a:rPr lang="hu-HU" dirty="0"/>
              <a:t> </a:t>
            </a:r>
            <a:r>
              <a:rPr lang="hu-HU" dirty="0" err="1"/>
              <a:t>Controller</a:t>
            </a:r>
            <a:r>
              <a:rPr lang="hu-HU" dirty="0"/>
              <a:t> )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6F91362-5C6B-2A42-CED1-94CAB5C84B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02628" y="1610138"/>
            <a:ext cx="7094137" cy="5247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hu-HU" altLang="hu-HU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Felhasználók regisztrációja (</a:t>
            </a:r>
            <a:r>
              <a:rPr kumimoji="0" lang="hu-HU" altLang="hu-HU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Register</a:t>
            </a:r>
            <a:r>
              <a:rPr kumimoji="0" lang="hu-HU" altLang="hu-HU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hu-HU" altLang="hu-HU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-Ellenőrzi, hogy az e-mail cím létezik-e.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hu-HU" altLang="hu-HU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-</a:t>
            </a:r>
            <a:r>
              <a:rPr kumimoji="0" lang="hu-HU" altLang="hu-HU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Hasheli</a:t>
            </a:r>
            <a:r>
              <a:rPr kumimoji="0" lang="hu-HU" altLang="hu-HU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jelszót biztonságosan.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hu-HU" altLang="hu-HU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-Létrehozza a felhasználót, és automatikusan egy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hu-HU" altLang="hu-HU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 hozzá tartozó kosarat is generál.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hu-HU" altLang="hu-HU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Bejelentkezés (Login):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hu-HU" altLang="hu-HU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-Ellenőrzi az e-mailt és a </a:t>
            </a:r>
            <a:r>
              <a:rPr kumimoji="0" lang="hu-HU" altLang="hu-HU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hashelt</a:t>
            </a:r>
            <a:r>
              <a:rPr kumimoji="0" lang="hu-HU" altLang="hu-HU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jelszót.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hu-HU" altLang="hu-HU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-A felhasználói munkamenetben (session) elmenti az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hu-HU" altLang="hu-HU" sz="2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e-mail címet.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hu-HU" altLang="hu-HU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Kijelentkezés (Logout):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hu-HU" altLang="hu-HU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-Eltávolítja a felhasználó adatait a munkamenetből.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hu-HU" altLang="hu-HU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Felhasználói adatok lekérdezése (</a:t>
            </a:r>
            <a:r>
              <a:rPr kumimoji="0" lang="hu-HU" altLang="hu-HU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GetCurrentUser</a:t>
            </a:r>
            <a:r>
              <a:rPr kumimoji="0" lang="hu-HU" altLang="hu-HU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hu-HU" altLang="hu-HU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-Visszaadja az aktuálisan bejelentkezett felhasználó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hu-HU" altLang="hu-HU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 adatait a munkamenet alapján.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hu-HU" altLang="hu-HU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Biztonságos jelszókezelés: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hu-HU" altLang="hu-HU" sz="2000" dirty="0">
                <a:latin typeface="Arial" panose="020B0604020202020204" pitchFamily="34" charset="0"/>
              </a:rPr>
              <a:t>	-</a:t>
            </a:r>
            <a:r>
              <a:rPr kumimoji="0" lang="hu-HU" altLang="hu-HU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HashPassword</a:t>
            </a:r>
            <a:r>
              <a:rPr kumimoji="0" lang="hu-HU" altLang="hu-HU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SHA256 algoritmussal </a:t>
            </a:r>
            <a:r>
              <a:rPr kumimoji="0" lang="hu-HU" altLang="hu-HU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hasheli</a:t>
            </a:r>
            <a:r>
              <a:rPr kumimoji="0" lang="hu-HU" altLang="hu-HU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hu-HU" altLang="hu-HU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 jelszavakat.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hu-HU" altLang="hu-HU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-</a:t>
            </a:r>
            <a:r>
              <a:rPr kumimoji="0" lang="hu-HU" altLang="hu-HU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VerifyPassword</a:t>
            </a:r>
            <a:r>
              <a:rPr kumimoji="0" lang="hu-HU" altLang="hu-HU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Ellenőrzi a beírt jelszó és a tárolt </a:t>
            </a:r>
            <a:r>
              <a:rPr kumimoji="0" lang="hu-HU" altLang="hu-HU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hash</a:t>
            </a:r>
            <a:r>
              <a:rPr kumimoji="0" lang="hu-HU" altLang="hu-HU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hu-HU" altLang="hu-HU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 egyezését.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034B3788-18D5-E68C-A12B-15F2092CA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29094"/>
            <a:ext cx="451485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839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609</Words>
  <Application>Microsoft Office PowerPoint</Application>
  <PresentationFormat>Szélesvásznú</PresentationFormat>
  <Paragraphs>51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Office-téma</vt:lpstr>
      <vt:lpstr>DANKA3D Webshop</vt:lpstr>
      <vt:lpstr>1 Bevezetés</vt:lpstr>
      <vt:lpstr>1.1 Bevezetés (a program célja)</vt:lpstr>
      <vt:lpstr>2 Adatbázis</vt:lpstr>
      <vt:lpstr>2.1 Adatbázis (host)</vt:lpstr>
      <vt:lpstr>3 Backend</vt:lpstr>
      <vt:lpstr>3.1 Backend (Model-ek)</vt:lpstr>
      <vt:lpstr>3.2 Backend ( User Controller 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András Danka</dc:creator>
  <cp:lastModifiedBy>András Danka</cp:lastModifiedBy>
  <cp:revision>7</cp:revision>
  <dcterms:created xsi:type="dcterms:W3CDTF">2025-04-13T13:43:32Z</dcterms:created>
  <dcterms:modified xsi:type="dcterms:W3CDTF">2025-04-13T20:29:37Z</dcterms:modified>
</cp:coreProperties>
</file>