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3C489C-2B2A-C1F2-3679-857AD8C5A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7A5589C-2C39-EC21-3A75-78E2DB482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7A2632-06D7-5B0D-807A-D4AF9EE0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6D85-8BF1-42F2-AB8D-DD0EE6825E4E}" type="datetimeFigureOut">
              <a:rPr lang="hu-HU" smtClean="0"/>
              <a:t>2025.04.14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E0B148C-26AC-A448-B942-620EACF0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DA4F47B-4FE0-8FA5-07BE-901E7848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E351-7B1C-42DE-9510-F6D80AD3F4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681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AB1DD7-FAAE-57F5-7829-2958DDF1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38174F1-40B6-9F14-510D-124B0BED8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B8385C2-2851-8EA0-6A33-2196FEC17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6D85-8BF1-42F2-AB8D-DD0EE6825E4E}" type="datetimeFigureOut">
              <a:rPr lang="hu-HU" smtClean="0"/>
              <a:t>2025.04.14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61FBE5A-8ACC-130A-C52A-A05DBCEC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845E9D7-8A93-1EFE-6CBE-FCB32337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E351-7B1C-42DE-9510-F6D80AD3F4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195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6A83986-DFC8-4AD9-9A90-F5DB966B5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0F50DD1-29B5-6C50-04E4-7EFF48B37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65C9747-F8F9-C32E-F6D2-875CA460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6D85-8BF1-42F2-AB8D-DD0EE6825E4E}" type="datetimeFigureOut">
              <a:rPr lang="hu-HU" smtClean="0"/>
              <a:t>2025.04.14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EBD964-6BF0-1E65-3FA4-02D9A04B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63B417-DC4D-C313-D22E-A7B3956A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E351-7B1C-42DE-9510-F6D80AD3F4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409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C3FFDF-EA73-FA31-03A3-8D4F5A62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D2ADB8-7C50-3424-04A9-3608F8A0A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DE32C44-5ED7-775F-05E8-240E37A9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6D85-8BF1-42F2-AB8D-DD0EE6825E4E}" type="datetimeFigureOut">
              <a:rPr lang="hu-HU" smtClean="0"/>
              <a:t>2025.04.14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BE08B22-9B88-E79E-FF1A-72A7FBB6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4E84A51-25C5-F042-1CD3-92077A40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E351-7B1C-42DE-9510-F6D80AD3F4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700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05AF98-5015-E43E-A6D9-51454351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20E6739-B9DF-08D5-421A-EA22AB0A0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3D3D61A-BD8C-4D6F-BCD0-9E42C2990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6D85-8BF1-42F2-AB8D-DD0EE6825E4E}" type="datetimeFigureOut">
              <a:rPr lang="hu-HU" smtClean="0"/>
              <a:t>2025.04.14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B306CA-E7AC-E408-3E73-20503840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307EE46-FFFF-1D9B-6D51-7848F787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E351-7B1C-42DE-9510-F6D80AD3F4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728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02DB68-E9AE-A9CD-707E-58F3E2F0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63B818-BBAF-9835-7B5B-06D459D21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AE3C7C2-32E2-43F6-E431-39A9D0E38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BA70CBD-1B52-E947-BC30-466D0898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6D85-8BF1-42F2-AB8D-DD0EE6825E4E}" type="datetimeFigureOut">
              <a:rPr lang="hu-HU" smtClean="0"/>
              <a:t>2025.04.14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CDD1078-C435-FF18-BD07-A1B5736F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3A698E1-DA3B-E97D-74E5-D862B364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E351-7B1C-42DE-9510-F6D80AD3F4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043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400AAB-0095-61DA-1396-0DC5DF417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7A0FD97-53A0-C3F2-9568-8BAB4F23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03A60D9-8217-0E9B-2866-9ABE3A7DE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60AAB80-2C80-C2B8-3105-6E502FAF1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855F812-E03E-CE05-BCA6-2050496B3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4EB92DF-6698-F3B8-088A-1EC55F45E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6D85-8BF1-42F2-AB8D-DD0EE6825E4E}" type="datetimeFigureOut">
              <a:rPr lang="hu-HU" smtClean="0"/>
              <a:t>2025.04.14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383C2DB-0B60-3CFF-C35B-0195FCB7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654AA82-4E52-3FD9-9F3F-777FF97C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E351-7B1C-42DE-9510-F6D80AD3F4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495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F0E186-06E2-4E1D-C721-C4FC8891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992E9BB-FBC1-4CBB-3F99-949C1E86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6D85-8BF1-42F2-AB8D-DD0EE6825E4E}" type="datetimeFigureOut">
              <a:rPr lang="hu-HU" smtClean="0"/>
              <a:t>2025.04.14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AD2040B-211D-995B-E4D1-13EC3F98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434E112-ECC6-ED04-144B-4D62B26C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E351-7B1C-42DE-9510-F6D80AD3F4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809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BE5B4E6-C259-B03B-FC0B-73FCCABF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6D85-8BF1-42F2-AB8D-DD0EE6825E4E}" type="datetimeFigureOut">
              <a:rPr lang="hu-HU" smtClean="0"/>
              <a:t>2025.04.14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AE94697-10BF-7276-17DC-613410FE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55A4F12-6E81-C9F8-4877-9EBF46C6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E351-7B1C-42DE-9510-F6D80AD3F4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453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051F06-CA04-E05D-F8D6-75AF5CC7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B3DF52-FDF5-F355-6D8C-261FC260E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723289-88D4-5D46-E801-3580A34E0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8D92DC6-6CF6-379B-945E-C23BD317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6D85-8BF1-42F2-AB8D-DD0EE6825E4E}" type="datetimeFigureOut">
              <a:rPr lang="hu-HU" smtClean="0"/>
              <a:t>2025.04.14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E8D7538-DEDD-0E28-6ED1-C282D99E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7BA4C35-3649-1A85-6787-49EDB890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E351-7B1C-42DE-9510-F6D80AD3F4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325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471570-7279-30A8-E5B9-B2052FED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126DFD8-CB78-80B2-035E-A82975C0D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C52C1DF-F483-FCCD-9B1B-B67AF2C96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3819A1C-DC69-5697-1B83-E75AFC02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6D85-8BF1-42F2-AB8D-DD0EE6825E4E}" type="datetimeFigureOut">
              <a:rPr lang="hu-HU" smtClean="0"/>
              <a:t>2025.04.14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E89D29B-0CC8-0B50-32CD-79049CE7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6B329AC-DDD8-44FF-DE8B-ABD7BCA4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E351-7B1C-42DE-9510-F6D80AD3F4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800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E3A2A8B-E085-644E-73C4-E32B7351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E80B1BE-CC00-58C6-45F9-E3E148CEE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505B2B3-28CA-E73E-71F3-E19132DF6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996D85-8BF1-42F2-AB8D-DD0EE6825E4E}" type="datetimeFigureOut">
              <a:rPr lang="hu-HU" smtClean="0"/>
              <a:t>2025.04.14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808FC6D-AAB2-FD21-A874-F3A749032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2B0B39-C0BA-178C-2BAC-6213F8F1B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97E351-7B1C-42DE-9510-F6D80AD3F4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413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5102C6-0023-355B-60EE-241A70AEA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1787"/>
            <a:ext cx="9144000" cy="977778"/>
          </a:xfrm>
        </p:spPr>
        <p:txBody>
          <a:bodyPr/>
          <a:lstStyle/>
          <a:p>
            <a:r>
              <a:rPr lang="hu-HU" dirty="0"/>
              <a:t>DANKA3D Webshop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4B4D55F-4153-9CCA-4987-8447590C1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1613"/>
            <a:ext cx="5635557" cy="1655762"/>
          </a:xfrm>
        </p:spPr>
        <p:txBody>
          <a:bodyPr>
            <a:normAutofit/>
          </a:bodyPr>
          <a:lstStyle/>
          <a:p>
            <a:pPr algn="l"/>
            <a:r>
              <a:rPr lang="hu-HU" sz="2000" dirty="0"/>
              <a:t>Készítette: </a:t>
            </a:r>
          </a:p>
          <a:p>
            <a:pPr algn="l"/>
            <a:r>
              <a:rPr lang="hu-HU" sz="2000" dirty="0"/>
              <a:t>Danka András (Backend, Frontend)</a:t>
            </a:r>
          </a:p>
          <a:p>
            <a:pPr algn="l"/>
            <a:r>
              <a:rPr lang="hu-HU" sz="2000" dirty="0" err="1"/>
              <a:t>Gintli</a:t>
            </a:r>
            <a:r>
              <a:rPr lang="hu-HU" sz="2000" dirty="0"/>
              <a:t> Máté (</a:t>
            </a:r>
            <a:r>
              <a:rPr lang="hu-HU" sz="2000" dirty="0" err="1"/>
              <a:t>Admin</a:t>
            </a:r>
            <a:r>
              <a:rPr lang="hu-HU" sz="2000" dirty="0"/>
              <a:t> panel, Szoftverteszt)</a:t>
            </a:r>
          </a:p>
        </p:txBody>
      </p:sp>
      <p:sp>
        <p:nvSpPr>
          <p:cNvPr id="4" name="Alcím 2">
            <a:extLst>
              <a:ext uri="{FF2B5EF4-FFF2-40B4-BE49-F238E27FC236}">
                <a16:creationId xmlns:a16="http://schemas.microsoft.com/office/drawing/2014/main" id="{B45AA799-79E7-AE00-FBA6-57B86850FEAA}"/>
              </a:ext>
            </a:extLst>
          </p:cNvPr>
          <p:cNvSpPr txBox="1">
            <a:spLocks/>
          </p:cNvSpPr>
          <p:nvPr/>
        </p:nvSpPr>
        <p:spPr>
          <a:xfrm>
            <a:off x="7159557" y="4331613"/>
            <a:ext cx="563555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000" dirty="0"/>
              <a:t>Konzulens:</a:t>
            </a:r>
          </a:p>
          <a:p>
            <a:pPr algn="l"/>
            <a:r>
              <a:rPr lang="hu-HU" sz="2000" dirty="0"/>
              <a:t>Soós Gábor</a:t>
            </a:r>
          </a:p>
        </p:txBody>
      </p:sp>
    </p:spTree>
    <p:extLst>
      <p:ext uri="{BB962C8B-B14F-4D97-AF65-F5344CB8AC3E}">
        <p14:creationId xmlns:p14="http://schemas.microsoft.com/office/powerpoint/2010/main" val="2850346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A9E100-B886-4EA1-83C4-FA747D32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3.4 Backend (</a:t>
            </a:r>
            <a:r>
              <a:rPr lang="hu-HU" dirty="0" err="1"/>
              <a:t>Order</a:t>
            </a:r>
            <a:r>
              <a:rPr lang="hu-HU" dirty="0"/>
              <a:t> </a:t>
            </a:r>
            <a:r>
              <a:rPr lang="hu-HU" dirty="0" err="1"/>
              <a:t>Controller</a:t>
            </a:r>
            <a:r>
              <a:rPr lang="hu-HU" dirty="0"/>
              <a:t>) 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C1AF0F9-EB24-400E-BBCE-966B0ADC8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8013" y="1954043"/>
            <a:ext cx="5925787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u-HU" altLang="hu-HU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CreateOrder</a:t>
            </a:r>
            <a:endParaRPr kumimoji="0" lang="hu-HU" altLang="hu-HU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u-HU" altLang="hu-HU" sz="2200" dirty="0"/>
              <a:t>        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-Új rendelés létrehozása tranzakcióval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u-HU" altLang="hu-HU" sz="2200" dirty="0"/>
              <a:t>        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-Ellenőrzi, hogy minden termék </a:t>
            </a:r>
            <a:r>
              <a:rPr kumimoji="0" lang="hu-HU" altLang="hu-H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id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-je létezik-e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u-HU" altLang="hu-HU" sz="2200" dirty="0"/>
              <a:t>        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-Létrehozza a rendelést és kapcsolt rendelési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u-HU" alt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termékeket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u-HU" altLang="hu-HU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GetOrdersByUser</a:t>
            </a:r>
            <a:endParaRPr kumimoji="0" lang="hu-HU" altLang="hu-HU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u-HU" altLang="hu-HU" sz="2200" dirty="0"/>
              <a:t>         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-Rendelések lekérése felhasználó </a:t>
            </a:r>
            <a:r>
              <a:rPr kumimoji="0" lang="hu-HU" altLang="hu-H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id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alapján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u-HU" alt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-Rendelési termékekkel együtt adja vissza az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u-HU" altLang="hu-HU" sz="2200" dirty="0"/>
              <a:t>          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adatokat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u-HU" altLang="hu-HU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GetOrders</a:t>
            </a:r>
            <a:endParaRPr kumimoji="0" lang="hu-HU" altLang="hu-HU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u-HU" alt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-Összes rendelés lekérése termékekkel és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u-HU" alt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lapozással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u-HU" alt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-Ellenőrzi a lapozási paramétereket (</a:t>
            </a:r>
            <a:r>
              <a:rPr kumimoji="0" lang="hu-HU" altLang="hu-H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page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u-HU" altLang="hu-HU" sz="2200" dirty="0"/>
              <a:t>            </a:t>
            </a:r>
            <a:r>
              <a:rPr kumimoji="0" lang="hu-HU" altLang="hu-H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pageSize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6C6B5DE3-4134-4B9C-81D6-5A74905A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3" y="2513242"/>
            <a:ext cx="4760027" cy="300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8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B4DD5D-9347-48A1-8851-BA153748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3.5 Backend (</a:t>
            </a:r>
            <a:r>
              <a:rPr lang="hu-HU" dirty="0" err="1"/>
              <a:t>Cart</a:t>
            </a:r>
            <a:r>
              <a:rPr lang="hu-HU" dirty="0"/>
              <a:t> </a:t>
            </a:r>
            <a:r>
              <a:rPr lang="hu-HU" dirty="0" err="1"/>
              <a:t>Controller</a:t>
            </a:r>
            <a:r>
              <a:rPr lang="hu-HU" dirty="0"/>
              <a:t>)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F7BB3A-D501-4A5A-8D9C-D4CBC0DDF9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0" y="1518077"/>
            <a:ext cx="5257800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</a:rPr>
              <a:t>GetCart</a:t>
            </a:r>
            <a:endParaRPr kumimoji="0" lang="hu-HU" altLang="hu-HU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     -Felhasználó kosarának lekérése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     -Létrehoz új kosarat, ha nem létezik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</a:rPr>
              <a:t>AddItemToCart</a:t>
            </a:r>
            <a:endParaRPr kumimoji="0" lang="hu-HU" altLang="hu-HU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     -Termék hozzáadása a kosárhoz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     -Ellenőrzi, hogy a termék létezik-e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     -Frissíti a darabszámot, ha a termék már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hu-HU" altLang="hu-HU" sz="2000" dirty="0"/>
              <a:t>     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szerepel a kosárban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</a:rPr>
              <a:t>UpdateCartItem</a:t>
            </a:r>
            <a:r>
              <a:rPr kumimoji="0" lang="hu-HU" altLang="hu-H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     -Kosárban lévő termék darabszámának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hu-HU" altLang="hu-HU" sz="2000" dirty="0"/>
              <a:t>     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frissítése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</a:rPr>
              <a:t>RemoveCartItem</a:t>
            </a:r>
            <a:endParaRPr kumimoji="0" lang="hu-HU" altLang="hu-HU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     -Termék eltávolítása a kosárból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     -Ellenőrzi, hogy a termék megtalálható-e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</a:rPr>
              <a:t>ClearCart</a:t>
            </a:r>
            <a:endParaRPr kumimoji="0" lang="hu-HU" altLang="hu-HU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     -Teljes kosár ürítése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     -Ellenőrzi, hogy van-e termék a kosárban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C319ABC-C3A6-4B09-84A0-6BD4429E6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93" y="2045030"/>
            <a:ext cx="5404823" cy="414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97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F3345B-8346-42A1-83BB-3989CC9A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3.6 Backend (Képek)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39093A-1FE9-47D6-A1C7-0B1170C0D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798" y="1690688"/>
            <a:ext cx="5808023" cy="2952564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backend alkalmazás az </a:t>
            </a:r>
            <a:r>
              <a:rPr lang="hu-HU" dirty="0" err="1"/>
              <a:t>app.UseStaticFiles</a:t>
            </a:r>
            <a:r>
              <a:rPr lang="hu-HU" dirty="0"/>
              <a:t> segítségével szolgálja ki az </a:t>
            </a:r>
            <a:r>
              <a:rPr lang="hu-HU" dirty="0" err="1"/>
              <a:t>images</a:t>
            </a:r>
            <a:r>
              <a:rPr lang="hu-HU" dirty="0"/>
              <a:t> mappában tárolt képeket, amelyeket az ügyféloldalon a /</a:t>
            </a:r>
            <a:r>
              <a:rPr lang="hu-HU" dirty="0" err="1"/>
              <a:t>Images</a:t>
            </a:r>
            <a:r>
              <a:rPr lang="hu-HU" dirty="0"/>
              <a:t> útvonalon lehet elérni. Ez egyszerűsíti a képek kezelését és hozzáférhetőségét.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6E542B9-45F0-4C5C-A10D-2F0295318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03" y="4945001"/>
            <a:ext cx="7588394" cy="178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6665D3-B6C3-415C-9FF8-1DF1CEB9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 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9D6E4C-A731-4ADE-9333-D6C548039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3600" dirty="0"/>
              <a:t>A webshop frontendjét </a:t>
            </a:r>
            <a:r>
              <a:rPr lang="hu-HU" sz="3600" dirty="0" err="1"/>
              <a:t>React</a:t>
            </a:r>
            <a:r>
              <a:rPr lang="hu-HU" sz="3600" dirty="0"/>
              <a:t> keretrendszerrel valósítjuk meg, amely rugalmas és hatékony megoldást kínál az interaktív felhasználói felületek kialakításához. A </a:t>
            </a:r>
            <a:r>
              <a:rPr lang="hu-HU" sz="3600" dirty="0" err="1"/>
              <a:t>React</a:t>
            </a:r>
            <a:r>
              <a:rPr lang="hu-HU" sz="3600" dirty="0"/>
              <a:t> biztosítja az összetevők alapú fejlesztést, így könnyen kezelhetők a webshop különböző funkciói, például a termékek megjelenítése, kosár kezelése és rendelés lebonyolítása. Ezáltal a felhasználói élmény gördülékeny és modern lesz.</a:t>
            </a:r>
          </a:p>
        </p:txBody>
      </p:sp>
    </p:spTree>
    <p:extLst>
      <p:ext uri="{BB962C8B-B14F-4D97-AF65-F5344CB8AC3E}">
        <p14:creationId xmlns:p14="http://schemas.microsoft.com/office/powerpoint/2010/main" val="4187344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935A39-346F-4002-8B76-0B855FE9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4.1 Frontend (Felépítés)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372D13-F60F-41EA-A7B5-B009F8966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484" y="1628220"/>
            <a:ext cx="4365170" cy="5584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600" dirty="0"/>
              <a:t>A frontend szintúgy, mint a backend </a:t>
            </a:r>
            <a:r>
              <a:rPr lang="hu-HU" sz="3600" dirty="0" err="1"/>
              <a:t>localhost-on</a:t>
            </a:r>
            <a:r>
              <a:rPr lang="hu-HU" sz="3600" dirty="0"/>
              <a:t> fut.</a:t>
            </a:r>
          </a:p>
          <a:p>
            <a:pPr marL="0" indent="0">
              <a:buNone/>
            </a:pPr>
            <a:r>
              <a:rPr lang="hu-HU" sz="3600" dirty="0"/>
              <a:t>A képem látható a komponensek elrendezése, mindegyiknek külön mappája van, külön </a:t>
            </a:r>
            <a:r>
              <a:rPr lang="hu-HU" sz="3600" dirty="0" err="1"/>
              <a:t>jsx</a:t>
            </a:r>
            <a:r>
              <a:rPr lang="hu-HU" sz="3600" dirty="0"/>
              <a:t> és </a:t>
            </a:r>
            <a:r>
              <a:rPr lang="hu-HU" sz="3600" dirty="0" err="1"/>
              <a:t>css</a:t>
            </a:r>
            <a:r>
              <a:rPr lang="hu-HU" sz="3600" dirty="0"/>
              <a:t> file-okkal.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5D35B6A-0929-4988-B550-F95BB2DBE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149" y="1628220"/>
            <a:ext cx="2867643" cy="474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44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F53704-6B90-4517-BB75-8F73099C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4.1 Frontend (Főoldal)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26875997-7C04-485D-A64D-87418CAA3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117" y="2482574"/>
            <a:ext cx="6612567" cy="3351575"/>
          </a:xfrm>
          <a:prstGeom prst="rect">
            <a:avLst/>
          </a:prstGeom>
        </p:spPr>
      </p:pic>
      <p:sp>
        <p:nvSpPr>
          <p:cNvPr id="5" name="Tartalom helye 2">
            <a:extLst>
              <a:ext uri="{FF2B5EF4-FFF2-40B4-BE49-F238E27FC236}">
                <a16:creationId xmlns:a16="http://schemas.microsoft.com/office/drawing/2014/main" id="{180180B1-0857-43E3-BC87-389A2715021E}"/>
              </a:ext>
            </a:extLst>
          </p:cNvPr>
          <p:cNvSpPr txBox="1">
            <a:spLocks/>
          </p:cNvSpPr>
          <p:nvPr/>
        </p:nvSpPr>
        <p:spPr>
          <a:xfrm>
            <a:off x="7333177" y="1366071"/>
            <a:ext cx="4365170" cy="5584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dirty="0"/>
              <a:t>A főoldal egyben a </a:t>
            </a:r>
            <a:r>
              <a:rPr lang="hu-HU" dirty="0" err="1"/>
              <a:t>product</a:t>
            </a:r>
            <a:r>
              <a:rPr lang="hu-HU" dirty="0"/>
              <a:t> oldal is, ahol az </a:t>
            </a:r>
            <a:r>
              <a:rPr lang="hu-HU" dirty="0" err="1"/>
              <a:t>össszes</a:t>
            </a:r>
            <a:r>
              <a:rPr lang="hu-HU" dirty="0"/>
              <a:t> termék látszik (azért látszódik egy-két tárgy többször, mert az adatbázisban duplikálva lettek). Az oldal legalján lapozó rendszer is van. A keresés funkció segíti a könnyebb böngészést.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/>
              <a:t>A </a:t>
            </a:r>
            <a:r>
              <a:rPr lang="hu-HU" dirty="0" err="1"/>
              <a:t>navbar-nál</a:t>
            </a:r>
            <a:r>
              <a:rPr lang="hu-HU" dirty="0"/>
              <a:t> törekedtünk rá, hogy letisztult, egyértelmű legyen.</a:t>
            </a:r>
          </a:p>
        </p:txBody>
      </p:sp>
    </p:spTree>
    <p:extLst>
      <p:ext uri="{BB962C8B-B14F-4D97-AF65-F5344CB8AC3E}">
        <p14:creationId xmlns:p14="http://schemas.microsoft.com/office/powerpoint/2010/main" val="1282544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FD0BCA-5783-4CD2-A010-A6EE4C45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4.2 Frontend (Regisztrálás / Bejelentkezés)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549D65-240D-4F70-B76A-992EC0A95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364" y="1825625"/>
            <a:ext cx="390543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dirty="0"/>
              <a:t>Regisztrálni, csak megfelelő email címmel és jelszóval lehet, a feltételek elfogadása után. Regisztráció után egyből átvezet a bejelentkezés oldalra, ahol ezután ezekkel az adatokkal be is lehet jelentkezni. Egy </a:t>
            </a:r>
            <a:r>
              <a:rPr lang="hu-HU" dirty="0" err="1"/>
              <a:t>cookie</a:t>
            </a:r>
            <a:r>
              <a:rPr lang="hu-HU" dirty="0"/>
              <a:t> session segítségével bejelentkezve is marad a személy, de 30p inaktivitás után kijelentkezik </a:t>
            </a:r>
            <a:r>
              <a:rPr lang="hu-HU" dirty="0" err="1"/>
              <a:t>autómatikusan</a:t>
            </a:r>
            <a:r>
              <a:rPr lang="hu-HU" dirty="0"/>
              <a:t>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27DDBB5-6366-4E19-85CC-A5789DE5D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45" y="1825625"/>
            <a:ext cx="2926072" cy="3525736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1F73426F-6F60-4849-9634-4C530E81F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213" y="1803728"/>
            <a:ext cx="3008097" cy="354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01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1E7583-0EA4-4DCB-93C4-4278F8B2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4.3 Frontend (Termék adatok)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A8AA16-0B53-4423-8175-29F0B9D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62" y="1825625"/>
            <a:ext cx="5264458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főoldalon egy terméket kiválasztva megnyit egy teljesen új lapot, saját címmel </a:t>
            </a:r>
            <a:r>
              <a:rPr lang="hu-HU" dirty="0" err="1"/>
              <a:t>Id</a:t>
            </a:r>
            <a:r>
              <a:rPr lang="hu-HU" dirty="0"/>
              <a:t> alapján. A </a:t>
            </a:r>
            <a:r>
              <a:rPr lang="hu-HU" dirty="0" err="1"/>
              <a:t>pélbában</a:t>
            </a:r>
            <a:r>
              <a:rPr lang="hu-HU" dirty="0"/>
              <a:t> használt cím: </a:t>
            </a:r>
          </a:p>
          <a:p>
            <a:pPr marL="0" indent="0">
              <a:buNone/>
            </a:pPr>
            <a:r>
              <a:rPr lang="hu-HU" dirty="0"/>
              <a:t>localhost:3000/</a:t>
            </a:r>
            <a:r>
              <a:rPr lang="hu-HU" dirty="0" err="1"/>
              <a:t>product-details</a:t>
            </a:r>
            <a:r>
              <a:rPr lang="hu-HU" dirty="0"/>
              <a:t>/4</a:t>
            </a:r>
          </a:p>
          <a:p>
            <a:pPr marL="0" indent="0">
              <a:buNone/>
            </a:pPr>
            <a:r>
              <a:rPr lang="hu-HU" dirty="0"/>
              <a:t>Itt például a 4-es </a:t>
            </a:r>
            <a:r>
              <a:rPr lang="hu-HU" dirty="0" err="1"/>
              <a:t>id</a:t>
            </a:r>
            <a:r>
              <a:rPr lang="hu-HU" dirty="0"/>
              <a:t>-vel létező terméket nyitottam meg.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A17F244-0EDB-4CBC-990F-7D0F3F59B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325" y="1703157"/>
            <a:ext cx="3079427" cy="45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76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512C64-44C3-48E4-870E-9C0C889B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4.4 Frontend (Kosár)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CDD833-F930-47A4-B794-6D0AA7794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671" y="1825625"/>
            <a:ext cx="346294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A kosárba rakott </a:t>
            </a:r>
            <a:r>
              <a:rPr lang="hu-HU" dirty="0" err="1"/>
              <a:t>termékeet</a:t>
            </a:r>
            <a:r>
              <a:rPr lang="hu-HU" dirty="0"/>
              <a:t> lehet törölni, valamint a mennyiségüket csökkenteni / növelni. Ráadásként valós időben írja a végösszeget is, ami azonnal frissül. A rendelés gombbal egyértelműen rendelést lehet leadni.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29E51A2-74B2-4E9F-AFB0-028043138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3434269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98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C00169-88F2-4D01-9628-F61C180C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4.5 Frontend (Rendelések)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17E986-023B-4357-856A-BB1DCE3ED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728" y="1825625"/>
            <a:ext cx="5459767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rendelés leadás után a rendelés fülben megtekinthető az előző rendelések. A rendelés összegét, időpontját és a státuszát is írja, valamint eltárolja az adatbázisban.</a:t>
            </a:r>
          </a:p>
          <a:p>
            <a:pPr marL="0" indent="0">
              <a:buNone/>
            </a:pPr>
            <a:r>
              <a:rPr lang="hu-HU" dirty="0"/>
              <a:t>A rendelés státuszát az </a:t>
            </a:r>
            <a:r>
              <a:rPr lang="hu-HU" dirty="0" err="1"/>
              <a:t>admin</a:t>
            </a:r>
            <a:r>
              <a:rPr lang="hu-HU" dirty="0"/>
              <a:t> panelben lehet majd kezelni.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6C39C12-1291-44E0-82C9-F8BDE6779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83" y="1825625"/>
            <a:ext cx="2234985" cy="460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4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D710AA-B5A8-9547-7FED-D733E4FC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 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1E4145-B77F-8B51-51DD-B5E224BFD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A vizsgaremekünk témája egy webshop, amit elsősorban édesapámnak kezdtem el csinálni. A program elkészítésekor ügyeltünk a könnyen kezelhetőségre, egyszerűségére. A webshopban lehet létrehozni saját fiókot, de </a:t>
            </a:r>
            <a:r>
              <a:rPr lang="hu-HU" dirty="0" err="1"/>
              <a:t>nélküle</a:t>
            </a:r>
            <a:r>
              <a:rPr lang="hu-HU" dirty="0"/>
              <a:t> is lehet böngészni a termékek között. Bejelentkezett fiókkal lehet a kosárba rakni termékeket, aminek a rendelését aztán le is lehet adni. A kosár tartalmát elmenti, ha a felhasználó egy másik gépen szeretne bejelentkezni. A weboldal teljes mértékben reszponzív, így akár telefonról, vagy éppen tabletről is kiválóan működik.</a:t>
            </a:r>
          </a:p>
        </p:txBody>
      </p:sp>
    </p:spTree>
    <p:extLst>
      <p:ext uri="{BB962C8B-B14F-4D97-AF65-F5344CB8AC3E}">
        <p14:creationId xmlns:p14="http://schemas.microsoft.com/office/powerpoint/2010/main" val="3975609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098476-A63A-441C-8108-41388C7E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4.6 Frontend (Rugalmas weboldal)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AEF263-0741-4480-BC62-1C4B2B48E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831" y="1825625"/>
            <a:ext cx="4003830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képen jól látható, hogy telefonon is kiválóan működik, a </a:t>
            </a:r>
            <a:r>
              <a:rPr lang="hu-HU" dirty="0" err="1"/>
              <a:t>navigácios</a:t>
            </a:r>
            <a:r>
              <a:rPr lang="hu-HU" dirty="0"/>
              <a:t> felület egy hamburger menüvé változik, valamint képernyőmérettől függően jellenek meg a termék kártyák.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988A11D-BDF3-46B8-B495-785B44A4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39" y="1690688"/>
            <a:ext cx="2682400" cy="50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73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AD8B3C-5B38-4B7B-9FEC-6BC38056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4.7 Frontend (Hibás link)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32EA9D-5C86-4700-838A-941C7A2AD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563" y="3610037"/>
            <a:ext cx="7022237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Hibás link esetén saját hiba </a:t>
            </a:r>
            <a:r>
              <a:rPr lang="hu-HU" dirty="0" err="1"/>
              <a:t>képernypőnk</a:t>
            </a:r>
            <a:r>
              <a:rPr lang="hu-HU" dirty="0"/>
              <a:t> van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2EB96B2-40C0-47B8-B187-DB8DBD9CB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105" y="1571347"/>
            <a:ext cx="2683962" cy="504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81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A2FE96-06C5-4286-BDBC-1792CAA5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4.8 Frontend (Rólunk oldal)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49503A-2C16-4F6A-AD87-9BA19A679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493" y="1825625"/>
            <a:ext cx="3914313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Az utolsó nem bemutatott oldal, a „Rólunk oldal”, itt csak egy-két információ van a csapatról.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635B3EC-CFF5-4ED0-A650-7B25E75BC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935" y="1825625"/>
            <a:ext cx="3140417" cy="476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31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C876B0-C68B-408C-9868-678B8145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 Használati utasítás (</a:t>
            </a:r>
            <a:r>
              <a:rPr lang="hu-HU" dirty="0" err="1"/>
              <a:t>localhost-on</a:t>
            </a:r>
            <a:r>
              <a:rPr lang="hu-HU" dirty="0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479A39-CC77-4F6B-B51B-95586C8B7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hu-HU" dirty="0"/>
              <a:t>XAMPP </a:t>
            </a:r>
            <a:r>
              <a:rPr lang="hu-HU" dirty="0" err="1"/>
              <a:t>MySql</a:t>
            </a:r>
            <a:r>
              <a:rPr lang="hu-HU" dirty="0"/>
              <a:t> indítása</a:t>
            </a:r>
          </a:p>
          <a:p>
            <a:pPr marL="514350" indent="-514350">
              <a:buAutoNum type="arabicPeriod"/>
            </a:pPr>
            <a:r>
              <a:rPr lang="hu-HU" dirty="0" err="1"/>
              <a:t>dbForge</a:t>
            </a:r>
            <a:r>
              <a:rPr lang="hu-HU" dirty="0"/>
              <a:t>-ban </a:t>
            </a:r>
            <a:r>
              <a:rPr lang="hu-HU" dirty="0" err="1"/>
              <a:t>execute-olni</a:t>
            </a:r>
            <a:r>
              <a:rPr lang="hu-HU" dirty="0"/>
              <a:t> kell az adatbázis fájlt, utána ott látszik minden adat.</a:t>
            </a:r>
          </a:p>
          <a:p>
            <a:pPr marL="514350" indent="-514350">
              <a:buAutoNum type="arabicPeriod"/>
            </a:pPr>
            <a:r>
              <a:rPr lang="hu-HU" dirty="0"/>
              <a:t>A backend mappában lévő </a:t>
            </a:r>
            <a:r>
              <a:rPr lang="hu-HU" dirty="0" err="1"/>
              <a:t>fáljt</a:t>
            </a:r>
            <a:r>
              <a:rPr lang="hu-HU" dirty="0"/>
              <a:t> a zöld gombra kattintva Visual </a:t>
            </a:r>
            <a:r>
              <a:rPr lang="hu-HU" dirty="0" err="1"/>
              <a:t>Studio</a:t>
            </a:r>
            <a:r>
              <a:rPr lang="hu-HU" dirty="0"/>
              <a:t>-n belül el lehet indítani, ezután bejön egy </a:t>
            </a:r>
            <a:r>
              <a:rPr lang="hu-HU" dirty="0" err="1"/>
              <a:t>swagger</a:t>
            </a:r>
            <a:r>
              <a:rPr lang="hu-HU" dirty="0"/>
              <a:t> környezet.</a:t>
            </a:r>
          </a:p>
          <a:p>
            <a:pPr marL="514350" indent="-514350">
              <a:buAutoNum type="arabicPeriod"/>
            </a:pPr>
            <a:r>
              <a:rPr lang="hu-HU" dirty="0"/>
              <a:t>A frontendben a frontend mappán belül a konzolra be kell írni, hogy „</a:t>
            </a:r>
            <a:r>
              <a:rPr lang="hu-HU" dirty="0" err="1"/>
              <a:t>npm</a:t>
            </a:r>
            <a:r>
              <a:rPr lang="hu-HU" dirty="0"/>
              <a:t> i”, majd miután ez települt ugyan ide „</a:t>
            </a:r>
            <a:r>
              <a:rPr lang="hu-HU" dirty="0" err="1"/>
              <a:t>npm</a:t>
            </a:r>
            <a:r>
              <a:rPr lang="hu-HU" dirty="0"/>
              <a:t> start”</a:t>
            </a:r>
          </a:p>
          <a:p>
            <a:pPr marL="514350" indent="-514350">
              <a:buAutoNum type="arabicPeriod"/>
            </a:pPr>
            <a:r>
              <a:rPr lang="hu-HU" dirty="0"/>
              <a:t>{Máté majd itt </a:t>
            </a:r>
            <a:r>
              <a:rPr lang="hu-HU" dirty="0" err="1"/>
              <a:t>folytatsd</a:t>
            </a:r>
            <a:r>
              <a:rPr lang="hu-HU" dirty="0"/>
              <a:t>, a számozása azért hetes, mert az ötös az a te programod lesz, a 6-os pedig a szoftvertesztelés)</a:t>
            </a:r>
          </a:p>
        </p:txBody>
      </p:sp>
    </p:spTree>
    <p:extLst>
      <p:ext uri="{BB962C8B-B14F-4D97-AF65-F5344CB8AC3E}">
        <p14:creationId xmlns:p14="http://schemas.microsoft.com/office/powerpoint/2010/main" val="80924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9C6F98-5166-9A5D-D3F5-482CCEDC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1.1 Bevezetés (a program célja)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48EB74-CA6B-9287-3FA1-58BED4ABD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-Termékek böngészése, keresőmezővel</a:t>
            </a:r>
          </a:p>
          <a:p>
            <a:pPr marL="0" indent="0">
              <a:buNone/>
            </a:pPr>
            <a:r>
              <a:rPr lang="hu-HU" dirty="0"/>
              <a:t>-Regisztrálás és Bejelentkezés (session alapú)</a:t>
            </a:r>
          </a:p>
          <a:p>
            <a:pPr marL="0" indent="0">
              <a:buNone/>
            </a:pPr>
            <a:r>
              <a:rPr lang="hu-HU" dirty="0"/>
              <a:t>-Termékek hozzáadása a kosárhoz, kosárban való szerkesztéssel, és valós idejű végösszeg számlálóval</a:t>
            </a:r>
          </a:p>
          <a:p>
            <a:pPr marL="0" indent="0">
              <a:buNone/>
            </a:pPr>
            <a:r>
              <a:rPr lang="hu-HU" dirty="0"/>
              <a:t>-Termékek megrendelése, mely a rendelések menün megjelenik, valamint az adatbázisban is elmenti</a:t>
            </a:r>
          </a:p>
          <a:p>
            <a:pPr marL="0" indent="0">
              <a:buNone/>
            </a:pPr>
            <a:r>
              <a:rPr lang="hu-HU" dirty="0"/>
              <a:t>- {Itt majd </a:t>
            </a:r>
            <a:r>
              <a:rPr lang="hu-HU" dirty="0" err="1"/>
              <a:t>folytatsd</a:t>
            </a:r>
            <a:r>
              <a:rPr lang="hu-HU" dirty="0"/>
              <a:t> Máté}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196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6B2CF5-F751-F78C-7567-3D2F1A8A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 Adatbázis</a:t>
            </a:r>
          </a:p>
        </p:txBody>
      </p:sp>
      <p:pic>
        <p:nvPicPr>
          <p:cNvPr id="5" name="Tartalom helye 4" descr="A képen szöveg, képernyőkép, szá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1D4A5E14-C470-BB3E-AEF1-F4B554421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323355" cy="4351338"/>
          </a:xfrm>
        </p:spPr>
      </p:pic>
      <p:sp>
        <p:nvSpPr>
          <p:cNvPr id="8" name="Tartalom helye 2">
            <a:extLst>
              <a:ext uri="{FF2B5EF4-FFF2-40B4-BE49-F238E27FC236}">
                <a16:creationId xmlns:a16="http://schemas.microsoft.com/office/drawing/2014/main" id="{14923BEB-5138-0958-B4CC-0A34ED66513B}"/>
              </a:ext>
            </a:extLst>
          </p:cNvPr>
          <p:cNvSpPr txBox="1">
            <a:spLocks/>
          </p:cNvSpPr>
          <p:nvPr/>
        </p:nvSpPr>
        <p:spPr>
          <a:xfrm>
            <a:off x="8161555" y="1690688"/>
            <a:ext cx="350603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u-HU" sz="1200" dirty="0"/>
              <a:t>Ez az adatbázis-struktúra egy e-kereskedelmi rendszer alapját képezi. Az alábbi főbb elemeket tartalmazza: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200" dirty="0"/>
              <a:t>Felhasználók (</a:t>
            </a:r>
            <a:r>
              <a:rPr lang="hu-HU" sz="1200" dirty="0" err="1"/>
              <a:t>users</a:t>
            </a:r>
            <a:r>
              <a:rPr lang="hu-HU" sz="1200" dirty="0"/>
              <a:t>): Tárolja a regisztrált felhasználók adatait, például e-mail címeket és jelszó-</a:t>
            </a:r>
            <a:r>
              <a:rPr lang="hu-HU" sz="1200" dirty="0" err="1"/>
              <a:t>hashekeket</a:t>
            </a:r>
            <a:r>
              <a:rPr lang="hu-HU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200" dirty="0"/>
              <a:t>Termékek (</a:t>
            </a:r>
            <a:r>
              <a:rPr lang="hu-HU" sz="1200" dirty="0" err="1"/>
              <a:t>products</a:t>
            </a:r>
            <a:r>
              <a:rPr lang="hu-HU" sz="1200" dirty="0"/>
              <a:t>): A kínált termékek részleteit tartalmazza, beleértve az árakat, készletet és színeket.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200" dirty="0"/>
              <a:t>Kosár (</a:t>
            </a:r>
            <a:r>
              <a:rPr lang="hu-HU" sz="1200" dirty="0" err="1"/>
              <a:t>cart</a:t>
            </a:r>
            <a:r>
              <a:rPr lang="hu-HU" sz="1200" dirty="0"/>
              <a:t>): Minden felhasználóhoz kapcsolódik, és a vásárlás előtti termékeket gyűjti össze.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200" dirty="0"/>
              <a:t>Kosár elemei (</a:t>
            </a:r>
            <a:r>
              <a:rPr lang="hu-HU" sz="1200" dirty="0" err="1"/>
              <a:t>cart_items</a:t>
            </a:r>
            <a:r>
              <a:rPr lang="hu-HU" sz="1200" dirty="0"/>
              <a:t>): A kosárban lévő termékek részleteit tárolja, például mennyiséget.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200" dirty="0"/>
              <a:t>Rendelések (</a:t>
            </a:r>
            <a:r>
              <a:rPr lang="hu-HU" sz="1200" dirty="0" err="1"/>
              <a:t>orders</a:t>
            </a:r>
            <a:r>
              <a:rPr lang="hu-HU" sz="1200" dirty="0"/>
              <a:t>): A vásárlások adatait tartalmazza, például összárat és státuszt.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200" dirty="0"/>
              <a:t>Rendelés termékei (</a:t>
            </a:r>
            <a:r>
              <a:rPr lang="hu-HU" sz="1200" dirty="0" err="1"/>
              <a:t>order_products</a:t>
            </a:r>
            <a:r>
              <a:rPr lang="hu-HU" sz="1200" dirty="0"/>
              <a:t>): A rendeléshez tartozó termékek részleteit tárolja, például mennyiséget és árat.</a:t>
            </a:r>
          </a:p>
        </p:txBody>
      </p:sp>
    </p:spTree>
    <p:extLst>
      <p:ext uri="{BB962C8B-B14F-4D97-AF65-F5344CB8AC3E}">
        <p14:creationId xmlns:p14="http://schemas.microsoft.com/office/powerpoint/2010/main" val="132949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4D102D-8037-5B92-A377-44CF0EEE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2.1 Adatbázis (</a:t>
            </a:r>
            <a:r>
              <a:rPr lang="hu-HU" dirty="0" err="1"/>
              <a:t>host</a:t>
            </a:r>
            <a:r>
              <a:rPr lang="hu-HU" dirty="0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92A24D-E6CA-77FA-AFA9-E8E8424E9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8844" y="1825625"/>
            <a:ext cx="7474956" cy="3109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A projektünk helyi környezetben fut, ahol az XAMPP biztosítja a </a:t>
            </a:r>
            <a:r>
              <a:rPr lang="hu-HU" dirty="0" err="1"/>
              <a:t>MySQL</a:t>
            </a:r>
            <a:r>
              <a:rPr lang="hu-HU" dirty="0"/>
              <a:t> adatbázist, és a </a:t>
            </a:r>
            <a:r>
              <a:rPr lang="hu-HU" dirty="0" err="1"/>
              <a:t>dbForge</a:t>
            </a:r>
            <a:r>
              <a:rPr lang="hu-HU" dirty="0"/>
              <a:t> segíti az adatbázisok kezelését. Ez gyors hibakeresést, rugalmas fejlesztést és kényelmes adatbázis-műveleteket tesz lehetővé.</a:t>
            </a:r>
          </a:p>
        </p:txBody>
      </p:sp>
      <p:pic>
        <p:nvPicPr>
          <p:cNvPr id="5" name="Kép 4" descr="A képen szöveg, képernyőkép, szoftver, Multimédiás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EB10AE4B-19A0-1D1D-D7C5-18953B445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3040643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10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9B74E4-1E4F-1E4C-B0D8-B646A540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 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0CE600-B94A-0061-FAC0-2824445FD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backend az ASP.NET keretrendszeren alapul, és a következő </a:t>
            </a:r>
            <a:r>
              <a:rPr lang="hu-HU" dirty="0" err="1"/>
              <a:t>NuGet</a:t>
            </a:r>
            <a:r>
              <a:rPr lang="hu-HU" dirty="0"/>
              <a:t> csomagokat használja: </a:t>
            </a:r>
          </a:p>
          <a:p>
            <a:pPr marL="0" indent="0">
              <a:buNone/>
            </a:pPr>
            <a:r>
              <a:rPr lang="hu-HU" dirty="0"/>
              <a:t>-</a:t>
            </a:r>
            <a:r>
              <a:rPr lang="hu-HU" dirty="0" err="1"/>
              <a:t>Pomelo.EntityFrameworkCore.MySql</a:t>
            </a:r>
            <a:r>
              <a:rPr lang="hu-HU" dirty="0"/>
              <a:t>: </a:t>
            </a:r>
            <a:r>
              <a:rPr lang="hu-HU" dirty="0" err="1"/>
              <a:t>MySQL</a:t>
            </a:r>
            <a:r>
              <a:rPr lang="hu-HU" dirty="0"/>
              <a:t> adatbázisok hatékony kezeléséhez. </a:t>
            </a:r>
          </a:p>
          <a:p>
            <a:pPr marL="0" indent="0">
              <a:buNone/>
            </a:pPr>
            <a:r>
              <a:rPr lang="hu-HU" dirty="0"/>
              <a:t>-</a:t>
            </a:r>
            <a:r>
              <a:rPr lang="hu-HU" dirty="0" err="1"/>
              <a:t>Entity</a:t>
            </a:r>
            <a:r>
              <a:rPr lang="hu-HU" dirty="0"/>
              <a:t> Framework </a:t>
            </a:r>
            <a:r>
              <a:rPr lang="hu-HU" dirty="0" err="1"/>
              <a:t>Core</a:t>
            </a:r>
            <a:r>
              <a:rPr lang="hu-HU" dirty="0"/>
              <a:t>: Objektum-relációs leképezés (ORM) az adatbázis-séma és lekérdezések egyszerűsítésére. </a:t>
            </a:r>
          </a:p>
          <a:p>
            <a:pPr marL="0" indent="0">
              <a:buNone/>
            </a:pPr>
            <a:r>
              <a:rPr lang="hu-HU" dirty="0"/>
              <a:t>-</a:t>
            </a:r>
            <a:r>
              <a:rPr lang="hu-HU" dirty="0" err="1"/>
              <a:t>Entity</a:t>
            </a:r>
            <a:r>
              <a:rPr lang="hu-HU" dirty="0"/>
              <a:t> Framework </a:t>
            </a:r>
            <a:r>
              <a:rPr lang="hu-HU" dirty="0" err="1"/>
              <a:t>Core</a:t>
            </a:r>
            <a:r>
              <a:rPr lang="hu-HU" dirty="0"/>
              <a:t> </a:t>
            </a:r>
            <a:r>
              <a:rPr lang="hu-HU" dirty="0" err="1"/>
              <a:t>Tools</a:t>
            </a:r>
            <a:r>
              <a:rPr lang="hu-HU" dirty="0"/>
              <a:t>: Eszközök a migrációk kezelésére és az adatbázis műveletekhez. Ezek együtt gyorsítják a fejlesztést és az adatkezelést.</a:t>
            </a:r>
          </a:p>
        </p:txBody>
      </p:sp>
    </p:spTree>
    <p:extLst>
      <p:ext uri="{BB962C8B-B14F-4D97-AF65-F5344CB8AC3E}">
        <p14:creationId xmlns:p14="http://schemas.microsoft.com/office/powerpoint/2010/main" val="3425017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016E97-22F2-B002-96E4-253E0006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3.1 Backend (</a:t>
            </a:r>
            <a:r>
              <a:rPr lang="hu-HU" dirty="0" err="1"/>
              <a:t>Model</a:t>
            </a:r>
            <a:r>
              <a:rPr lang="hu-HU" dirty="0"/>
              <a:t>-ek)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FBBA04-DD4C-D171-08AC-61BDAC513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4901" y="1825625"/>
            <a:ext cx="617889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/>
              <a:t>Az alkalmazásban 6 modell található, amelyek megfelelnek az adatbázisban lévő 6 táblának. Ezeket a modelleket a </a:t>
            </a:r>
            <a:r>
              <a:rPr lang="hu-HU" dirty="0" err="1"/>
              <a:t>Pomelo.EntityFrameworkCore.MySql</a:t>
            </a:r>
            <a:r>
              <a:rPr lang="hu-HU" dirty="0"/>
              <a:t> csomag segítségével definiáltad, amely megkönnyíti a </a:t>
            </a:r>
            <a:r>
              <a:rPr lang="hu-HU" dirty="0" err="1"/>
              <a:t>MySQL</a:t>
            </a:r>
            <a:r>
              <a:rPr lang="hu-HU" dirty="0"/>
              <a:t> adatbázissal való munkát. Az </a:t>
            </a:r>
            <a:r>
              <a:rPr lang="hu-HU" dirty="0" err="1"/>
              <a:t>Entity</a:t>
            </a:r>
            <a:r>
              <a:rPr lang="hu-HU" dirty="0"/>
              <a:t> Framework </a:t>
            </a:r>
            <a:r>
              <a:rPr lang="hu-HU" dirty="0" err="1"/>
              <a:t>Core</a:t>
            </a:r>
            <a:r>
              <a:rPr lang="hu-HU" dirty="0"/>
              <a:t> ORM segítségével a modellek és táblák közötti kapcsolatok könnyedén kezelhetők, így a fejlesztési folyamat hatékony és egyszerű maradt. Ez a megközelítés biztosítja az adatbázis-struktúra és az alkalmazás logikájának szoros összhangját.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44C5A84-7208-21E6-4540-10B2EEA2B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88" y="1825625"/>
            <a:ext cx="43148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4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51DFBB-7B1C-1D76-A69B-75EF61A9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3.2 Backend ( </a:t>
            </a:r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Controller</a:t>
            </a:r>
            <a:r>
              <a:rPr lang="hu-HU" dirty="0"/>
              <a:t> 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6F91362-5C6B-2A42-CED1-94CAB5C84B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02628" y="1610138"/>
            <a:ext cx="7094137" cy="524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Register</a:t>
            </a:r>
            <a:r>
              <a:rPr kumimoji="0" lang="hu-HU" altLang="hu-H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-Ellenőrzi, hogy az e-mail cím létezik-e.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hu-HU" altLang="hu-H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Hasheli</a:t>
            </a: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jelszót biztonságosan.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-Létrehozza a felhasználót, és automatikusan egy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 hozzá tartozó kosarat is generál.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-Ellenőrzi az e-mailt és a </a:t>
            </a:r>
            <a:r>
              <a:rPr kumimoji="0" lang="hu-HU" altLang="hu-H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hashelt</a:t>
            </a: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jelszót.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-A felhasználói munkamenetben (session) elmenti az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hu-HU" altLang="hu-HU" sz="2100" dirty="0">
                <a:latin typeface="Arial" panose="020B0604020202020204" pitchFamily="34" charset="0"/>
              </a:rPr>
              <a:t> </a:t>
            </a:r>
            <a:r>
              <a:rPr kumimoji="0" lang="hu-HU" altLang="hu-HU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e-mail címet.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Logout: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-Eltávolítja a felhasználó adatait a munkamenetből.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GetCurrentUser</a:t>
            </a:r>
            <a:r>
              <a:rPr kumimoji="0" lang="hu-HU" altLang="hu-H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-Visszaadja az aktuálisan bejelentkezett felhasználó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hu-HU" altLang="hu-HU" sz="2000" dirty="0">
                <a:latin typeface="Arial" panose="020B0604020202020204" pitchFamily="34" charset="0"/>
              </a:rPr>
              <a:t> </a:t>
            </a: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adatait a munkamenet alapján.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Biztonságos jelszókezelés: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hu-HU" altLang="hu-HU" sz="2000" dirty="0">
                <a:latin typeface="Arial" panose="020B0604020202020204" pitchFamily="34" charset="0"/>
              </a:rPr>
              <a:t>       -</a:t>
            </a:r>
            <a:r>
              <a:rPr kumimoji="0" lang="hu-HU" altLang="hu-H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HashPassword</a:t>
            </a: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SHA256 algoritmussal </a:t>
            </a:r>
            <a:r>
              <a:rPr kumimoji="0" lang="hu-HU" altLang="hu-H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hasheli</a:t>
            </a: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jelszavakat.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-</a:t>
            </a:r>
            <a:r>
              <a:rPr kumimoji="0" lang="hu-HU" altLang="hu-H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VerifyPassword</a:t>
            </a: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Ellenőrzi a beírt jelszó és a tárolt </a:t>
            </a:r>
            <a:r>
              <a:rPr kumimoji="0" lang="hu-HU" altLang="hu-H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hash</a:t>
            </a: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hu-HU" altLang="hu-HU" sz="2000" dirty="0">
                <a:latin typeface="Arial" panose="020B0604020202020204" pitchFamily="34" charset="0"/>
              </a:rPr>
              <a:t>         </a:t>
            </a: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egyezését.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034B3788-18D5-E68C-A12B-15F2092CA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9094"/>
            <a:ext cx="45148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39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575B30-81BE-45EE-A5DD-A07AD442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3.3 Backend (</a:t>
            </a:r>
            <a:r>
              <a:rPr lang="hu-HU" dirty="0" err="1"/>
              <a:t>Product</a:t>
            </a:r>
            <a:r>
              <a:rPr lang="hu-HU" dirty="0"/>
              <a:t> </a:t>
            </a:r>
            <a:r>
              <a:rPr lang="hu-HU" dirty="0" err="1"/>
              <a:t>Controller</a:t>
            </a:r>
            <a:r>
              <a:rPr lang="hu-HU" dirty="0"/>
              <a:t>) 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0EF1F08-A6E2-4D42-BC78-24B409B5A2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02628" y="1742581"/>
            <a:ext cx="7094137" cy="524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indent="0">
              <a:buNone/>
            </a:pPr>
            <a:r>
              <a:rPr lang="hu-HU" sz="2500" b="1" dirty="0" err="1"/>
              <a:t>GetProducts</a:t>
            </a:r>
            <a:endParaRPr lang="hu-HU" sz="2500" b="1" dirty="0"/>
          </a:p>
          <a:p>
            <a:pPr marL="457200" lvl="1" indent="0">
              <a:buNone/>
            </a:pPr>
            <a:r>
              <a:rPr lang="hu-HU" sz="2500" dirty="0"/>
              <a:t>-Termékek listázása oldalakra bontva</a:t>
            </a:r>
          </a:p>
          <a:p>
            <a:pPr marL="457200" lvl="1" indent="0">
              <a:buNone/>
            </a:pPr>
            <a:r>
              <a:rPr lang="hu-HU" sz="2500" dirty="0"/>
              <a:t>-Ellenőrzött lapozási paraméterekkel (</a:t>
            </a:r>
            <a:r>
              <a:rPr lang="hu-HU" sz="2500" dirty="0" err="1"/>
              <a:t>page</a:t>
            </a:r>
            <a:r>
              <a:rPr lang="hu-HU" sz="2500" dirty="0"/>
              <a:t>, </a:t>
            </a:r>
            <a:r>
              <a:rPr lang="hu-HU" sz="2500" dirty="0" err="1"/>
              <a:t>pageSize</a:t>
            </a:r>
            <a:r>
              <a:rPr lang="hu-HU" sz="2500" dirty="0"/>
              <a:t>)</a:t>
            </a:r>
          </a:p>
          <a:p>
            <a:pPr marL="0" indent="0">
              <a:buNone/>
            </a:pPr>
            <a:r>
              <a:rPr lang="hu-HU" sz="2500" b="1" dirty="0" err="1"/>
              <a:t>GetProduct</a:t>
            </a:r>
            <a:endParaRPr lang="hu-HU" sz="2500" b="1" dirty="0"/>
          </a:p>
          <a:p>
            <a:pPr marL="457200" lvl="1" indent="0">
              <a:buNone/>
            </a:pPr>
            <a:r>
              <a:rPr lang="hu-HU" sz="2500" dirty="0"/>
              <a:t>-Egy termék lekérése </a:t>
            </a:r>
            <a:r>
              <a:rPr lang="hu-HU" sz="2500" dirty="0" err="1"/>
              <a:t>id</a:t>
            </a:r>
            <a:r>
              <a:rPr lang="hu-HU" sz="2500" dirty="0"/>
              <a:t> alapján</a:t>
            </a:r>
          </a:p>
          <a:p>
            <a:pPr marL="0" indent="0">
              <a:buNone/>
            </a:pPr>
            <a:r>
              <a:rPr lang="hu-HU" sz="2500" b="1" dirty="0" err="1"/>
              <a:t>CreateProduct</a:t>
            </a:r>
            <a:endParaRPr lang="hu-HU" sz="2500" b="1" dirty="0"/>
          </a:p>
          <a:p>
            <a:pPr marL="457200" lvl="1" indent="0">
              <a:buNone/>
            </a:pPr>
            <a:r>
              <a:rPr lang="hu-HU" sz="2500" dirty="0"/>
              <a:t>-Új termék létrehozása, aktuális dátum beállítása, ha hiányzik</a:t>
            </a:r>
          </a:p>
          <a:p>
            <a:pPr marL="457200" lvl="1" indent="0">
              <a:buNone/>
            </a:pPr>
            <a:r>
              <a:rPr lang="hu-HU" sz="2500" dirty="0"/>
              <a:t>-Visszaadja a létrehozott terméket </a:t>
            </a:r>
            <a:r>
              <a:rPr lang="hu-HU" sz="2500" dirty="0" err="1"/>
              <a:t>id</a:t>
            </a:r>
            <a:r>
              <a:rPr lang="hu-HU" sz="2500" dirty="0"/>
              <a:t>-vel</a:t>
            </a:r>
          </a:p>
          <a:p>
            <a:pPr marL="0" indent="0">
              <a:buNone/>
            </a:pPr>
            <a:r>
              <a:rPr lang="hu-HU" sz="2500" b="1" dirty="0" err="1"/>
              <a:t>UpdateProduct</a:t>
            </a:r>
            <a:endParaRPr lang="hu-HU" sz="2500" b="1" dirty="0"/>
          </a:p>
          <a:p>
            <a:pPr marL="457200" lvl="1" indent="0">
              <a:buNone/>
            </a:pPr>
            <a:r>
              <a:rPr lang="hu-HU" sz="2500" dirty="0"/>
              <a:t>-Termék frissítése </a:t>
            </a:r>
            <a:r>
              <a:rPr lang="hu-HU" sz="2500" dirty="0" err="1"/>
              <a:t>id</a:t>
            </a:r>
            <a:r>
              <a:rPr lang="hu-HU" sz="2500" dirty="0"/>
              <a:t> alapján</a:t>
            </a:r>
          </a:p>
          <a:p>
            <a:pPr marL="457200" lvl="1" indent="0">
              <a:buNone/>
            </a:pPr>
            <a:r>
              <a:rPr lang="hu-HU" sz="2500" dirty="0"/>
              <a:t>-Ellenőrzi az </a:t>
            </a:r>
            <a:r>
              <a:rPr lang="hu-HU" sz="2500" dirty="0" err="1"/>
              <a:t>id</a:t>
            </a:r>
            <a:r>
              <a:rPr lang="hu-HU" sz="2500" dirty="0"/>
              <a:t> egyezést, kezeli a konkurenciát</a:t>
            </a:r>
          </a:p>
          <a:p>
            <a:pPr marL="0" indent="0">
              <a:buNone/>
            </a:pPr>
            <a:r>
              <a:rPr lang="hu-HU" sz="2500" b="1" dirty="0" err="1"/>
              <a:t>DeleteProduct</a:t>
            </a:r>
            <a:endParaRPr lang="hu-HU" sz="2500" b="1" dirty="0"/>
          </a:p>
          <a:p>
            <a:pPr marL="457200" lvl="1" indent="0">
              <a:buNone/>
            </a:pPr>
            <a:r>
              <a:rPr lang="hu-HU" sz="2500" dirty="0"/>
              <a:t>-Termék törlése </a:t>
            </a:r>
            <a:r>
              <a:rPr lang="hu-HU" sz="2500" dirty="0" err="1"/>
              <a:t>id</a:t>
            </a:r>
            <a:r>
              <a:rPr lang="hu-HU" sz="2500" dirty="0"/>
              <a:t> alapján</a:t>
            </a:r>
          </a:p>
          <a:p>
            <a:pPr marL="0" indent="0">
              <a:buNone/>
            </a:pPr>
            <a:r>
              <a:rPr lang="hu-HU" sz="2500" b="1" dirty="0" err="1"/>
              <a:t>ProductExists</a:t>
            </a:r>
            <a:endParaRPr lang="hu-HU" sz="2500" b="1" dirty="0"/>
          </a:p>
          <a:p>
            <a:pPr marL="457200" lvl="1" indent="0">
              <a:buNone/>
            </a:pPr>
            <a:r>
              <a:rPr lang="hu-HU" sz="2500" dirty="0"/>
              <a:t>-Ellenőrzi egy termék létezését </a:t>
            </a:r>
            <a:r>
              <a:rPr lang="hu-HU" sz="2500" dirty="0" err="1"/>
              <a:t>id</a:t>
            </a:r>
            <a:r>
              <a:rPr lang="hu-HU" sz="2500" dirty="0"/>
              <a:t> alapján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E123B77-E1C0-4491-8C04-9437C57EA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8" y="2474729"/>
            <a:ext cx="4445608" cy="401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1364</Words>
  <Application>Microsoft Office PowerPoint</Application>
  <PresentationFormat>Szélesvásznú</PresentationFormat>
  <Paragraphs>133</Paragraphs>
  <Slides>23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Office-téma</vt:lpstr>
      <vt:lpstr>DANKA3D Webshop</vt:lpstr>
      <vt:lpstr>1 Bevezetés</vt:lpstr>
      <vt:lpstr>1.1 Bevezetés (a program célja)</vt:lpstr>
      <vt:lpstr>2 Adatbázis</vt:lpstr>
      <vt:lpstr>2.1 Adatbázis (host)</vt:lpstr>
      <vt:lpstr>3 Backend</vt:lpstr>
      <vt:lpstr>3.1 Backend (Model-ek)</vt:lpstr>
      <vt:lpstr>3.2 Backend ( User Controller )</vt:lpstr>
      <vt:lpstr>3.3 Backend (Product Controller) </vt:lpstr>
      <vt:lpstr>3.4 Backend (Order Controller) </vt:lpstr>
      <vt:lpstr>3.5 Backend (Cart Controller) </vt:lpstr>
      <vt:lpstr>3.6 Backend (Képek)</vt:lpstr>
      <vt:lpstr>4 Frontend</vt:lpstr>
      <vt:lpstr>4.1 Frontend (Felépítés)</vt:lpstr>
      <vt:lpstr>4.1 Frontend (Főoldal)</vt:lpstr>
      <vt:lpstr>4.2 Frontend (Regisztrálás / Bejelentkezés)</vt:lpstr>
      <vt:lpstr>4.3 Frontend (Termék adatok)</vt:lpstr>
      <vt:lpstr>4.4 Frontend (Kosár)</vt:lpstr>
      <vt:lpstr>4.5 Frontend (Rendelések)</vt:lpstr>
      <vt:lpstr>4.6 Frontend (Rugalmas weboldal)</vt:lpstr>
      <vt:lpstr>4.7 Frontend (Hibás link)</vt:lpstr>
      <vt:lpstr>4.8 Frontend (Rólunk oldal)</vt:lpstr>
      <vt:lpstr>7 Használati utasítás (localhost-on)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DANKA3D Webshop</dc:title>
  <dc:creator>András Danka</dc:creator>
  <cp:lastModifiedBy>Danka András Bálint</cp:lastModifiedBy>
  <cp:revision>39</cp:revision>
  <dcterms:created xsi:type="dcterms:W3CDTF">2025-04-13T13:43:32Z</dcterms:created>
  <dcterms:modified xsi:type="dcterms:W3CDTF">2025-04-14T08:41:25Z</dcterms:modified>
</cp:coreProperties>
</file>