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3152a4b6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3152a4b6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3152a4b6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3152a4b6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3152a4b6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3152a4b6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3152a4b6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3152a4b6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3152a4b6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3152a4b6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152a4b6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3152a4b6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3152a4b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3152a4b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3152a4b6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3152a4b6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the Marketing Department cast their net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Kickstarter Projects in the spotlight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Projects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24009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                                                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COMICS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CRAFT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FASHION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FILM AND VIDEO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JOURNALISM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712900" y="2171550"/>
            <a:ext cx="2942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MUSIC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PHOTOGRAPHY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PUBLISHING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TECHNOLOGY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THEATER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826100" y="1767575"/>
            <a:ext cx="279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Dance Projects have the most successful goal </a:t>
            </a:r>
            <a:r>
              <a:rPr i="1" lang="en" sz="15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fulfillment with 65% of projects hitting their goal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.</a:t>
            </a:r>
            <a:r>
              <a:rPr i="1" lang="en" sz="1500">
                <a:latin typeface="Lato"/>
                <a:ea typeface="Lato"/>
                <a:cs typeface="Lato"/>
                <a:sym typeface="Lato"/>
              </a:rPr>
              <a:t> 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826100" y="2658925"/>
            <a:ext cx="254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Followed by </a:t>
            </a:r>
            <a:endParaRPr i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Theater with 63%</a:t>
            </a:r>
            <a:endParaRPr i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Comics with 54%</a:t>
            </a:r>
            <a:endParaRPr i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endParaRPr i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Music with 52% </a:t>
            </a:r>
            <a:endParaRPr i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Buying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Project has on average 45 backers (</a:t>
            </a:r>
            <a:r>
              <a:rPr lang="en">
                <a:solidFill>
                  <a:schemeClr val="dk2"/>
                </a:solidFill>
              </a:rPr>
              <a:t>Individuals</a:t>
            </a:r>
            <a:r>
              <a:rPr lang="en">
                <a:solidFill>
                  <a:schemeClr val="dk2"/>
                </a:solidFill>
              </a:rPr>
              <a:t> who donate money to the project)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 successful Project has on aver 96 people </a:t>
            </a:r>
            <a:r>
              <a:rPr lang="en">
                <a:solidFill>
                  <a:schemeClr val="dk2"/>
                </a:solidFill>
              </a:rPr>
              <a:t>financially</a:t>
            </a:r>
            <a:r>
              <a:rPr lang="en">
                <a:solidFill>
                  <a:schemeClr val="dk2"/>
                </a:solidFill>
              </a:rPr>
              <a:t> invested in the project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25" y="3074375"/>
            <a:ext cx="7356755" cy="17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2317475" y="2775975"/>
            <a:ext cx="34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Density of Backers Per Main Category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835775" y="1792300"/>
            <a:ext cx="185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With a </a:t>
            </a:r>
            <a:r>
              <a:rPr i="1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more stretched out shape, categories like </a:t>
            </a:r>
            <a:endParaRPr i="1"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Comics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Dance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Games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on average have more backers</a:t>
            </a:r>
            <a:endParaRPr i="1"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Where’s the money going?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7650" y="2012200"/>
            <a:ext cx="76887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Tech, Design, Food and Fashion are the top performing </a:t>
            </a:r>
            <a:r>
              <a:rPr lang="en">
                <a:solidFill>
                  <a:srgbClr val="000000"/>
                </a:solidFill>
              </a:rPr>
              <a:t>successful</a:t>
            </a:r>
            <a:r>
              <a:rPr lang="en">
                <a:solidFill>
                  <a:srgbClr val="000000"/>
                </a:solidFill>
              </a:rPr>
              <a:t> projects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Successful</a:t>
            </a:r>
            <a:r>
              <a:rPr lang="en">
                <a:solidFill>
                  <a:srgbClr val="000000"/>
                </a:solidFill>
              </a:rPr>
              <a:t> projects in these </a:t>
            </a:r>
            <a:r>
              <a:rPr lang="en">
                <a:solidFill>
                  <a:srgbClr val="000000"/>
                </a:solidFill>
              </a:rPr>
              <a:t>categories</a:t>
            </a:r>
            <a:r>
              <a:rPr lang="en">
                <a:solidFill>
                  <a:srgbClr val="000000"/>
                </a:solidFill>
              </a:rPr>
              <a:t> have on </a:t>
            </a:r>
            <a:r>
              <a:rPr lang="en">
                <a:solidFill>
                  <a:srgbClr val="000000"/>
                </a:solidFill>
              </a:rPr>
              <a:t>average</a:t>
            </a:r>
            <a:r>
              <a:rPr lang="en">
                <a:solidFill>
                  <a:srgbClr val="000000"/>
                </a:solidFill>
              </a:rPr>
              <a:t> higher pledge totals 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00" y="2926125"/>
            <a:ext cx="6733399" cy="22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275825" y="2525925"/>
            <a:ext cx="42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PLEDGE TOTAL BY STATE AND CATEGORY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on the Brink 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2538525" y="3607025"/>
            <a:ext cx="15963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= Almost funded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= Not close to being funded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 = Successful 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5135175" y="1292125"/>
            <a:ext cx="402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Average pledge total is 3,600$</a:t>
            </a:r>
            <a:endParaRPr i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Projects in the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Almost Funded </a:t>
            </a:r>
            <a:r>
              <a:rPr i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column are 1,500$ short of their goal</a:t>
            </a:r>
            <a:endParaRPr i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00" y="2275825"/>
            <a:ext cx="4040329" cy="27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8475" y="2334175"/>
            <a:ext cx="4801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 ten categories in Almost Funded include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Music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Film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Publishing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Fashion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Games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Food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Craft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Design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flipH="1">
            <a:off x="2467475" y="3759675"/>
            <a:ext cx="8400" cy="12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 rot="10800000">
            <a:off x="4109725" y="3751375"/>
            <a:ext cx="8400" cy="12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the Spotlight Go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79425" y="1995525"/>
            <a:ext cx="76887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The average project that is almost funded is more likely to have a goal that is  6 times less than the standard successful project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16800" y="2892700"/>
            <a:ext cx="32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AVERAGE GOAL BY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FULFILLMENT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701650" y="2892700"/>
            <a:ext cx="40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AVERAGE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GOAL FOR ALMOST FUNDED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450" y="3528275"/>
            <a:ext cx="2989126" cy="11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25" y="3421070"/>
            <a:ext cx="3395425" cy="11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7127550" y="3284500"/>
            <a:ext cx="2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the Spotlight Go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9450" y="2078875"/>
            <a:ext cx="76887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The average project that is almost funded is more likely to have  19 times less Backer than the standard successful project 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66875" y="3001100"/>
            <a:ext cx="33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AVERAGE GOAL BY FULFILLMENT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534975" y="3001100"/>
            <a:ext cx="40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AVERAGE GOAL FOR ALMOST FUNDED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00" y="3506822"/>
            <a:ext cx="4334400" cy="12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850" y="3344900"/>
            <a:ext cx="4026301" cy="150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Backers More Bucks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687750" y="1912150"/>
            <a:ext cx="76887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here is a moderately positive correlation between the Backers and the amount pledged both domestic and in total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25" y="2571750"/>
            <a:ext cx="7323725" cy="248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 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Let’s shine a light on projects that need that extra boost of funding such as Music, Publishing, Craft and Tech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There goals can often be smaller than the average project. A little boost goes a long way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More backers can help project attain their goal which is where marketing comes in!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