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38BA-2483-9EE6-9B83-DF5516EF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72883-E399-3DF0-2245-AF6927DB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1B50-1AE7-98C0-0654-FD5C94CE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07B0-F6E3-8FE9-A3D0-40ED229B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D55C-0629-5C98-36D0-24733FD8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923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33CD-6124-5E6B-2C79-0067B6D4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F4D6B-1DB8-9C02-4010-201473BA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1A2C6-5671-8B69-33FA-E4086880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9C00-D60C-6F63-2FC4-9DDFF90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C089-7C70-8484-970D-2DC2F68C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7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2D8A6-0A9C-C716-501A-7B9453DE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D895D-183D-777A-A598-445DAD809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F122-4E19-5DE0-14C8-CF131E77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C540-F113-639D-A061-3F7C75E9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2C5D-936E-E867-8227-B688054D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982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377-C11E-019B-E706-787DC692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D4B2-2343-3E40-ADA8-7973D912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42C8-E421-9854-D830-289C6FF7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56AC-9709-87F6-F976-9AD68956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52D1-A315-FB2D-9AAA-838074D0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9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453D-9545-FE86-CDDB-9D32AE57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B9EC6-4CAD-24AD-BE55-2B22E4BD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13E9-4FE5-A72A-4173-19FBE248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D76A-ADED-DF3A-3F15-CD05F947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F534-E9F1-4DE5-D51C-ECAAF2D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23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2755-7FA4-4785-AAFD-BB4F2BCB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A039-B7C6-CB0F-A16A-5EC226A8D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8ADEF-7513-7917-3DCC-C18FC521B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5F9C-474C-69F5-053A-12562104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3E6B0-BB12-0043-02AC-28835287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E4F0E-F2AB-78FA-C03B-E28BF9E9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58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C5EC-F4AA-4EBC-1B3D-0F714371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6E28B-0CCB-20A7-4AE2-A7B84729C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E23BC-D007-6735-2F3C-85A148D92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5D6F5-7FD8-6BDD-BCEB-2B61C4194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E4225-A2E0-67CE-D98D-7DF21C1F3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11567-6754-89BA-07BB-79C657E1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A210A-F5CF-839B-F6AF-6D90BE89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B6793-192E-26D3-5632-A50887FF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478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76BF-A7D5-21F1-26BB-835F5D95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16288-35ED-4488-1707-0802FF13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720DF-8FFB-205C-101F-893302A5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1F567-5CEB-7122-F4F6-B4D50154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3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46CE4-8B04-BE57-16F9-DCB25040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F45C-5C71-4B41-8999-E113C4AF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8DBA-D0FA-B719-3035-7E3C7976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09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8A39-46DE-552C-C6D8-43B022C9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6907-B2FF-E49C-6CEF-045E272C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4F0F0-C862-9C20-AF37-B0E14A7B5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4FF2E-E4CB-34CC-6965-6367F8D0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308FD-9ED7-9A1B-C710-97BB622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8F6A-AAFF-24F8-CEA4-8661ADB5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52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8B37-2FBC-A2F2-C859-6E7BDE4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D2007-96B4-DA40-EF7C-8E5F6B921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479A4-A4CD-09B7-5B52-722D93A79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DC574-2DF3-C968-7B2E-46C0E329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B36DC-16F3-3B65-0378-F46B4F0D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4D8DB-15B0-58B2-C8DA-CB34E831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379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345DB-7BFE-D620-1CD3-644C559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B861-5071-E7B6-FC4B-587EB449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6AC8-D0A1-9063-28EC-8BE78AFB2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7B61-5FDF-4B6F-8F89-6FB18B27D958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C83F-CDFD-533E-0E10-A3AAF08B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5299-7591-B085-F0F2-7BC821545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90DF-D749-416C-8979-7787ABAFA16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746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5EFC5-73FA-ADEF-1E9A-C5F1F5E2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Курсов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проект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приложна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информатика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267F2-80D8-943A-9CE9-9150750C5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Димомир</a:t>
            </a:r>
            <a:r>
              <a:rPr lang="en-US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Райчев</a:t>
            </a:r>
            <a:endParaRPr lang="en-US" sz="13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Фак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Номер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361222036</a:t>
            </a:r>
          </a:p>
          <a:p>
            <a:pPr algn="l"/>
            <a:r>
              <a:rPr lang="en-US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Група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20Б</a:t>
            </a:r>
          </a:p>
          <a:p>
            <a:pPr algn="l"/>
            <a:r>
              <a:rPr lang="en-US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Курс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</a:t>
            </a:r>
          </a:p>
          <a:p>
            <a:pPr algn="l"/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Ръководител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курсова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Кирил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Копаранов</a:t>
            </a:r>
            <a:endParaRPr lang="en-US" sz="13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13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13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49AC151-FB91-3939-6D2C-BC4E9330A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2F0DE-A1C5-49C4-7BE1-C55BBB443247}"/>
              </a:ext>
            </a:extLst>
          </p:cNvPr>
          <p:cNvSpPr txBox="1"/>
          <p:nvPr/>
        </p:nvSpPr>
        <p:spPr>
          <a:xfrm>
            <a:off x="4774734" y="522328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bg-BG" b="1"/>
              <a:t>Ту-София</a:t>
            </a:r>
          </a:p>
        </p:txBody>
      </p:sp>
    </p:spTree>
    <p:extLst>
      <p:ext uri="{BB962C8B-B14F-4D97-AF65-F5344CB8AC3E}">
        <p14:creationId xmlns:p14="http://schemas.microsoft.com/office/powerpoint/2010/main" val="429271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11347-9B54-4D77-6A80-CE4D9B2F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bg-BG" sz="540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на задачата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5E0E-1BF0-F674-CE57-67E082D1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състави програма за обработка на мавива B[4,4] съставен от реални числа с стойности в интервала [0; 99.9]. Програмата да извърши следните действия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bg-BG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условието на задачата;</a:t>
            </a:r>
            <a:endParaRPr lang="bg-BG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Въвеждане на входните данни;</a:t>
            </a:r>
            <a:endParaRPr lang="bg-BG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входните данни;</a:t>
            </a:r>
            <a:endParaRPr lang="bg-BG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разменят местата на елементите на масива B по отношение на главния диагонал, като елементите от горната половина повдигнати на квадрат се прехвърлят в долната, а елементите на долната половина - в горната;</a:t>
            </a:r>
            <a:endParaRPr lang="bg-BG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отпечатат получените резултати по вре</a:t>
            </a:r>
            <a:r>
              <a:rPr lang="bg-BG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след обработката;</a:t>
            </a:r>
            <a:endParaRPr lang="bg-BG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2200"/>
          </a:p>
        </p:txBody>
      </p:sp>
    </p:spTree>
    <p:extLst>
      <p:ext uri="{BB962C8B-B14F-4D97-AF65-F5344CB8AC3E}">
        <p14:creationId xmlns:p14="http://schemas.microsoft.com/office/powerpoint/2010/main" val="38153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66419-A77E-8622-372B-811E56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bg-BG" sz="4800" dirty="0"/>
              <a:t>2. Код – въвеждане на елементи в масива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B8D04F-E48B-4FB0-0949-C82EBA0C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{} while() </a:t>
            </a: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правим проверка дали елементите на масива са в границата дадена в условието на задачата, ако отговарят на условието, се въвеждат в масива, ако не се пропускат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CD237A-86FA-43F5-34C4-4642E09A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85794"/>
            <a:ext cx="5150277" cy="271116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D5393-708E-EF1A-B68F-D4FF5439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bg-BG" sz="4800"/>
              <a:t>2.1 Код – извеждане на масива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F6A372-C399-D7D0-851A-3E98533A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bg-BG" sz="2000" dirty="0"/>
              <a:t>Използвам</a:t>
            </a:r>
            <a:r>
              <a:rPr lang="en-US" sz="2000" dirty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(“ [”) </a:t>
            </a:r>
            <a:r>
              <a:rPr lang="bg-BG" sz="2000" dirty="0"/>
              <a:t>и </a:t>
            </a:r>
            <a:r>
              <a:rPr lang="en-US" sz="2000" dirty="0" err="1"/>
              <a:t>printf</a:t>
            </a:r>
            <a:r>
              <a:rPr lang="en-US" sz="2000" dirty="0"/>
              <a:t>(“]\n”) </a:t>
            </a:r>
            <a:r>
              <a:rPr lang="bg-BG" sz="2000" dirty="0"/>
              <a:t>за да може масива да изглежда като матрица и да се вижда главния диагонал по-лесно.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3244E-AF54-B6C3-5A84-A9BCDD85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38644"/>
            <a:ext cx="5150277" cy="30054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93697-F0D6-C825-9516-724A9CB8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bg-BG" sz="4800"/>
              <a:t>2.2 Код - прехвърляне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48D338-C5DA-A79F-957B-58FFD284B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обхожда масива и проверя индиксите на елементите. По този начин проверяване дали елемента се намира в долната част или в горната и ако се намира в горната се повдига на две ако се намира в долната пак се повдига на две и с метода на чекмеджетата (Принцип на Дирихле) се премества в горната част.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EEBA9-0EF9-9D64-CA3A-47C49726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65" y="2484255"/>
            <a:ext cx="4467410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34B-A46B-5FA6-EC60-19FE6B4C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2.3 Код – извеждане на обработената матрица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159F3-FF39-57FA-D54E-2DE5D601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898993"/>
            <a:ext cx="6780700" cy="30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5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rved stone pathway in a calm lake at sunrise">
            <a:extLst>
              <a:ext uri="{FF2B5EF4-FFF2-40B4-BE49-F238E27FC236}">
                <a16:creationId xmlns:a16="http://schemas.microsoft.com/office/drawing/2014/main" id="{6DD35F72-B23B-C583-9A62-CB4B9E50F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2FAD1-8B1E-7EFE-832C-3269F864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отделеното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D7D9-8A9C-A34E-EF06-F3E0CFD0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Source: </a:t>
            </a:r>
          </a:p>
        </p:txBody>
      </p:sp>
    </p:spTree>
    <p:extLst>
      <p:ext uri="{BB962C8B-B14F-4D97-AF65-F5344CB8AC3E}">
        <p14:creationId xmlns:p14="http://schemas.microsoft.com/office/powerpoint/2010/main" val="3594566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Курсов проект по  приложна информатика</vt:lpstr>
      <vt:lpstr>1. Условие на задачата</vt:lpstr>
      <vt:lpstr>2. Код – въвеждане на елементи в масива</vt:lpstr>
      <vt:lpstr>2.1 Код – извеждане на масива</vt:lpstr>
      <vt:lpstr>2.2 Код - прехвърляне</vt:lpstr>
      <vt:lpstr>2.3 Код – извеждане на обработената матрица</vt:lpstr>
      <vt:lpstr>Благодаря за отделеното време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по  приложна информатика</dc:title>
  <dc:creator>Dimomir Raychev</dc:creator>
  <cp:lastModifiedBy>Dimomir Raychev</cp:lastModifiedBy>
  <cp:revision>1</cp:revision>
  <dcterms:created xsi:type="dcterms:W3CDTF">2023-04-12T09:59:13Z</dcterms:created>
  <dcterms:modified xsi:type="dcterms:W3CDTF">2023-04-12T10:18:28Z</dcterms:modified>
</cp:coreProperties>
</file>