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4899C-DA73-4114-8707-ADAD45BD2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564FC-5195-46D7-89F9-23C832A77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2DF7D-C92F-44DB-9B86-DBB73D7E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7C1-D7CC-496C-899E-95454B4D7FA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69BDF8-358D-4FD2-8698-6A903BD5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B958E1-848B-47EC-B4A6-A4E098B6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FCF-60D0-4794-B439-53613C5AF4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00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E04CA-EACF-4CFC-9A03-6AC1286A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2C4149-C3A9-4369-ADD3-78C2D14AF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5586E7-A72B-4E3F-B77E-7776CB1E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7C1-D7CC-496C-899E-95454B4D7FA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A3D4D6-B0D2-4F1B-9FBC-CAD0C850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AE1F84-3006-4E65-A974-A84C58F1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FCF-60D0-4794-B439-53613C5AF4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78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989D0C-E567-49AB-807B-AA803A370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0FD8CA-7F2D-43D8-BDD3-4B007E4F8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58F86D-D6B3-4A31-91AC-D91242A3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7C1-D7CC-496C-899E-95454B4D7FA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8A3F99-C2C3-4BB4-8FC7-8C165468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4E8487-73BA-460E-9EC2-BD8BD111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FCF-60D0-4794-B439-53613C5AF4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2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575A6-634A-4E23-AF0F-EE258C4E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26EA41-E411-4967-BAF5-A449F60C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77F8F3-4E41-487E-9436-23ECA686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7C1-D7CC-496C-899E-95454B4D7FA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1BED9E-DF7F-4312-9147-98AC33D6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E1DEAE-CAEC-4F6A-9E3C-42C4D0B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FCF-60D0-4794-B439-53613C5AF4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65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DF398-E15D-4B02-BD07-841C1FD9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FE6FEA-3E7C-4FBA-9FB3-7ABA414D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117B82-E3DD-491B-BDD5-7DF292D2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7C1-D7CC-496C-899E-95454B4D7FA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B369E0-C5CD-43E8-BDC6-066C51E2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CE824-66C2-4C74-A2AE-6FDE0CF8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FCF-60D0-4794-B439-53613C5AF4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8AF31-305D-498D-A126-A945EEBE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98923C-52CA-4870-BD26-CE4237C0A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57A8F1-7AD8-4C1A-9DE3-E4D960FB2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CF4F0E-4FF6-4FE5-BBBE-82F4AA15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7C1-D7CC-496C-899E-95454B4D7FA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C07178-2433-44A8-BA82-43647395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87588A-2296-4D0F-8E2F-CD945B69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FCF-60D0-4794-B439-53613C5AF4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19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D338F-C4CE-4A6D-BD49-FDE907A1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E8E030-509F-444D-BEA0-E048ACE0D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3021E9-CB50-4432-8108-7D4E79CA1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61D714-B2DF-42AE-B908-F690D1103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6AD823-F0D7-47D9-9E1F-69A4CBF1E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271542-F58A-4544-A2FC-5809B5F6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7C1-D7CC-496C-899E-95454B4D7FA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C4A783-F864-4AA9-AA4F-94703887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5B3EC9-0EB1-4720-BE79-DD892C12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FCF-60D0-4794-B439-53613C5AF4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18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B1C61-6F41-48AF-BA22-B596F802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C5A666-37B5-4B7B-A062-45DBE013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7C1-D7CC-496C-899E-95454B4D7FA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F9168E-07C0-4EEF-9810-2FA3E970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60A744-A508-4725-947B-4BC54C3F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FCF-60D0-4794-B439-53613C5AF4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77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9F2239-0F05-4667-9912-05C4D3C9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7C1-D7CC-496C-899E-95454B4D7FA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B0906C-40F6-4D86-BF36-1D04A28C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1EFA4E-BA53-4231-9D77-7BEB2031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FCF-60D0-4794-B439-53613C5AF4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655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A7A16-4420-41FA-A5CF-AF08B45D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52B8A-7748-4A27-A926-68E77DF33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8D9700-6216-4026-9E25-B0F581DC2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540021-9978-42FD-9CE3-63891F63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7C1-D7CC-496C-899E-95454B4D7FA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07B3A4-31F3-4F87-AB62-C596970D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BCF523-06CF-4582-8290-593C1453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FCF-60D0-4794-B439-53613C5AF4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13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A9DDA-F3D0-46FA-8A60-467ABE50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F4FCE1-2090-43BC-BE64-439FFAA9A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326ED1-ACB5-4E4D-BACA-1853BD4FF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65DE2C-8088-4160-B9DF-F4B02D53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7C1-D7CC-496C-899E-95454B4D7FA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93F423-21DE-4B08-A5F2-02D73034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4A3308-2829-47B0-B595-E43E4F2A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AFCF-60D0-4794-B439-53613C5AF4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5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5D7038-9530-435C-A347-3426C5BB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42A31B-32B5-47D4-99A8-602A72C79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CDAFB-EEF7-416F-862A-68B821D40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377C1-D7CC-496C-899E-95454B4D7FA6}" type="datetimeFigureOut">
              <a:rPr lang="es-ES" smtClean="0"/>
              <a:t>22/11/2018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A94DD8-CCAC-4B91-B646-B55C40EF7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78F07C-3EC9-46F2-A9C6-D8B3FEF91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6AFCF-60D0-4794-B439-53613C5AF4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41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0791D3-6663-44ED-8185-C151512A0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13" y="0"/>
            <a:ext cx="12204713" cy="68579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C1D220E-8243-4FBB-B514-39933A92A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95" y="0"/>
            <a:ext cx="6697266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5889038-7D67-497C-B9DE-66ADDFD51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5" y="499838"/>
            <a:ext cx="6766219" cy="29291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DF2BF07-8568-47FF-B742-65AC35D7E367}"/>
              </a:ext>
            </a:extLst>
          </p:cNvPr>
          <p:cNvSpPr txBox="1"/>
          <p:nvPr/>
        </p:nvSpPr>
        <p:spPr>
          <a:xfrm>
            <a:off x="121594" y="3865172"/>
            <a:ext cx="67662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atin typeface="Forte" panose="03060902040502070203" pitchFamily="66" charset="0"/>
              </a:rPr>
              <a:t>Hito 2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algn="ctr"/>
            <a:r>
              <a:rPr lang="es-ES" dirty="0">
                <a:latin typeface="Tw Cen MT" panose="020B0602020104020603" pitchFamily="34" charset="0"/>
              </a:rPr>
              <a:t>Gonzalo Pérez Martín</a:t>
            </a:r>
          </a:p>
          <a:p>
            <a:pPr algn="ctr"/>
            <a:r>
              <a:rPr lang="es-ES" dirty="0">
                <a:latin typeface="Tw Cen MT" panose="020B0602020104020603" pitchFamily="34" charset="0"/>
              </a:rPr>
              <a:t>Daniel García-Villarrubia López-</a:t>
            </a:r>
            <a:r>
              <a:rPr lang="es-ES" dirty="0" err="1">
                <a:latin typeface="Tw Cen MT" panose="020B0602020104020603" pitchFamily="34" charset="0"/>
              </a:rPr>
              <a:t>Menchero</a:t>
            </a:r>
            <a:endParaRPr lang="es-E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6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83B3D09-721B-47FB-91D2-44F494A57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617ECFE-05A0-4DEA-8157-223159753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371476"/>
            <a:ext cx="4438650" cy="1698832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/>
            </a:outerShdw>
            <a:reflection endPos="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extrusionH="76200">
            <a:extrusionClr>
              <a:schemeClr val="tx1"/>
            </a:extrusionClr>
            <a:contourClr>
              <a:schemeClr val="bg1"/>
            </a:contourClr>
          </a:sp3d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DD82E98-3085-4601-9881-E0DA995E7F47}"/>
              </a:ext>
            </a:extLst>
          </p:cNvPr>
          <p:cNvSpPr txBox="1"/>
          <p:nvPr/>
        </p:nvSpPr>
        <p:spPr>
          <a:xfrm>
            <a:off x="8113892" y="2152650"/>
            <a:ext cx="27269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u="sng" dirty="0">
                <a:latin typeface="Dubai" panose="020B0503030403030204" pitchFamily="34" charset="-78"/>
                <a:cs typeface="Dubai" panose="020B0503030403030204" pitchFamily="34" charset="-78"/>
              </a:rPr>
              <a:t>Problemas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CA9E94-2006-4C30-A3D0-A6D261D936CE}"/>
              </a:ext>
            </a:extLst>
          </p:cNvPr>
          <p:cNvSpPr txBox="1"/>
          <p:nvPr/>
        </p:nvSpPr>
        <p:spPr>
          <a:xfrm>
            <a:off x="985838" y="561975"/>
            <a:ext cx="5286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u="sng" dirty="0">
                <a:latin typeface="Dubai" panose="020B0503030403030204" pitchFamily="34" charset="-78"/>
                <a:cs typeface="Dubai" panose="020B0503030403030204" pitchFamily="34" charset="-78"/>
              </a:rPr>
              <a:t>¿Qué hemos hecho?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E71EDA7-6732-4D59-B9F6-EEF54D1AB4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6782">
            <a:off x="985838" y="2070308"/>
            <a:ext cx="2205625" cy="22056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51EC241-1EF1-47E1-9729-ACF96B217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88" y="2813142"/>
            <a:ext cx="854377" cy="85437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307E350-0489-4A8F-B17B-3C238EF8F7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42" y="4374805"/>
            <a:ext cx="2185677" cy="218567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202B2D8-CD79-4C88-B2E9-046409453D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81" y="3843079"/>
            <a:ext cx="2185677" cy="174854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1280C83-1D1F-46AC-8CC6-2B8B7626AA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929">
            <a:off x="10521195" y="2665707"/>
            <a:ext cx="639323" cy="410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4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E10BC01-CE2C-4746-A286-B0D7F92E5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13" y="0"/>
            <a:ext cx="12204713" cy="685799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44A232A-B271-4378-8EB4-8206E2C86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51" y="0"/>
            <a:ext cx="754149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EC5992D-B6D4-4593-AD45-2558A1D50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13" y="1385395"/>
            <a:ext cx="6046164" cy="4087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3933DBF-728D-4BD2-BC12-DC7F7459B0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01" y="845594"/>
            <a:ext cx="6253799" cy="51668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83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CA9C43-CAB0-457B-BEF8-C777CA05B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37EE376-835E-4920-AA08-EF155B867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58"/>
            <a:ext cx="7627918" cy="515647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0778A64-9A13-40B6-9A92-AFDE3928C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918" y="0"/>
            <a:ext cx="3854469" cy="6872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610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7CE71DC-B498-40F0-BDD9-1A91BB479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6EC5EA7-0CAC-45D6-B96B-192232261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90" y="635976"/>
            <a:ext cx="3418742" cy="2564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F8D8B1D-1B9B-4F17-BEF1-B5589BE24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89" y="3589093"/>
            <a:ext cx="3418743" cy="2564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BCD7D42-D468-4561-AF36-C36EB4603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138" y="0"/>
            <a:ext cx="5468373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429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D83FAFC-D01E-4F0A-A06A-73EAE7A6F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5604446-47D3-48B1-996A-78E3E24BB1B7}"/>
              </a:ext>
            </a:extLst>
          </p:cNvPr>
          <p:cNvSpPr txBox="1"/>
          <p:nvPr/>
        </p:nvSpPr>
        <p:spPr>
          <a:xfrm>
            <a:off x="4828409" y="463062"/>
            <a:ext cx="2535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latin typeface="Forte" panose="03060902040502070203" pitchFamily="66" charset="0"/>
              </a:rPr>
              <a:t>Objetivos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4D60BEE-02C8-4965-AE74-E6AF288C9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3505">
            <a:off x="695293" y="653832"/>
            <a:ext cx="3433763" cy="343376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B862B8B-4AB7-4E75-9B3C-542C1310A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265" y="175113"/>
            <a:ext cx="3467100" cy="34671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A9136AB-6242-43C9-8152-B9AB677352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451" y="3966063"/>
            <a:ext cx="2428875" cy="242887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4006F95-C048-475C-BF50-96001669B2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55049">
            <a:off x="6708423" y="3975525"/>
            <a:ext cx="2451011" cy="245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03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Dubai</vt:lpstr>
      <vt:lpstr>Forte</vt:lpstr>
      <vt:lpstr>Tw Cen MT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Perez Martin</dc:creator>
  <cp:lastModifiedBy>Gonzalo Perez Martin</cp:lastModifiedBy>
  <cp:revision>8</cp:revision>
  <dcterms:created xsi:type="dcterms:W3CDTF">2018-11-22T18:54:45Z</dcterms:created>
  <dcterms:modified xsi:type="dcterms:W3CDTF">2018-11-22T20:11:12Z</dcterms:modified>
</cp:coreProperties>
</file>