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visalputri" TargetMode="External"/><Relationship Id="rId2" Type="http://schemas.openxmlformats.org/officeDocument/2006/relationships/hyperlink" Target="https://github.com/HadesSha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BuddyMove+Data+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visalputri/TugasBesar_DataMining_049_053" TargetMode="External"/><Relationship Id="rId2" Type="http://schemas.openxmlformats.org/officeDocument/2006/relationships/hyperlink" Target="https://archive.ics.uci.edu/ml/datasets/BuddyMove+Data+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lvisalputri" TargetMode="External"/><Relationship Id="rId4" Type="http://schemas.openxmlformats.org/officeDocument/2006/relationships/hyperlink" Target="https://github.com/HadesSha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559854"/>
            <a:ext cx="8361229" cy="2098226"/>
          </a:xfrm>
        </p:spPr>
        <p:txBody>
          <a:bodyPr/>
          <a:lstStyle/>
          <a:p>
            <a:r>
              <a:rPr lang="en-US" sz="6600" b="1" dirty="0" smtClean="0"/>
              <a:t>Big data mining task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450" y="3969726"/>
            <a:ext cx="7781906" cy="108623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err="1"/>
              <a:t>BuddyMove</a:t>
            </a:r>
            <a:r>
              <a:rPr lang="en-US" dirty="0"/>
              <a:t> Data Set 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/>
              <a:t>: https://github.com/silvisalputri/TugasBesar_DataMining_049_053</a:t>
            </a:r>
          </a:p>
        </p:txBody>
      </p:sp>
    </p:spTree>
    <p:extLst>
      <p:ext uri="{BB962C8B-B14F-4D97-AF65-F5344CB8AC3E}">
        <p14:creationId xmlns:p14="http://schemas.microsoft.com/office/powerpoint/2010/main" val="10198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Timoteus</a:t>
            </a:r>
            <a:r>
              <a:rPr lang="en-US" dirty="0" smtClean="0"/>
              <a:t> </a:t>
            </a:r>
            <a:r>
              <a:rPr lang="en-US" dirty="0" err="1" smtClean="0"/>
              <a:t>Sirait</a:t>
            </a:r>
            <a:r>
              <a:rPr lang="en-US" dirty="0" smtClean="0"/>
              <a:t> (3311901049</a:t>
            </a:r>
            <a:r>
              <a:rPr lang="en-US" dirty="0"/>
              <a:t>) </a:t>
            </a:r>
            <a:endParaRPr lang="en-US" dirty="0" smtClean="0"/>
          </a:p>
          <a:p>
            <a:pPr marL="349250" indent="53975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github.com/HadesShade</a:t>
            </a:r>
            <a:endParaRPr lang="en-US" dirty="0" smtClean="0"/>
          </a:p>
          <a:p>
            <a:pPr marL="349250" indent="53975">
              <a:buNone/>
            </a:pPr>
            <a:endParaRPr lang="en-US" dirty="0" smtClean="0"/>
          </a:p>
          <a:p>
            <a:r>
              <a:rPr lang="en-US" dirty="0" err="1" smtClean="0"/>
              <a:t>Silvi</a:t>
            </a:r>
            <a:r>
              <a:rPr lang="en-US" dirty="0"/>
              <a:t> </a:t>
            </a:r>
            <a:r>
              <a:rPr lang="en-US" dirty="0" err="1" smtClean="0"/>
              <a:t>Salputri</a:t>
            </a:r>
            <a:r>
              <a:rPr lang="en-US" dirty="0"/>
              <a:t> (3311901053) </a:t>
            </a:r>
            <a:endParaRPr lang="en-US" dirty="0" smtClean="0"/>
          </a:p>
          <a:p>
            <a:pPr marL="403225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github.com/silvisalputri</a:t>
            </a:r>
            <a:endParaRPr lang="en-US" dirty="0" smtClean="0"/>
          </a:p>
          <a:p>
            <a:pPr marL="403225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Member’s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7009"/>
            <a:ext cx="1040802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Title: </a:t>
            </a:r>
            <a:r>
              <a:rPr lang="en-US" sz="1800" b="1" dirty="0" err="1" smtClean="0"/>
              <a:t>BuddyMove</a:t>
            </a:r>
            <a:r>
              <a:rPr lang="en-US" sz="1800" b="1" dirty="0" smtClean="0"/>
              <a:t> </a:t>
            </a:r>
            <a:r>
              <a:rPr lang="en-US" sz="1800" b="1" dirty="0"/>
              <a:t>Data Set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Abstract: User interest information extracted from user reviews published </a:t>
            </a:r>
            <a:r>
              <a:rPr lang="en-US" sz="1800" dirty="0" smtClean="0"/>
              <a:t>in holidayiq.com </a:t>
            </a:r>
            <a:r>
              <a:rPr lang="en-US" sz="1800" dirty="0"/>
              <a:t>about various types of point of interests in South India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61150"/>
              </p:ext>
            </p:extLst>
          </p:nvPr>
        </p:nvGraphicFramePr>
        <p:xfrm>
          <a:off x="1506071" y="2962835"/>
          <a:ext cx="9829800" cy="1104900"/>
        </p:xfrm>
        <a:graphic>
          <a:graphicData uri="http://schemas.openxmlformats.org/drawingml/2006/table">
            <a:tbl>
              <a:tblPr/>
              <a:tblGrid>
                <a:gridCol w="1613647"/>
                <a:gridCol w="1662953"/>
                <a:gridCol w="1638300"/>
                <a:gridCol w="1638300"/>
                <a:gridCol w="1638300"/>
                <a:gridCol w="1638300"/>
              </a:tblGrid>
              <a:tr h="412724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Characteristics:  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Multivariate, Text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249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2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Real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2018-07-01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64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Classification, Clustering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32408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6051176"/>
            <a:ext cx="557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https://archive.ics.uci.edu/ml/datasets/BuddyMove+Data+Set</a:t>
            </a:r>
          </a:p>
        </p:txBody>
      </p:sp>
    </p:spTree>
    <p:extLst>
      <p:ext uri="{BB962C8B-B14F-4D97-AF65-F5344CB8AC3E}">
        <p14:creationId xmlns:p14="http://schemas.microsoft.com/office/powerpoint/2010/main" val="39934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929"/>
          </a:xfrm>
        </p:spPr>
        <p:txBody>
          <a:bodyPr/>
          <a:lstStyle/>
          <a:p>
            <a:r>
              <a:rPr lang="en-US" dirty="0"/>
              <a:t>Dataset Explanation and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465729"/>
            <a:ext cx="101256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Source: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Shini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Renjith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shinirenjith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'@' gmail.com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Set Information: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This dataset was populated from destination reviews published by 249 reviewers of holidayiq.com till October 2014. Reviews falling in 6 categories among destinations across South India were considered and the count of reviews in each category for every reviewer (traveler) is captured.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Attribute Information: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Attribute 1 : Unique user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Attribute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2 : Number of reviews on stadiums, sports complex,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etc.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Attribute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3 : Number of reviews on religious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institutions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Attribute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4 : Number of reviews on beach, lake, river,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etc.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Attribute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5 : Number of reviews on theatres, exhibitions,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etc.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Attribute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6 : Number of reviews on malls, shopping places,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etc.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Attribute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7 : Number of reviews on parks, picnic spots, etc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1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988"/>
            <a:ext cx="10179424" cy="4831218"/>
          </a:xfrm>
        </p:spPr>
        <p:txBody>
          <a:bodyPr>
            <a:normAutofit/>
          </a:bodyPr>
          <a:lstStyle/>
          <a:p>
            <a:r>
              <a:rPr lang="en-US" sz="1800" dirty="0"/>
              <a:t>Download dataset from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archive.ics.uci.edu/ml/datasets/BuddyMove+Data+Set</a:t>
            </a:r>
            <a:endParaRPr lang="en-US" sz="1800" dirty="0" smtClean="0"/>
          </a:p>
          <a:p>
            <a:r>
              <a:rPr lang="en-US" sz="1800" dirty="0" smtClean="0"/>
              <a:t>Move the dataset to working directory </a:t>
            </a:r>
          </a:p>
          <a:p>
            <a:r>
              <a:rPr lang="en-US" sz="1800" dirty="0" smtClean="0"/>
              <a:t>Use K-Means algorithm method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from column number 2 to 6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Create the plot for column 2 and 3 based the clustering model and give some attracted property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778046" y="3000708"/>
            <a:ext cx="3438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clust1 &lt;- </a:t>
            </a:r>
            <a:r>
              <a:rPr lang="en-US" sz="1600" b="1" dirty="0" err="1">
                <a:latin typeface="Consolas" panose="020B0609020204030204" pitchFamily="49" charset="0"/>
              </a:rPr>
              <a:t>kmeans</a:t>
            </a:r>
            <a:r>
              <a:rPr lang="en-US" sz="1600" b="1" dirty="0">
                <a:latin typeface="Consolas" panose="020B0609020204030204" pitchFamily="49" charset="0"/>
              </a:rPr>
              <a:t>(data[2:6],3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clust1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46" y="3651560"/>
            <a:ext cx="4797566" cy="12418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8046" y="5441941"/>
            <a:ext cx="5795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plot(data[2:3], col = clust1$cluster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points(clust1$centers, col = 2:3, </a:t>
            </a:r>
            <a:r>
              <a:rPr lang="en-US" sz="1600" b="1" dirty="0" err="1">
                <a:latin typeface="Consolas" panose="020B0609020204030204" pitchFamily="49" charset="0"/>
              </a:rPr>
              <a:t>pch</a:t>
            </a:r>
            <a:r>
              <a:rPr lang="en-US" sz="1600" b="1" dirty="0">
                <a:latin typeface="Consolas" panose="020B0609020204030204" pitchFamily="49" charset="0"/>
              </a:rPr>
              <a:t> = 8, </a:t>
            </a:r>
            <a:r>
              <a:rPr lang="en-US" sz="1600" b="1" dirty="0" err="1">
                <a:latin typeface="Consolas" panose="020B0609020204030204" pitchFamily="49" charset="0"/>
              </a:rPr>
              <a:t>cex</a:t>
            </a:r>
            <a:r>
              <a:rPr lang="en-US" sz="1600" b="1" dirty="0">
                <a:latin typeface="Consolas" panose="020B0609020204030204" pitchFamily="49" charset="0"/>
              </a:rPr>
              <a:t> =2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384" y="4647625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View </a:t>
            </a:r>
            <a:r>
              <a:rPr lang="en-US" sz="1800" dirty="0"/>
              <a:t>the data and cluster number in a new </a:t>
            </a:r>
            <a:r>
              <a:rPr lang="en-US" sz="1800" dirty="0" smtClean="0"/>
              <a:t>table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smtClean="0"/>
              <a:t>Data Mining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419"/>
          <a:stretch/>
        </p:blipFill>
        <p:spPr>
          <a:xfrm>
            <a:off x="872241" y="1428750"/>
            <a:ext cx="5800000" cy="2932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239796" y="5055422"/>
            <a:ext cx="4785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result &lt;- </a:t>
            </a:r>
            <a:r>
              <a:rPr lang="en-US" sz="1600" b="1" dirty="0" err="1">
                <a:latin typeface="Consolas" panose="020B0609020204030204" pitchFamily="49" charset="0"/>
              </a:rPr>
              <a:t>data.frame</a:t>
            </a:r>
            <a:r>
              <a:rPr lang="en-US" sz="1600" b="1" dirty="0">
                <a:latin typeface="Consolas" panose="020B0609020204030204" pitchFamily="49" charset="0"/>
              </a:rPr>
              <a:t>(data,clust1$cluster)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View(result)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535" y="2371887"/>
            <a:ext cx="494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result displays a Sport object in the form of a plot image and there are 3 cluster </a:t>
            </a:r>
            <a:r>
              <a:rPr lang="en-US" dirty="0" smtClean="0"/>
              <a:t>points.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1" y="4647625"/>
            <a:ext cx="5800000" cy="1400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80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5694"/>
            <a:ext cx="10192871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Dataset Source: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archive.ics.uci.edu/ml/datasets/BuddyMove+Data+Set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Link Project: Link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github.com/silvisalputri/TugasBesar_DataMining_049_053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 Kevin’s </a:t>
            </a:r>
            <a:r>
              <a:rPr lang="en-US" dirty="0" err="1" smtClean="0"/>
              <a:t>github</a:t>
            </a:r>
            <a:r>
              <a:rPr lang="en-US" dirty="0" smtClean="0"/>
              <a:t> account: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github.com/HadesShade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err="1" smtClean="0"/>
              <a:t>Silvi’s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github.com/silvisalputri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</TotalTime>
  <Words>312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Book</vt:lpstr>
      <vt:lpstr>Crop</vt:lpstr>
      <vt:lpstr>Big data mining task</vt:lpstr>
      <vt:lpstr>PowerPoint Presentation</vt:lpstr>
      <vt:lpstr>Dataset</vt:lpstr>
      <vt:lpstr>Dataset Explanation and Analysis</vt:lpstr>
      <vt:lpstr>Data Mining Process</vt:lpstr>
      <vt:lpstr>Data Mining Results</vt:lpstr>
      <vt:lpstr>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 Data Mining</dc:title>
  <dc:creator>Microsoft account</dc:creator>
  <cp:lastModifiedBy>Microsoft account</cp:lastModifiedBy>
  <cp:revision>8</cp:revision>
  <dcterms:created xsi:type="dcterms:W3CDTF">2020-12-29T09:44:02Z</dcterms:created>
  <dcterms:modified xsi:type="dcterms:W3CDTF">2020-12-29T11:21:15Z</dcterms:modified>
</cp:coreProperties>
</file>