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518" r:id="rId3"/>
    <p:sldId id="538" r:id="rId4"/>
    <p:sldId id="539" r:id="rId5"/>
    <p:sldId id="540" r:id="rId6"/>
    <p:sldId id="542" r:id="rId7"/>
    <p:sldId id="543" r:id="rId8"/>
    <p:sldId id="544" r:id="rId9"/>
    <p:sldId id="545" r:id="rId10"/>
    <p:sldId id="546" r:id="rId11"/>
    <p:sldId id="547" r:id="rId12"/>
    <p:sldId id="549" r:id="rId13"/>
    <p:sldId id="550" r:id="rId14"/>
    <p:sldId id="548" r:id="rId15"/>
    <p:sldId id="51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hivo Light" panose="020B0600000101010101" charset="0"/>
      <p:regular r:id="rId22"/>
      <p:italic r:id="rId23"/>
    </p:embeddedFont>
    <p:embeddedFont>
      <p:font typeface="Oswald Medium" panose="00000600000000000000" pitchFamily="2" charset="0"/>
      <p:regular r:id="rId24"/>
    </p:embeddedFont>
    <p:embeddedFont>
      <p:font typeface="Oswald SemiBold" panose="00000700000000000000" pitchFamily="2" charset="0"/>
      <p:regular r:id="rId25"/>
      <p:bold r:id="rId26"/>
    </p:embeddedFont>
    <p:embeddedFont>
      <p:font typeface="Roboto Light" panose="02000000000000000000" pitchFamily="2" charset="0"/>
      <p:regular r:id="rId27"/>
      <p:italic r:id="rId28"/>
    </p:embeddedFont>
    <p:embeddedFont>
      <p:font typeface="나눔스퀘어" panose="020B0600000101010101" pitchFamily="50" charset="-127"/>
      <p:regular r:id="rId29"/>
    </p:embeddedFont>
    <p:embeddedFont>
      <p:font typeface="나눔스퀘어 Bold" panose="020B0600000101010101" pitchFamily="50" charset="-127"/>
      <p:bold r:id="rId30"/>
    </p:embeddedFont>
    <p:embeddedFont>
      <p:font typeface="나눔스퀘어 ExtraBold" panose="020B0600000101010101" pitchFamily="50" charset="-127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6264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249"/>
    <a:srgbClr val="E6E6E6"/>
    <a:srgbClr val="F57E1B"/>
    <a:srgbClr val="F8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344"/>
  </p:normalViewPr>
  <p:slideViewPr>
    <p:cSldViewPr snapToGrid="0" snapToObjects="1">
      <p:cViewPr varScale="1">
        <p:scale>
          <a:sx n="63" d="100"/>
          <a:sy n="63" d="100"/>
        </p:scale>
        <p:origin x="193" y="40"/>
      </p:cViewPr>
      <p:guideLst>
        <p:guide orient="horz" pos="1896"/>
        <p:guide pos="6264"/>
        <p:guide orient="horz"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9A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D-4362-871C-AF283206148E}"/>
              </c:ext>
            </c:extLst>
          </c:dPt>
          <c:dPt>
            <c:idx val="1"/>
            <c:bubble3D val="0"/>
            <c:explosion val="11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D-4362-871C-AF283206148E}"/>
              </c:ext>
            </c:extLst>
          </c:dPt>
          <c:dPt>
            <c:idx val="2"/>
            <c:bubble3D val="0"/>
            <c:explosion val="12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D-4362-871C-AF283206148E}"/>
              </c:ext>
            </c:extLst>
          </c:dPt>
          <c:dPt>
            <c:idx val="3"/>
            <c:bubble3D val="0"/>
            <c:explosion val="12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D-4362-871C-AF283206148E}"/>
              </c:ext>
            </c:extLst>
          </c:dPt>
          <c:dPt>
            <c:idx val="4"/>
            <c:bubble3D val="0"/>
            <c:explosion val="11"/>
            <c:spPr>
              <a:solidFill>
                <a:srgbClr val="FF99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D-4362-871C-AF283206148E}"/>
              </c:ext>
            </c:extLst>
          </c:dPt>
          <c:dPt>
            <c:idx val="5"/>
            <c:bubble3D val="0"/>
            <c:explosion val="12"/>
            <c:spPr>
              <a:solidFill>
                <a:srgbClr val="FF99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D-4362-871C-AF283206148E}"/>
              </c:ext>
            </c:extLst>
          </c:dPt>
          <c:cat>
            <c:strRef>
              <c:f>Sheet1!$A$2:$A$7</c:f>
              <c:strCache>
                <c:ptCount val="6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  <c:pt idx="5">
                  <c:v>6분기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ED-4362-871C-AF2832061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swald Medium" pitchFamily="2" charset="77"/>
              </a:defRPr>
            </a:lvl1pPr>
          </a:lstStyle>
          <a:p>
            <a:fld id="{EB692D35-10FD-6545-8C02-813A60B2B96E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swald Medium" pitchFamily="2" charset="77"/>
              </a:defRPr>
            </a:lvl1pPr>
          </a:lstStyle>
          <a:p>
            <a:fld id="{1CDBF76F-1338-7C4E-90E8-75B3975575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swald Medium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475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C4F468-92DA-1344-817F-5C3B436262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Chivo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ceteros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verterem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his, sea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eius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iisque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eu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 Et vis stet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dolorem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perpetua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usu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ea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diam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affert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labores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9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circle background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972410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972409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972408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4173281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4173280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4173279"/>
            <a:ext cx="3650745" cy="1938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90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403642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403641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403640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3145719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3145718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3145717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F725F5F-29EC-7A46-867A-CB9D50B0EE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4143" y="4704781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B1D89C0-DF86-9545-9067-BA2DAC653A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70627" y="4704780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4CABBFD-2B5D-444F-B158-905AE8E47C7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67110" y="4704779"/>
            <a:ext cx="3650745" cy="74207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54232E4-32B2-BD43-9691-9BBD9351E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74141" y="5446858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C0A11A7-0907-614C-8968-1586880AB5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70625" y="5446857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82C0728-65EA-464F-9DD9-96CB9AFFB3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67108" y="5446856"/>
            <a:ext cx="3650745" cy="742077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77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277" y="4774196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5761" y="4774195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2244" y="4774194"/>
            <a:ext cx="3186688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110A1B4-AB77-864B-B93F-F28A82526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76" y="1947278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11B599-DCFD-2A4C-816B-38B258B72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5760" y="1947278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41FAB79-2CD0-1F4F-8D6D-89BBDBD10E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02243" y="1947277"/>
            <a:ext cx="3186687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1CBA4-BF0F-F64D-A26B-C41A89039D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276" y="603183"/>
            <a:ext cx="10979654" cy="81053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67046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2635213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736" y="4061401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6680" y="4061400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624" y="4061399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64567" y="4061398"/>
            <a:ext cx="2634697" cy="1938771"/>
          </a:xfrm>
        </p:spPr>
        <p:txBody>
          <a:bodyPr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89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5398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8476" y="5039833"/>
            <a:ext cx="5470790" cy="1453042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28E688-4C96-3741-B36A-E07F7575E2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736" y="5039832"/>
            <a:ext cx="5470790" cy="1453042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735F7D-60F3-B145-8311-B30F1DF63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8476" y="4469219"/>
            <a:ext cx="5470790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852C7C0-65BA-1D4D-8A01-2388FE2C2A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736" y="4469218"/>
            <a:ext cx="5470790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59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3428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4662" y="5613991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28E688-4C96-3741-B36A-E07F7575E2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736" y="5613990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E735F7D-60F3-B145-8311-B30F1DF63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14662" y="5043377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852C7C0-65BA-1D4D-8A01-2388FE2C2A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2736" y="5043376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D47342-243E-EA42-8B1C-33FAC522BA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36587" y="5613990"/>
            <a:ext cx="3562677" cy="850604"/>
          </a:xfrm>
        </p:spPr>
        <p:txBody>
          <a:bodyPr>
            <a:noAutofit/>
          </a:bodyPr>
          <a:lstStyle>
            <a:lvl1pPr marL="0" indent="0">
              <a:buNone/>
              <a:defRPr sz="1400" b="0" i="0"/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11C4EF7-2E45-A142-A612-2BF9D714DF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587" y="5043376"/>
            <a:ext cx="3562677" cy="570613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74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5770" y="2322193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19F3C81-C606-9E45-A76F-3D6A4C159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9846" y="2322192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655E03-1B41-0643-886E-78DF89046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5770" y="4376148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2EC3778-6871-3F46-8EE3-A1C813759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29846" y="4376147"/>
            <a:ext cx="3147935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73943D-8970-6940-B28D-1826D9D8A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0591" y="4366865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B3FA68-8FF9-B64E-B527-A0CFCFF97C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070" y="2324060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4A625-885B-E04E-8BFC-79A5BD6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0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1231034"/>
            <a:ext cx="3207255" cy="219796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289588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0599" y="3429000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38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655E03-1B41-0643-886E-78DF89046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5770" y="4376148"/>
            <a:ext cx="6418030" cy="1536989"/>
          </a:xfrm>
        </p:spPr>
        <p:txBody>
          <a:bodyPr anchor="ctr">
            <a:noAutofit/>
          </a:bodyPr>
          <a:lstStyle>
            <a:lvl1pPr marL="0" indent="0">
              <a:buNone/>
              <a:defRPr sz="1600" b="0" i="0"/>
            </a:lvl1pPr>
            <a:lvl2pPr marL="457200" indent="0">
              <a:buNone/>
              <a:defRPr sz="1400" b="0" i="0"/>
            </a:lvl2pPr>
            <a:lvl3pPr marL="914400" indent="0">
              <a:buNone/>
              <a:defRPr sz="1200" b="0" i="0"/>
            </a:lvl3pPr>
            <a:lvl4pPr marL="1371600" indent="0">
              <a:buNone/>
              <a:defRPr sz="1100" b="0" i="0"/>
            </a:lvl4pPr>
            <a:lvl5pPr marL="1828800" indent="0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73943D-8970-6940-B28D-1826D9D8AE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0591" y="4366865"/>
            <a:ext cx="3940517" cy="1545828"/>
          </a:xfrm>
        </p:spPr>
        <p:txBody>
          <a:bodyPr anchor="ctr">
            <a:noAutofit/>
          </a:bodyPr>
          <a:lstStyle>
            <a:lvl1pPr marL="0" indent="0" algn="r">
              <a:buNone/>
              <a:defRPr sz="36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B3FA68-8FF9-B64E-B527-A0CFCFF97C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070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4A625-885B-E04E-8BFC-79A5BD6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noFill/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AA4EDCC-12FD-2F4B-8085-FA396D7440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4782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8B7584C-4C1C-894B-9823-E37B760A35B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17494" y="2721935"/>
            <a:ext cx="3036305" cy="926259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 i="0" cap="all" baseline="0"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604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5786F8-1EBE-A34F-8FF0-691916AD4E7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951" y="517848"/>
            <a:ext cx="8800097" cy="988579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3429000"/>
            <a:ext cx="4059936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0599" y="3429000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C53FD0C-B1DC-E141-90F0-958953CFC6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2064" y="3429000"/>
            <a:ext cx="4059936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F5F0BC-E255-C841-9FB2-D5898ADF33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95951" y="1699219"/>
            <a:ext cx="8800096" cy="795787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/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3C10868-D381-D148-A04D-51D793729E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847" y="4719762"/>
            <a:ext cx="3036306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F56925B-FE49-864C-BCE2-2C4BDFAA00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7847" y="3793503"/>
            <a:ext cx="3036305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bg2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91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B5204-28C8-E44F-A86F-32B498F4E9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5131 w 12192000"/>
              <a:gd name="connsiteY0" fmla="*/ 838931 h 6858000"/>
              <a:gd name="connsiteX1" fmla="*/ 11276869 w 12192000"/>
              <a:gd name="connsiteY1" fmla="*/ 838931 h 6858000"/>
              <a:gd name="connsiteX2" fmla="*/ 11276869 w 12192000"/>
              <a:gd name="connsiteY2" fmla="*/ 5893657 h 6858000"/>
              <a:gd name="connsiteX3" fmla="*/ 915131 w 12192000"/>
              <a:gd name="connsiteY3" fmla="*/ 5893657 h 6858000"/>
              <a:gd name="connsiteX4" fmla="*/ 838200 w 12192000"/>
              <a:gd name="connsiteY4" fmla="*/ 762000 h 6858000"/>
              <a:gd name="connsiteX5" fmla="*/ 838200 w 12192000"/>
              <a:gd name="connsiteY5" fmla="*/ 5970588 h 6858000"/>
              <a:gd name="connsiteX6" fmla="*/ 11353800 w 12192000"/>
              <a:gd name="connsiteY6" fmla="*/ 5970588 h 6858000"/>
              <a:gd name="connsiteX7" fmla="*/ 11353800 w 12192000"/>
              <a:gd name="connsiteY7" fmla="*/ 7620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5131" y="838931"/>
                </a:moveTo>
                <a:lnTo>
                  <a:pt x="11276869" y="838931"/>
                </a:lnTo>
                <a:lnTo>
                  <a:pt x="11276869" y="5893657"/>
                </a:lnTo>
                <a:lnTo>
                  <a:pt x="915131" y="5893657"/>
                </a:lnTo>
                <a:close/>
                <a:moveTo>
                  <a:pt x="838200" y="762000"/>
                </a:moveTo>
                <a:lnTo>
                  <a:pt x="838200" y="5970588"/>
                </a:lnTo>
                <a:lnTo>
                  <a:pt x="11353800" y="5970588"/>
                </a:lnTo>
                <a:lnTo>
                  <a:pt x="11353800" y="762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6475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4BB6CA-D6FD-4640-9A59-A33350DBE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128" y="4698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1129" y="3772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4698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772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956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01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1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35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33190" y="4778308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3191" y="3852049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97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97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19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E7F68-8A21-DB42-8073-581EE274B25F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B8B77C-15A9-6442-A014-0792F57103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3429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8F8246-9AD0-7849-A7EF-AC79192FD9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190" y="4778308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CD2F1A-219E-B045-9E75-477E9186A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7191" y="3852049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AFC96B9-125D-6643-9F73-DCBBE03A38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1128" y="1269497"/>
            <a:ext cx="4693745" cy="1620389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1400" b="0" i="0"/>
            </a:lvl2pPr>
            <a:lvl3pPr marL="914400" indent="0" algn="ctr">
              <a:buNone/>
              <a:defRPr sz="1200" b="0" i="0"/>
            </a:lvl3pPr>
            <a:lvl4pPr marL="1371600" indent="0" algn="ctr">
              <a:buNone/>
              <a:defRPr sz="1100" b="0" i="0"/>
            </a:lvl4pPr>
            <a:lvl5pPr marL="1828800" indent="0" algn="ctr">
              <a:buNone/>
              <a:defRPr sz="11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5D2DB74-049F-F748-9864-6C2F0520FA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1129" y="343238"/>
            <a:ext cx="4693743" cy="92625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 i="0" cap="all" baseline="0">
                <a:solidFill>
                  <a:schemeClr val="accent1"/>
                </a:solidFill>
                <a:latin typeface="Oswald SemiBold" pitchFamily="2" charset="77"/>
              </a:defRPr>
            </a:lvl1pPr>
            <a:lvl2pPr marL="457200" indent="0">
              <a:buNone/>
              <a:defRPr sz="1200" b="0" i="0"/>
            </a:lvl2pPr>
            <a:lvl3pPr marL="914400" indent="0">
              <a:buNone/>
              <a:defRPr sz="1100" b="0" i="0"/>
            </a:lvl3pPr>
            <a:lvl4pPr marL="1371600" indent="0">
              <a:buNone/>
              <a:defRPr sz="1050" b="0" i="0"/>
            </a:lvl4pPr>
            <a:lvl5pPr marL="1828800" indent="0">
              <a:buNone/>
              <a:defRPr sz="105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595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774193"/>
            <a:ext cx="407213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72130" y="4774195"/>
            <a:ext cx="408127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53400" y="4774194"/>
            <a:ext cx="4038600" cy="1325563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110A1B4-AB77-864B-B93F-F28A825262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47278"/>
            <a:ext cx="4059936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911B599-DCFD-2A4C-816B-38B258B72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2130" y="1947278"/>
            <a:ext cx="4059936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41FAB79-2CD0-1F4F-8D6D-89BBDBD10E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3400" y="1947277"/>
            <a:ext cx="4038600" cy="2777853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1CBA4-BF0F-F64D-A26B-C41A8903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76" y="603183"/>
            <a:ext cx="10979654" cy="810532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1642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1231034"/>
            <a:ext cx="3207255" cy="219796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5546" y="0"/>
            <a:ext cx="8236454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3429000"/>
            <a:ext cx="3207255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503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1231034"/>
            <a:ext cx="3207255" cy="2197966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5546" y="0"/>
            <a:ext cx="7398254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3429000"/>
            <a:ext cx="3207255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023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77" y="1231034"/>
            <a:ext cx="4431771" cy="2197966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8753" y="0"/>
            <a:ext cx="5131981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1477" y="3429000"/>
            <a:ext cx="4431771" cy="1938771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3312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17" y="1231034"/>
            <a:ext cx="3506969" cy="4553078"/>
          </a:xfrm>
        </p:spPr>
        <p:txBody>
          <a:bodyPr anchor="ctr">
            <a:norm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80114" y="0"/>
            <a:ext cx="4431772" cy="6857999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43014" y="1231034"/>
            <a:ext cx="3506969" cy="4553078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/>
            </a:lvl1pPr>
            <a:lvl2pPr marL="457200" indent="0" algn="l">
              <a:buNone/>
              <a:defRPr sz="1600" b="0" i="0"/>
            </a:lvl2pPr>
            <a:lvl3pPr marL="914400" indent="0" algn="l">
              <a:buNone/>
              <a:defRPr sz="1400" b="0" i="0"/>
            </a:lvl3pPr>
            <a:lvl4pPr marL="1371600" indent="0" algn="l">
              <a:buNone/>
              <a:defRPr sz="1200" b="0" i="0"/>
            </a:lvl4pPr>
            <a:lvl5pPr marL="1828800" indent="0" algn="l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340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967784"/>
            <a:ext cx="7323826" cy="89547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B2149F-603D-7843-9D40-B4F0702171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146" y="1998921"/>
            <a:ext cx="7323826" cy="42217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93629" y="2459614"/>
            <a:ext cx="320725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4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9056"/>
            <a:ext cx="10515600" cy="13255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BC4F468-92DA-1344-817F-5C3B436262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664619"/>
            <a:ext cx="10515600" cy="265166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Chivo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387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9" y="224003"/>
            <a:ext cx="7323826" cy="89547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B2149F-603D-7843-9D40-B4F0702171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681398"/>
            <a:ext cx="10292316" cy="32010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0A5BB8A-7672-6D49-8988-688435A00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68490" y="1119482"/>
            <a:ext cx="7323826" cy="1540652"/>
          </a:xfrm>
        </p:spPr>
        <p:txBody>
          <a:bodyPr>
            <a:noAutofit/>
          </a:bodyPr>
          <a:lstStyle>
            <a:lvl1pPr marL="0" indent="0" algn="r">
              <a:buNone/>
              <a:defRPr sz="1800" b="0" i="0"/>
            </a:lvl1pPr>
            <a:lvl2pPr marL="457200" indent="0" algn="r">
              <a:buNone/>
              <a:defRPr sz="1600" b="0" i="0"/>
            </a:lvl2pPr>
            <a:lvl3pPr marL="914400" indent="0" algn="r">
              <a:buNone/>
              <a:defRPr sz="1400" b="0" i="0"/>
            </a:lvl3pPr>
            <a:lvl4pPr marL="1371600" indent="0" algn="r">
              <a:buNone/>
              <a:defRPr sz="1200" b="0" i="0"/>
            </a:lvl4pPr>
            <a:lvl5pPr marL="1828800" indent="0" algn="r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9870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2875829"/>
            <a:ext cx="11443710" cy="7666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8231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2316" y="3845646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96402" y="3845646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00E4FC5-3C29-A34A-9ED0-9BB0AABEE5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2316" y="365125"/>
            <a:ext cx="5495538" cy="2197966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A2362EC-5402-4541-ADB3-E692FB79A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6" y="3845646"/>
            <a:ext cx="5495538" cy="2197966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205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365125"/>
            <a:ext cx="3207255" cy="219796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1140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68134" y="365125"/>
            <a:ext cx="2521454" cy="2197966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4146" y="2766219"/>
            <a:ext cx="7915442" cy="3454472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BDCB00E-E181-034A-B4E2-2FB1C9C17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10599" y="2766219"/>
            <a:ext cx="3207255" cy="3454472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0434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146" y="697634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F869854-3722-4B4B-9DA3-B5247AF21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3540" y="697634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B03B086-70F9-6647-BA92-BB712C6368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4145" y="3532908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18034BB-DC7D-2640-9E8B-61B598FF76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23540" y="3532908"/>
            <a:ext cx="2553805" cy="251662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8DFC60-50BC-894B-8B80-24E61B8F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934" y="1888691"/>
            <a:ext cx="528086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A80F8A3-B225-6547-B2D1-86354B64A7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435925"/>
            <a:ext cx="5257800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0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88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BB8533-D7B6-644D-BD33-D13D8516B8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762000"/>
            <a:ext cx="10515600" cy="5208588"/>
          </a:xfrm>
          <a:solidFill>
            <a:schemeClr val="bg1">
              <a:alpha val="34000"/>
            </a:schemeClr>
          </a:solidFill>
        </p:spPr>
        <p:txBody>
          <a:bodyPr anchor="ctr"/>
          <a:lstStyle>
            <a:lvl1pPr marL="0" indent="0" algn="ctr">
              <a:buNone/>
              <a:defRPr b="0" i="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F6D277-3820-1440-9688-2E75961570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9E3C-9EB4-AB45-B7C4-A3593B30B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7921" y="2276475"/>
            <a:ext cx="4478079" cy="132556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B11B6-42A4-6142-A7C8-2743D7B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50A37-380D-F94E-B5F2-9B3040D1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DE528-A2B4-3D4C-90CE-4430B4F7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B1C4F-631A-2841-BCDB-E21EE524FA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17921" y="3602038"/>
            <a:ext cx="4478079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bg2"/>
                </a:solidFill>
              </a:defRPr>
            </a:lvl2pPr>
            <a:lvl3pPr marL="914400" indent="0" algn="ctr">
              <a:buNone/>
              <a:defRPr>
                <a:solidFill>
                  <a:schemeClr val="bg2"/>
                </a:solidFill>
              </a:defRPr>
            </a:lvl3pPr>
            <a:lvl4pPr marL="1371600" indent="0" algn="ctr">
              <a:buNone/>
              <a:defRPr>
                <a:solidFill>
                  <a:schemeClr val="bg2"/>
                </a:solidFill>
              </a:defRPr>
            </a:lvl4pPr>
            <a:lvl5pPr marL="1828800" indent="0" algn="ctr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2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93344" y="0"/>
            <a:ext cx="4405312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5660800-BC7C-3D4D-BB4D-D14309B62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772" y="1446028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B0B1F9-E45E-7246-93FB-0390711AB9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772" y="4580749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C7732C0-67A9-5747-8D6C-C098C12A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80474" y="1446028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5FCAB5F-601E-724F-A4FC-9B65024475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80474" y="4580749"/>
            <a:ext cx="3326754" cy="198297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/>
            </a:lvl1pPr>
            <a:lvl2pPr marL="457200" indent="0" algn="ctr">
              <a:buNone/>
              <a:defRPr sz="1800" b="0" i="0"/>
            </a:lvl2pPr>
            <a:lvl3pPr marL="914400" indent="0" algn="ctr">
              <a:buNone/>
              <a:defRPr sz="1600" b="0" i="0"/>
            </a:lvl3pPr>
            <a:lvl4pPr marL="1371600" indent="0" algn="ctr">
              <a:buNone/>
              <a:defRPr sz="1400" b="0" i="0"/>
            </a:lvl4pPr>
            <a:lvl5pPr marL="1828800" indent="0" algn="ctr">
              <a:buNone/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418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91" y="365126"/>
            <a:ext cx="5181600" cy="266945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5999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C4427-8EB4-564E-BF01-EADFAFB3E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6213" y="3214688"/>
            <a:ext cx="5181600" cy="3141661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59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4A015D-571F-1F4B-974B-CBD2C44674A0}"/>
              </a:ext>
            </a:extLst>
          </p:cNvPr>
          <p:cNvSpPr/>
          <p:nvPr userDrawn="1"/>
        </p:nvSpPr>
        <p:spPr>
          <a:xfrm>
            <a:off x="3687412" y="0"/>
            <a:ext cx="4677631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827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9FDFD-46CB-994A-91E3-5605B71DBF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" y="0"/>
            <a:ext cx="3678237" cy="6858000"/>
          </a:xfrm>
          <a:solidFill>
            <a:schemeClr val="bg1"/>
          </a:solidFill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6C4427-8EB4-564E-BF01-EADFAFB3E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69634" y="1496290"/>
            <a:ext cx="3913187" cy="4723536"/>
          </a:xfrm>
        </p:spPr>
        <p:txBody>
          <a:bodyPr/>
          <a:lstStyle>
            <a:lvl1pPr marL="0" indent="0">
              <a:buNone/>
              <a:defRPr b="0" i="0"/>
            </a:lvl1pPr>
            <a:lvl2pPr marL="457200" indent="0">
              <a:buNone/>
              <a:defRPr b="0" i="0"/>
            </a:lvl2pPr>
            <a:lvl3pPr marL="914400" indent="0">
              <a:buNone/>
              <a:defRPr b="0" i="0"/>
            </a:lvl3pPr>
            <a:lvl4pPr marL="1371600" indent="0">
              <a:buNone/>
              <a:defRPr b="0" i="0"/>
            </a:lvl4pPr>
            <a:lvl5pPr marL="1828800" indent="0">
              <a:buNone/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968" y="401781"/>
            <a:ext cx="3896519" cy="109450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CDEBD39-CAFB-764B-A906-1F6F43175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71055" y="4281054"/>
            <a:ext cx="3328194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18EBCA8-64DD-DE4F-8610-06030AD6F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5849" y="1732683"/>
            <a:ext cx="3333400" cy="2548371"/>
          </a:xfrm>
        </p:spPr>
        <p:txBody>
          <a:bodyPr anchor="b"/>
          <a:lstStyle>
            <a:lvl1pPr marL="0" indent="0">
              <a:buNone/>
              <a:defRPr b="1" i="0" cap="all" baseline="0">
                <a:latin typeface="Oswald SemiBold" pitchFamily="2" charset="77"/>
              </a:defRPr>
            </a:lvl1pPr>
            <a:lvl2pPr marL="457200" indent="0">
              <a:buNone/>
              <a:defRPr b="1" i="0" cap="all" baseline="0">
                <a:latin typeface="Oswald SemiBold" pitchFamily="2" charset="77"/>
              </a:defRPr>
            </a:lvl2pPr>
            <a:lvl3pPr marL="914400" indent="0">
              <a:buNone/>
              <a:defRPr b="1" i="0" cap="all" baseline="0">
                <a:latin typeface="Oswald SemiBold" pitchFamily="2" charset="77"/>
              </a:defRPr>
            </a:lvl3pPr>
            <a:lvl4pPr marL="1371600" indent="0">
              <a:buNone/>
              <a:defRPr b="1" i="0" cap="all" baseline="0">
                <a:latin typeface="Oswald SemiBold" pitchFamily="2" charset="77"/>
              </a:defRPr>
            </a:lvl4pPr>
            <a:lvl5pPr marL="1828800" indent="0">
              <a:buNone/>
              <a:defRPr b="1" i="0" cap="all" baseline="0">
                <a:latin typeface="Oswald SemiBo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6" y="2228131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956" y="2228130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51766" y="2228129"/>
            <a:ext cx="3466088" cy="1200872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4" y="3429002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2956" y="3429001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1764" y="3429000"/>
            <a:ext cx="3466088" cy="1938771"/>
          </a:xfrm>
        </p:spPr>
        <p:txBody>
          <a:bodyPr>
            <a:noAutofit/>
          </a:bodyPr>
          <a:lstStyle>
            <a:lvl1pPr marL="0" indent="0" algn="l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0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B31-316B-8D40-A46C-834C46EC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5" y="497475"/>
            <a:ext cx="11443710" cy="120087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ABB3-7049-994D-B5D6-64F867F5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8FE3-79BF-DB4F-B648-6A8349C22FAF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D8D3-9228-7549-BC3E-16B137DF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4936-B3C3-224D-8B91-F63EDBA0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4480-4799-EE47-8D39-A19AEB8288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C722EB-B0D0-6649-BCC8-01F41F6B3F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145" y="2972410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A6247AD-6A28-DA4E-9856-B0457ACF3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0629" y="2972409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1" i="0" cap="all" baseline="0">
                <a:latin typeface="Oswald SemiBold" pitchFamily="2" charset="77"/>
              </a:defRPr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1408170-0DC4-794B-8D0C-6D8FDA83BF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7112" y="2972408"/>
            <a:ext cx="3650745" cy="120087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latin typeface="Oswald SemiBold" pitchFamily="2" charset="77"/>
              </a:defRPr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D6EB1DA-ED53-6F49-9F06-388137EB17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4143" y="4173281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6056064-94F0-8141-8549-E2C1A2D176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70627" y="4173280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7D5D29D-8CE0-5C49-BAFD-C85F34BEDD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7110" y="4173279"/>
            <a:ext cx="3650745" cy="1938771"/>
          </a:xfrm>
        </p:spPr>
        <p:txBody>
          <a:bodyPr>
            <a:no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1600" b="0" i="0"/>
            </a:lvl2pPr>
            <a:lvl3pPr marL="914400" indent="0">
              <a:buNone/>
              <a:defRPr sz="1400" b="0" i="0"/>
            </a:lvl3pPr>
            <a:lvl4pPr marL="1371600" indent="0">
              <a:buNone/>
              <a:defRPr sz="1200" b="0" i="0"/>
            </a:lvl4pPr>
            <a:lvl5pPr marL="1828800" indent="0">
              <a:buNone/>
              <a:defRPr sz="1200" b="0" i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5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B6463-B070-BB45-90E2-9C1C867A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BF2F-F7D7-2B45-880A-9B98D91F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1682-1BF7-EE41-9243-D95AF59C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fld id="{CC488FE3-79BF-DB4F-B648-6A8349C22FAF}" type="datetimeFigureOut">
              <a:rPr lang="en-US" smtClean="0"/>
              <a:pPr/>
              <a:t>9/30/2021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42CB-2366-3F4E-9D73-1789D4B06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88C8-E345-D145-89E4-13B882F9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2">
                    <a:lumMod val="25000"/>
                  </a:schemeClr>
                </a:solidFill>
                <a:latin typeface="Oswald Medium" pitchFamily="2" charset="77"/>
              </a:defRPr>
            </a:lvl1pPr>
          </a:lstStyle>
          <a:p>
            <a:fld id="{7E324480-4799-EE47-8D39-A19AEB8288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756" r:id="rId3"/>
    <p:sldLayoutId id="2147483675" r:id="rId4"/>
    <p:sldLayoutId id="2147483650" r:id="rId5"/>
    <p:sldLayoutId id="2147483676" r:id="rId6"/>
    <p:sldLayoutId id="2147483677" r:id="rId7"/>
    <p:sldLayoutId id="2147483670" r:id="rId8"/>
    <p:sldLayoutId id="2147483759" r:id="rId9"/>
    <p:sldLayoutId id="2147483760" r:id="rId10"/>
    <p:sldLayoutId id="2147483758" r:id="rId11"/>
    <p:sldLayoutId id="2147483687" r:id="rId12"/>
    <p:sldLayoutId id="2147483680" r:id="rId13"/>
    <p:sldLayoutId id="2147483686" r:id="rId14"/>
    <p:sldLayoutId id="2147483761" r:id="rId15"/>
    <p:sldLayoutId id="2147483762" r:id="rId16"/>
    <p:sldLayoutId id="2147483678" r:id="rId17"/>
    <p:sldLayoutId id="2147483763" r:id="rId18"/>
    <p:sldLayoutId id="2147483688" r:id="rId19"/>
    <p:sldLayoutId id="2147483689" r:id="rId20"/>
    <p:sldLayoutId id="2147483764" r:id="rId21"/>
    <p:sldLayoutId id="2147483765" r:id="rId22"/>
    <p:sldLayoutId id="2147483766" r:id="rId23"/>
    <p:sldLayoutId id="2147483767" r:id="rId24"/>
    <p:sldLayoutId id="2147483679" r:id="rId25"/>
    <p:sldLayoutId id="2147483681" r:id="rId26"/>
    <p:sldLayoutId id="2147483682" r:id="rId27"/>
    <p:sldLayoutId id="2147483684" r:id="rId28"/>
    <p:sldLayoutId id="2147483683" r:id="rId29"/>
    <p:sldLayoutId id="2147483685" r:id="rId30"/>
    <p:sldLayoutId id="2147483671" r:id="rId31"/>
    <p:sldLayoutId id="2147483673" r:id="rId32"/>
    <p:sldLayoutId id="2147483672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all" baseline="0">
          <a:solidFill>
            <a:schemeClr val="accent1"/>
          </a:solidFill>
          <a:latin typeface="Oswald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ivo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A47A1D4C-C5C0-F64D-BF73-AEF300861D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12000"/>
          </a:blip>
          <a:srcRect t="7746" b="7746"/>
          <a:stretch>
            <a:fillRect/>
          </a:stretch>
        </p:blipFill>
        <p:spPr/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B2386E16-4F55-6247-9B6B-4FABED163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920" y="4198233"/>
            <a:ext cx="9144000" cy="716448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최승용 이준석 김지민 김채은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박찬진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E686-9202-4CDB-8A30-4F67E5CC45F0}"/>
              </a:ext>
            </a:extLst>
          </p:cNvPr>
          <p:cNvSpPr txBox="1"/>
          <p:nvPr/>
        </p:nvSpPr>
        <p:spPr>
          <a:xfrm>
            <a:off x="1391920" y="2250777"/>
            <a:ext cx="7445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Hello. Lab</a:t>
            </a:r>
            <a:endParaRPr lang="ko-KR" altLang="en-US" sz="6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9BF1B-5AF1-4755-A735-CAD59C0D7ECC}"/>
              </a:ext>
            </a:extLst>
          </p:cNvPr>
          <p:cNvSpPr txBox="1"/>
          <p:nvPr/>
        </p:nvSpPr>
        <p:spPr>
          <a:xfrm>
            <a:off x="1391920" y="3285188"/>
            <a:ext cx="619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</a:t>
            </a: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단꾸코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67BA39-4BBC-4AC2-9736-093F087DE99C}"/>
              </a:ext>
            </a:extLst>
          </p:cNvPr>
          <p:cNvCxnSpPr/>
          <p:nvPr/>
        </p:nvCxnSpPr>
        <p:spPr>
          <a:xfrm>
            <a:off x="706120" y="5069840"/>
            <a:ext cx="107797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2">
            <a:extLst>
              <a:ext uri="{FF2B5EF4-FFF2-40B4-BE49-F238E27FC236}">
                <a16:creationId xmlns:a16="http://schemas.microsoft.com/office/drawing/2014/main" id="{764DD007-23C8-429B-A396-FF53DE1B7A60}"/>
              </a:ext>
            </a:extLst>
          </p:cNvPr>
          <p:cNvSpPr txBox="1">
            <a:spLocks/>
          </p:cNvSpPr>
          <p:nvPr/>
        </p:nvSpPr>
        <p:spPr>
          <a:xfrm>
            <a:off x="1524000" y="5450536"/>
            <a:ext cx="9144000" cy="71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hivo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PT (2021. 10. 04)</a:t>
            </a:r>
          </a:p>
        </p:txBody>
      </p:sp>
    </p:spTree>
    <p:extLst>
      <p:ext uri="{BB962C8B-B14F-4D97-AF65-F5344CB8AC3E}">
        <p14:creationId xmlns:p14="http://schemas.microsoft.com/office/powerpoint/2010/main" val="395942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홍보 전략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비즈니스 모델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DA1A895C-E9FC-4389-9E7D-6058BDA84E2C}"/>
              </a:ext>
            </a:extLst>
          </p:cNvPr>
          <p:cNvSpPr/>
          <p:nvPr/>
        </p:nvSpPr>
        <p:spPr>
          <a:xfrm>
            <a:off x="764685" y="2470591"/>
            <a:ext cx="3838853" cy="3838853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05840"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endParaRPr lang="en-US" sz="1200" dirty="0">
              <a:solidFill>
                <a:schemeClr val="bg2"/>
              </a:solidFill>
              <a:latin typeface="Chivo Light" pitchFamily="2" charset="77"/>
              <a:ea typeface="Roboto Light" panose="02000000000000000000" pitchFamily="2" charset="0"/>
            </a:endParaRPr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A2D6B623-55AE-42F3-851B-B93076B7A1A8}"/>
              </a:ext>
            </a:extLst>
          </p:cNvPr>
          <p:cNvSpPr/>
          <p:nvPr/>
        </p:nvSpPr>
        <p:spPr>
          <a:xfrm>
            <a:off x="7500958" y="2470591"/>
            <a:ext cx="3838853" cy="3838853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05840" rtlCol="0" anchor="ctr"/>
          <a:lstStyle/>
          <a:p>
            <a:pPr lvl="0" algn="ctr"/>
            <a:endParaRPr lang="en-US" sz="1200" dirty="0">
              <a:solidFill>
                <a:schemeClr val="bg2"/>
              </a:solidFill>
              <a:latin typeface="Chivo Light" pitchFamily="2" charset="77"/>
              <a:ea typeface="Roboto Light" panose="02000000000000000000" pitchFamily="2" charset="0"/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8DC5F76A-C9B8-4AFD-A703-EC959AD468DE}"/>
              </a:ext>
            </a:extLst>
          </p:cNvPr>
          <p:cNvSpPr/>
          <p:nvPr/>
        </p:nvSpPr>
        <p:spPr>
          <a:xfrm>
            <a:off x="4132822" y="2470591"/>
            <a:ext cx="3838853" cy="3838853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05840" rtlCol="0" anchor="ctr"/>
          <a:lstStyle/>
          <a:p>
            <a:pPr lvl="0" algn="ctr"/>
            <a:endParaRPr lang="en-US" sz="1200" dirty="0">
              <a:solidFill>
                <a:schemeClr val="bg2"/>
              </a:solidFill>
              <a:latin typeface="Chivo Light" pitchFamily="2" charset="77"/>
              <a:ea typeface="Roboto Light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B31F0-8463-4983-82D8-A1D9A01C4028}"/>
              </a:ext>
            </a:extLst>
          </p:cNvPr>
          <p:cNvSpPr txBox="1"/>
          <p:nvPr/>
        </p:nvSpPr>
        <p:spPr>
          <a:xfrm>
            <a:off x="1419985" y="3871418"/>
            <a:ext cx="25282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연구실에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권유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83B04-22B4-4E54-ACCA-1785E29DE52B}"/>
              </a:ext>
            </a:extLst>
          </p:cNvPr>
          <p:cNvSpPr txBox="1"/>
          <p:nvPr/>
        </p:nvSpPr>
        <p:spPr>
          <a:xfrm>
            <a:off x="4736822" y="4117639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초반 무료 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95D51-92C6-4522-B4D8-33299A5A3740}"/>
              </a:ext>
            </a:extLst>
          </p:cNvPr>
          <p:cNvSpPr txBox="1"/>
          <p:nvPr/>
        </p:nvSpPr>
        <p:spPr>
          <a:xfrm>
            <a:off x="7544710" y="3805465"/>
            <a:ext cx="3751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안정화된 후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각종 커뮤니티에 홍보</a:t>
            </a:r>
          </a:p>
        </p:txBody>
      </p:sp>
    </p:spTree>
    <p:extLst>
      <p:ext uri="{BB962C8B-B14F-4D97-AF65-F5344CB8AC3E}">
        <p14:creationId xmlns:p14="http://schemas.microsoft.com/office/powerpoint/2010/main" val="14715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0AD62768-942C-4CA8-90A5-192A860C353E}"/>
              </a:ext>
            </a:extLst>
          </p:cNvPr>
          <p:cNvSpPr txBox="1"/>
          <p:nvPr/>
        </p:nvSpPr>
        <p:spPr>
          <a:xfrm>
            <a:off x="5459037" y="4055850"/>
            <a:ext cx="1133293" cy="418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b="1" dirty="0"/>
              <a:t>Hello.Lab</a:t>
            </a:r>
          </a:p>
        </p:txBody>
      </p:sp>
      <p:graphicFrame>
        <p:nvGraphicFramePr>
          <p:cNvPr id="63" name="차트 62">
            <a:extLst>
              <a:ext uri="{FF2B5EF4-FFF2-40B4-BE49-F238E27FC236}">
                <a16:creationId xmlns:a16="http://schemas.microsoft.com/office/drawing/2014/main" id="{40982B26-8CB2-4A02-98D6-4D0345965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66242"/>
              </p:ext>
            </p:extLst>
          </p:nvPr>
        </p:nvGraphicFramePr>
        <p:xfrm>
          <a:off x="3522152" y="2577269"/>
          <a:ext cx="5007061" cy="322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D894FC1-6DC4-43B1-AF79-5A838152114F}"/>
              </a:ext>
            </a:extLst>
          </p:cNvPr>
          <p:cNvCxnSpPr/>
          <p:nvPr/>
        </p:nvCxnSpPr>
        <p:spPr>
          <a:xfrm flipV="1">
            <a:off x="6867742" y="2593725"/>
            <a:ext cx="272150" cy="304747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C8BDCDD-7104-4AB8-AAF8-3E925A69177F}"/>
              </a:ext>
            </a:extLst>
          </p:cNvPr>
          <p:cNvCxnSpPr/>
          <p:nvPr/>
        </p:nvCxnSpPr>
        <p:spPr>
          <a:xfrm>
            <a:off x="7133632" y="2597839"/>
            <a:ext cx="658397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61FED41-3589-4A1B-89DE-665F9BA66700}"/>
              </a:ext>
            </a:extLst>
          </p:cNvPr>
          <p:cNvSpPr/>
          <p:nvPr/>
        </p:nvSpPr>
        <p:spPr>
          <a:xfrm>
            <a:off x="7744034" y="2554640"/>
            <a:ext cx="81244" cy="86394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DF262C3-ABC5-4876-A82B-D60501DB9544}"/>
              </a:ext>
            </a:extLst>
          </p:cNvPr>
          <p:cNvCxnSpPr/>
          <p:nvPr/>
        </p:nvCxnSpPr>
        <p:spPr>
          <a:xfrm flipH="1" flipV="1">
            <a:off x="4868977" y="2593725"/>
            <a:ext cx="302791" cy="304747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61E9A70-064B-434A-B03F-3665BE3D94B0}"/>
              </a:ext>
            </a:extLst>
          </p:cNvPr>
          <p:cNvCxnSpPr/>
          <p:nvPr/>
        </p:nvCxnSpPr>
        <p:spPr>
          <a:xfrm>
            <a:off x="4210580" y="2593725"/>
            <a:ext cx="658397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FCB774-64B4-45DB-AB13-902E5D20D363}"/>
              </a:ext>
            </a:extLst>
          </p:cNvPr>
          <p:cNvSpPr/>
          <p:nvPr/>
        </p:nvSpPr>
        <p:spPr>
          <a:xfrm>
            <a:off x="4165041" y="2550526"/>
            <a:ext cx="81244" cy="86394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291DB98-4BFD-4C9A-9450-C9890F4D4D99}"/>
              </a:ext>
            </a:extLst>
          </p:cNvPr>
          <p:cNvCxnSpPr/>
          <p:nvPr/>
        </p:nvCxnSpPr>
        <p:spPr>
          <a:xfrm>
            <a:off x="3861341" y="4265224"/>
            <a:ext cx="688643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7CF99F9-5B74-4F85-9D67-31DD439B92F3}"/>
              </a:ext>
            </a:extLst>
          </p:cNvPr>
          <p:cNvCxnSpPr/>
          <p:nvPr/>
        </p:nvCxnSpPr>
        <p:spPr>
          <a:xfrm>
            <a:off x="7500541" y="4265224"/>
            <a:ext cx="688643" cy="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D2A6DC-F80E-4B51-8D1A-ED0CDE8BDB4D}"/>
              </a:ext>
            </a:extLst>
          </p:cNvPr>
          <p:cNvSpPr/>
          <p:nvPr/>
        </p:nvSpPr>
        <p:spPr>
          <a:xfrm>
            <a:off x="3823315" y="4222026"/>
            <a:ext cx="81244" cy="86394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0F77995-553F-40E9-B3D3-8348DD4E8EDF}"/>
              </a:ext>
            </a:extLst>
          </p:cNvPr>
          <p:cNvSpPr/>
          <p:nvPr/>
        </p:nvSpPr>
        <p:spPr>
          <a:xfrm>
            <a:off x="8159770" y="4222025"/>
            <a:ext cx="81244" cy="863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FF9A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E7D8D7A-6B5B-4E49-B869-1918798C6200}"/>
              </a:ext>
            </a:extLst>
          </p:cNvPr>
          <p:cNvCxnSpPr/>
          <p:nvPr/>
        </p:nvCxnSpPr>
        <p:spPr>
          <a:xfrm flipV="1">
            <a:off x="4876653" y="5491506"/>
            <a:ext cx="272150" cy="30474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50A91EE-8CFF-4CC5-B9F9-D8428962ED14}"/>
              </a:ext>
            </a:extLst>
          </p:cNvPr>
          <p:cNvCxnSpPr/>
          <p:nvPr/>
        </p:nvCxnSpPr>
        <p:spPr>
          <a:xfrm flipH="1" flipV="1">
            <a:off x="6840661" y="5517218"/>
            <a:ext cx="302791" cy="304747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1504F5A-72A4-424A-8A31-DB60FCE91F27}"/>
              </a:ext>
            </a:extLst>
          </p:cNvPr>
          <p:cNvCxnSpPr/>
          <p:nvPr/>
        </p:nvCxnSpPr>
        <p:spPr>
          <a:xfrm>
            <a:off x="7133632" y="5816827"/>
            <a:ext cx="658397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45E318E-FACF-420E-99AC-58673A793A79}"/>
              </a:ext>
            </a:extLst>
          </p:cNvPr>
          <p:cNvSpPr/>
          <p:nvPr/>
        </p:nvSpPr>
        <p:spPr>
          <a:xfrm>
            <a:off x="7744034" y="5773628"/>
            <a:ext cx="81244" cy="863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AF4C41F-60AA-4006-B934-F68ACBDFC10B}"/>
              </a:ext>
            </a:extLst>
          </p:cNvPr>
          <p:cNvCxnSpPr/>
          <p:nvPr/>
        </p:nvCxnSpPr>
        <p:spPr>
          <a:xfrm>
            <a:off x="4257892" y="5796253"/>
            <a:ext cx="622691" cy="4115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369B90-7B40-4E82-AD53-935B2BAF6028}"/>
              </a:ext>
            </a:extLst>
          </p:cNvPr>
          <p:cNvSpPr/>
          <p:nvPr/>
        </p:nvSpPr>
        <p:spPr>
          <a:xfrm>
            <a:off x="4176648" y="5757168"/>
            <a:ext cx="81244" cy="86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E839FE-0453-453A-8E5E-80EBCB94063C}"/>
              </a:ext>
            </a:extLst>
          </p:cNvPr>
          <p:cNvSpPr txBox="1"/>
          <p:nvPr/>
        </p:nvSpPr>
        <p:spPr>
          <a:xfrm>
            <a:off x="1605852" y="2421891"/>
            <a:ext cx="2559189" cy="398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99CB"/>
                </a:solidFill>
              </a:rPr>
              <a:t>정리된 연구실 모집 공고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01C620-652D-4DDA-87BE-081674395E0D}"/>
              </a:ext>
            </a:extLst>
          </p:cNvPr>
          <p:cNvSpPr txBox="1"/>
          <p:nvPr/>
        </p:nvSpPr>
        <p:spPr>
          <a:xfrm>
            <a:off x="2417202" y="4087315"/>
            <a:ext cx="1367688" cy="398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999A"/>
                </a:solidFill>
              </a:rPr>
              <a:t>지원율 증가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BA7557-EF7C-465F-9FE5-2C5780BD8586}"/>
              </a:ext>
            </a:extLst>
          </p:cNvPr>
          <p:cNvSpPr txBox="1"/>
          <p:nvPr/>
        </p:nvSpPr>
        <p:spPr>
          <a:xfrm>
            <a:off x="2051221" y="5600966"/>
            <a:ext cx="3467335" cy="39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 일정 관리 용이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481B0A-E12A-472F-B1E2-0A4FA449406D}"/>
              </a:ext>
            </a:extLst>
          </p:cNvPr>
          <p:cNvSpPr txBox="1"/>
          <p:nvPr/>
        </p:nvSpPr>
        <p:spPr>
          <a:xfrm>
            <a:off x="7871909" y="5694491"/>
            <a:ext cx="3467335" cy="39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과제 관리 용이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4844E7-2CAF-4670-A94C-4E951FB6F2E9}"/>
              </a:ext>
            </a:extLst>
          </p:cNvPr>
          <p:cNvSpPr txBox="1"/>
          <p:nvPr/>
        </p:nvSpPr>
        <p:spPr>
          <a:xfrm>
            <a:off x="8306325" y="4065818"/>
            <a:ext cx="2868811" cy="39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연구원들의 참여율 증가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238FCB-97AA-4065-ADD6-0B8878C333C3}"/>
              </a:ext>
            </a:extLst>
          </p:cNvPr>
          <p:cNvSpPr txBox="1"/>
          <p:nvPr/>
        </p:nvSpPr>
        <p:spPr>
          <a:xfrm>
            <a:off x="7871909" y="2398437"/>
            <a:ext cx="3467335" cy="39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9A99FF"/>
                </a:solidFill>
              </a:rPr>
              <a:t>진행하는 연구 일정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및 </a:t>
            </a:r>
            <a:r>
              <a:rPr lang="ko-KR" altLang="en-US" sz="3200" dirty="0" err="1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항후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계획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36C575-0F90-47DD-B633-A883B467069B}"/>
              </a:ext>
            </a:extLst>
          </p:cNvPr>
          <p:cNvSpPr/>
          <p:nvPr/>
        </p:nvSpPr>
        <p:spPr>
          <a:xfrm>
            <a:off x="5250324" y="3697945"/>
            <a:ext cx="1541181" cy="915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i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6" name="Picture 2" descr="C:\Users\김재원\Desktop\지민\DK-Lab\client\src\components\views\hellolab.png">
            <a:extLst>
              <a:ext uri="{FF2B5EF4-FFF2-40B4-BE49-F238E27FC236}">
                <a16:creationId xmlns:a16="http://schemas.microsoft.com/office/drawing/2014/main" id="{F2576A84-18DA-4A17-9283-50D7A903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78" y="3366213"/>
            <a:ext cx="3043477" cy="15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FDDC4F56-E46D-4402-850D-F9A2DF72406B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  <p:bldP spid="84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및 </a:t>
            </a:r>
            <a:r>
              <a:rPr lang="ko-KR" altLang="en-US" sz="3200" dirty="0" err="1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항후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계획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AA664AA7-2C84-4572-BAA5-D972D75FF65C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목표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아래쪽 화살표 12">
            <a:extLst>
              <a:ext uri="{FF2B5EF4-FFF2-40B4-BE49-F238E27FC236}">
                <a16:creationId xmlns:a16="http://schemas.microsoft.com/office/drawing/2014/main" id="{0A99BE24-EDDC-4C43-9F2B-31BA35157B1D}"/>
              </a:ext>
            </a:extLst>
          </p:cNvPr>
          <p:cNvSpPr/>
          <p:nvPr/>
        </p:nvSpPr>
        <p:spPr>
          <a:xfrm rot="16200000">
            <a:off x="5696388" y="2828694"/>
            <a:ext cx="1253190" cy="189595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→ 단국대] 2017학년도 단국대 수시 논술 기출 - 문제, 예시답안, 해설">
            <a:extLst>
              <a:ext uri="{FF2B5EF4-FFF2-40B4-BE49-F238E27FC236}">
                <a16:creationId xmlns:a16="http://schemas.microsoft.com/office/drawing/2014/main" id="{1F2024A1-7CE9-40BF-9411-DBF0A154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45" y="2782670"/>
            <a:ext cx="3155886" cy="228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2021년 전국 대학 순위 (QS) TOP 29">
            <a:extLst>
              <a:ext uri="{FF2B5EF4-FFF2-40B4-BE49-F238E27FC236}">
                <a16:creationId xmlns:a16="http://schemas.microsoft.com/office/drawing/2014/main" id="{C223ECC4-4FBF-49C2-B55A-7B6294D4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35" y="1980171"/>
            <a:ext cx="2742296" cy="432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줄 매듭 단색으로 채워진">
            <a:extLst>
              <a:ext uri="{FF2B5EF4-FFF2-40B4-BE49-F238E27FC236}">
                <a16:creationId xmlns:a16="http://schemas.microsoft.com/office/drawing/2014/main" id="{28CCCD42-5D0C-4C8C-8E86-5C5F7AE1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7497" y="3253439"/>
            <a:ext cx="1595120" cy="1595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및 </a:t>
            </a:r>
            <a:r>
              <a:rPr lang="ko-KR" altLang="en-US" sz="3200" dirty="0" err="1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항후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계획</a:t>
            </a: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AA664AA7-2C84-4572-BAA5-D972D75FF65C}"/>
              </a:ext>
            </a:extLst>
          </p:cNvPr>
          <p:cNvSpPr/>
          <p:nvPr/>
        </p:nvSpPr>
        <p:spPr>
          <a:xfrm>
            <a:off x="750916" y="1140483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목표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2" descr="한국중견기업연합회">
            <a:extLst>
              <a:ext uri="{FF2B5EF4-FFF2-40B4-BE49-F238E27FC236}">
                <a16:creationId xmlns:a16="http://schemas.microsoft.com/office/drawing/2014/main" id="{D9DB673A-925F-4685-B20F-6818F6B60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7" t="5795" r="27905" b="23582"/>
          <a:stretch/>
        </p:blipFill>
        <p:spPr bwMode="auto">
          <a:xfrm>
            <a:off x="1035673" y="2815667"/>
            <a:ext cx="3789680" cy="225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93A798-E546-436D-B3E0-C0F6C915D988}"/>
              </a:ext>
            </a:extLst>
          </p:cNvPr>
          <p:cNvSpPr txBox="1"/>
          <p:nvPr/>
        </p:nvSpPr>
        <p:spPr>
          <a:xfrm>
            <a:off x="3237057" y="2905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Contact</a:t>
            </a:r>
          </a:p>
        </p:txBody>
      </p:sp>
      <p:pic>
        <p:nvPicPr>
          <p:cNvPr id="4" name="그래픽 3" descr="여성 과학자 단색으로 채워진">
            <a:extLst>
              <a:ext uri="{FF2B5EF4-FFF2-40B4-BE49-F238E27FC236}">
                <a16:creationId xmlns:a16="http://schemas.microsoft.com/office/drawing/2014/main" id="{E282896A-E620-4F72-A73E-00AF147BA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9379" y="2436862"/>
            <a:ext cx="2858942" cy="28589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FFA729-C8FC-40FD-A3B0-75F4D7A6009A}"/>
              </a:ext>
            </a:extLst>
          </p:cNvPr>
          <p:cNvSpPr txBox="1"/>
          <p:nvPr/>
        </p:nvSpPr>
        <p:spPr>
          <a:xfrm>
            <a:off x="-117487" y="51547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</a:t>
            </a:r>
            <a:endParaRPr lang="en-US" altLang="ko-KR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009B4-929D-4548-AB56-B063B9DFEAE1}"/>
              </a:ext>
            </a:extLst>
          </p:cNvPr>
          <p:cNvSpPr txBox="1"/>
          <p:nvPr/>
        </p:nvSpPr>
        <p:spPr>
          <a:xfrm>
            <a:off x="6213489" y="51547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연구실</a:t>
            </a:r>
            <a:endParaRPr lang="en-US" altLang="ko-KR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마일스톤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및 일정</a:t>
            </a: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0657BFD7-31F2-4772-8071-D9A28CFE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07" y="1968598"/>
            <a:ext cx="8099706" cy="463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0FD805-8C7F-43FA-812A-6785B4058B9B}"/>
              </a:ext>
            </a:extLst>
          </p:cNvPr>
          <p:cNvSpPr/>
          <p:nvPr/>
        </p:nvSpPr>
        <p:spPr>
          <a:xfrm flipV="1">
            <a:off x="5242727" y="2288413"/>
            <a:ext cx="345894" cy="1693694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F36ABC-5465-4649-B309-E0F5DF4998F2}"/>
              </a:ext>
            </a:extLst>
          </p:cNvPr>
          <p:cNvSpPr/>
          <p:nvPr/>
        </p:nvSpPr>
        <p:spPr>
          <a:xfrm flipV="1">
            <a:off x="5578506" y="2519678"/>
            <a:ext cx="349605" cy="1472583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3DA6A9-37F3-48C5-8EF4-6336960CECAE}"/>
              </a:ext>
            </a:extLst>
          </p:cNvPr>
          <p:cNvSpPr/>
          <p:nvPr/>
        </p:nvSpPr>
        <p:spPr>
          <a:xfrm flipV="1">
            <a:off x="5938836" y="3135256"/>
            <a:ext cx="335780" cy="1985549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E10FB8-FD9F-46E5-9758-ADAD9EE1372B}"/>
              </a:ext>
            </a:extLst>
          </p:cNvPr>
          <p:cNvSpPr/>
          <p:nvPr/>
        </p:nvSpPr>
        <p:spPr>
          <a:xfrm flipV="1">
            <a:off x="6284210" y="3135254"/>
            <a:ext cx="335780" cy="1985549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2BD987-EE5C-4D9F-8244-31CA61284F68}"/>
              </a:ext>
            </a:extLst>
          </p:cNvPr>
          <p:cNvSpPr/>
          <p:nvPr/>
        </p:nvSpPr>
        <p:spPr>
          <a:xfrm flipV="1">
            <a:off x="6629018" y="3681278"/>
            <a:ext cx="335780" cy="1473606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9D48D4-D257-471D-A853-FA4A09D20460}"/>
              </a:ext>
            </a:extLst>
          </p:cNvPr>
          <p:cNvSpPr/>
          <p:nvPr/>
        </p:nvSpPr>
        <p:spPr>
          <a:xfrm flipV="1">
            <a:off x="6993555" y="3681278"/>
            <a:ext cx="335780" cy="1473606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9D0E16-682B-495C-A930-837C3BE35245}"/>
              </a:ext>
            </a:extLst>
          </p:cNvPr>
          <p:cNvSpPr/>
          <p:nvPr/>
        </p:nvSpPr>
        <p:spPr>
          <a:xfrm flipV="1">
            <a:off x="7329334" y="3979119"/>
            <a:ext cx="350217" cy="1162620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240210-8AAE-40E9-A63F-1DC13412CFE0}"/>
              </a:ext>
            </a:extLst>
          </p:cNvPr>
          <p:cNvSpPr/>
          <p:nvPr/>
        </p:nvSpPr>
        <p:spPr>
          <a:xfrm flipV="1">
            <a:off x="7684315" y="3989279"/>
            <a:ext cx="359773" cy="1162620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68B7BB-33ED-45C9-B089-0585104CEB88}"/>
              </a:ext>
            </a:extLst>
          </p:cNvPr>
          <p:cNvSpPr/>
          <p:nvPr/>
        </p:nvSpPr>
        <p:spPr>
          <a:xfrm flipV="1">
            <a:off x="8029652" y="3982103"/>
            <a:ext cx="350217" cy="1435334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8F86B6-F455-4A64-B878-1D5FDACD31C8}"/>
              </a:ext>
            </a:extLst>
          </p:cNvPr>
          <p:cNvSpPr/>
          <p:nvPr/>
        </p:nvSpPr>
        <p:spPr>
          <a:xfrm flipV="1">
            <a:off x="8379869" y="3982103"/>
            <a:ext cx="335780" cy="1990329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396282-2450-40EA-BF81-62A7EBA461FB}"/>
              </a:ext>
            </a:extLst>
          </p:cNvPr>
          <p:cNvSpPr/>
          <p:nvPr/>
        </p:nvSpPr>
        <p:spPr>
          <a:xfrm flipV="1">
            <a:off x="8706054" y="5154884"/>
            <a:ext cx="388567" cy="827709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28C539-A7B2-426C-BAAB-349FEAE5D254}"/>
              </a:ext>
            </a:extLst>
          </p:cNvPr>
          <p:cNvSpPr/>
          <p:nvPr/>
        </p:nvSpPr>
        <p:spPr>
          <a:xfrm flipV="1">
            <a:off x="9051430" y="5732264"/>
            <a:ext cx="345374" cy="841209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7C849D-D564-499A-ABB4-C6F315A00A3F}"/>
              </a:ext>
            </a:extLst>
          </p:cNvPr>
          <p:cNvSpPr/>
          <p:nvPr/>
        </p:nvSpPr>
        <p:spPr>
          <a:xfrm flipV="1">
            <a:off x="9387210" y="5982595"/>
            <a:ext cx="365694" cy="590878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3EEF16-8D1E-4B50-8C11-670D5A43BA90}"/>
              </a:ext>
            </a:extLst>
          </p:cNvPr>
          <p:cNvSpPr/>
          <p:nvPr/>
        </p:nvSpPr>
        <p:spPr>
          <a:xfrm flipV="1">
            <a:off x="9752904" y="5982595"/>
            <a:ext cx="345374" cy="590878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5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@Dankkuko">
            <a:extLst>
              <a:ext uri="{FF2B5EF4-FFF2-40B4-BE49-F238E27FC236}">
                <a16:creationId xmlns:a16="http://schemas.microsoft.com/office/drawing/2014/main" id="{2C91855F-4550-46AF-9998-A5581DBF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919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2157A3-38B9-4F40-9207-22B67A3945D0}"/>
              </a:ext>
            </a:extLst>
          </p:cNvPr>
          <p:cNvSpPr txBox="1"/>
          <p:nvPr/>
        </p:nvSpPr>
        <p:spPr>
          <a:xfrm>
            <a:off x="2479040" y="880874"/>
            <a:ext cx="7233920" cy="4832092"/>
          </a:xfrm>
          <a:prstGeom prst="rect">
            <a:avLst/>
          </a:prstGeom>
          <a:solidFill>
            <a:srgbClr val="033249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2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>
            <a:extLst>
              <a:ext uri="{FF2B5EF4-FFF2-40B4-BE49-F238E27FC236}">
                <a16:creationId xmlns:a16="http://schemas.microsoft.com/office/drawing/2014/main" id="{78A05560-C005-4522-BC82-3B314BFD6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9"/>
          <a:stretch/>
        </p:blipFill>
        <p:spPr bwMode="auto">
          <a:xfrm>
            <a:off x="6632045" y="2429229"/>
            <a:ext cx="4284662" cy="16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설문조사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C0EA0-D69F-4022-B28E-2F35B37DDFAB}"/>
              </a:ext>
            </a:extLst>
          </p:cNvPr>
          <p:cNvSpPr txBox="1"/>
          <p:nvPr/>
        </p:nvSpPr>
        <p:spPr>
          <a:xfrm>
            <a:off x="934557" y="1952733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지원한 연구실에 대한 정보를 정확히 알고 지원했다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B6B65-CFE0-4C31-BC08-47464B2AA031}"/>
              </a:ext>
            </a:extLst>
          </p:cNvPr>
          <p:cNvSpPr txBox="1"/>
          <p:nvPr/>
        </p:nvSpPr>
        <p:spPr>
          <a:xfrm>
            <a:off x="6775811" y="1928812"/>
            <a:ext cx="404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연구실 내의 소통이 원활하다고 생각한다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연구생일 경우만 답변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5EB9E3-4E59-40A1-9ECB-0137CE473716}"/>
              </a:ext>
            </a:extLst>
          </p:cNvPr>
          <p:cNvSpPr txBox="1"/>
          <p:nvPr/>
        </p:nvSpPr>
        <p:spPr>
          <a:xfrm>
            <a:off x="809606" y="4282965"/>
            <a:ext cx="506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자신이 다니는 학과에 어떠한 연구실들이 있는지 알고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519010-6B69-40F0-8293-AC5D8AFB4790}"/>
              </a:ext>
            </a:extLst>
          </p:cNvPr>
          <p:cNvSpPr txBox="1"/>
          <p:nvPr/>
        </p:nvSpPr>
        <p:spPr>
          <a:xfrm>
            <a:off x="6217921" y="4293968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연구실에 지원해본 적이 없다면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지원하지 않은 이유는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93F39AA1-36F4-4BC9-9612-70D571408065}"/>
              </a:ext>
            </a:extLst>
          </p:cNvPr>
          <p:cNvGrpSpPr/>
          <p:nvPr/>
        </p:nvGrpSpPr>
        <p:grpSpPr>
          <a:xfrm>
            <a:off x="5979786" y="1954924"/>
            <a:ext cx="189787" cy="4656083"/>
            <a:chOff x="9034155" y="4930632"/>
            <a:chExt cx="175395" cy="6090059"/>
          </a:xfrm>
        </p:grpSpPr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5F7EB66F-5D25-482B-9BE3-84D0704A9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23629" t="18375" r="3730" b="1"/>
            <a:stretch/>
          </p:blipFill>
          <p:spPr>
            <a:xfrm rot="5400000">
              <a:off x="6076823" y="7887964"/>
              <a:ext cx="6090059" cy="175395"/>
            </a:xfrm>
            <a:prstGeom prst="rect">
              <a:avLst/>
            </a:prstGeom>
          </p:spPr>
        </p:pic>
      </p:grpSp>
      <p:grpSp>
        <p:nvGrpSpPr>
          <p:cNvPr id="34" name="그룹 1003">
            <a:extLst>
              <a:ext uri="{FF2B5EF4-FFF2-40B4-BE49-F238E27FC236}">
                <a16:creationId xmlns:a16="http://schemas.microsoft.com/office/drawing/2014/main" id="{E0C6A273-F893-4F3B-A873-BE2C89396519}"/>
              </a:ext>
            </a:extLst>
          </p:cNvPr>
          <p:cNvGrpSpPr/>
          <p:nvPr/>
        </p:nvGrpSpPr>
        <p:grpSpPr>
          <a:xfrm rot="5400000">
            <a:off x="9180715" y="1945802"/>
            <a:ext cx="216201" cy="4373711"/>
            <a:chOff x="9034154" y="5612722"/>
            <a:chExt cx="199807" cy="5720722"/>
          </a:xfrm>
        </p:grpSpPr>
        <p:pic>
          <p:nvPicPr>
            <p:cNvPr id="35" name="Object 10">
              <a:extLst>
                <a:ext uri="{FF2B5EF4-FFF2-40B4-BE49-F238E27FC236}">
                  <a16:creationId xmlns:a16="http://schemas.microsoft.com/office/drawing/2014/main" id="{A28AA88B-BA48-4A7B-A720-8900D3130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31765" t="7014"/>
            <a:stretch/>
          </p:blipFill>
          <p:spPr>
            <a:xfrm rot="5400000">
              <a:off x="6273697" y="8373179"/>
              <a:ext cx="5720722" cy="199807"/>
            </a:xfrm>
            <a:prstGeom prst="rect">
              <a:avLst/>
            </a:prstGeom>
          </p:spPr>
        </p:pic>
      </p:grpSp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C4FEF749-6D9C-4C49-AECC-D580EDC657FF}"/>
              </a:ext>
            </a:extLst>
          </p:cNvPr>
          <p:cNvGrpSpPr/>
          <p:nvPr/>
        </p:nvGrpSpPr>
        <p:grpSpPr>
          <a:xfrm rot="5400000">
            <a:off x="3791364" y="935968"/>
            <a:ext cx="232512" cy="6409705"/>
            <a:chOff x="9034155" y="2949682"/>
            <a:chExt cx="214881" cy="8383759"/>
          </a:xfrm>
        </p:grpSpPr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6E4800DF-F1EA-4218-B492-FEFC5529E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949716" y="7034121"/>
              <a:ext cx="8383759" cy="214881"/>
            </a:xfrm>
            <a:prstGeom prst="rect">
              <a:avLst/>
            </a:prstGeom>
          </p:spPr>
        </p:pic>
      </p:grpSp>
      <p:pic>
        <p:nvPicPr>
          <p:cNvPr id="40" name="Picture 7">
            <a:extLst>
              <a:ext uri="{FF2B5EF4-FFF2-40B4-BE49-F238E27FC236}">
                <a16:creationId xmlns:a16="http://schemas.microsoft.com/office/drawing/2014/main" id="{4D1D3C41-F066-449D-A23F-B56A2D31C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5"/>
          <a:stretch/>
        </p:blipFill>
        <p:spPr bwMode="auto">
          <a:xfrm>
            <a:off x="1536154" y="2296879"/>
            <a:ext cx="3793685" cy="17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>
            <a:extLst>
              <a:ext uri="{FF2B5EF4-FFF2-40B4-BE49-F238E27FC236}">
                <a16:creationId xmlns:a16="http://schemas.microsoft.com/office/drawing/2014/main" id="{CEF26AE0-3C2E-4543-BB1D-4EBC41763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/>
          <a:stretch/>
        </p:blipFill>
        <p:spPr bwMode="auto">
          <a:xfrm>
            <a:off x="1318281" y="4891249"/>
            <a:ext cx="4055267" cy="176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3C2C79A9-9E13-4488-8BD1-80F766521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/>
          <a:stretch/>
        </p:blipFill>
        <p:spPr bwMode="auto">
          <a:xfrm>
            <a:off x="6337378" y="4723435"/>
            <a:ext cx="5207642" cy="189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89712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연구실 통합 관리 플랫폼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Hello. Lab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배경</a:t>
            </a:r>
          </a:p>
        </p:txBody>
      </p:sp>
      <p:pic>
        <p:nvPicPr>
          <p:cNvPr id="18" name="Picture 2" descr="C:\Users\김재원\Desktop\지민\DK-Lab\client\src\components\views\hellolab.png">
            <a:extLst>
              <a:ext uri="{FF2B5EF4-FFF2-40B4-BE49-F238E27FC236}">
                <a16:creationId xmlns:a16="http://schemas.microsoft.com/office/drawing/2014/main" id="{BD682721-8BA6-4ADB-8373-870B1E01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503" y="2132985"/>
            <a:ext cx="7644993" cy="382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84727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 현황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분석</a:t>
            </a:r>
          </a:p>
        </p:txBody>
      </p:sp>
      <p:pic>
        <p:nvPicPr>
          <p:cNvPr id="5" name="Picture 10" descr="김박사넷 - 연구자의 모든 것">
            <a:extLst>
              <a:ext uri="{FF2B5EF4-FFF2-40B4-BE49-F238E27FC236}">
                <a16:creationId xmlns:a16="http://schemas.microsoft.com/office/drawing/2014/main" id="{4D78AF1A-58F2-4A70-ADEB-77B0C284E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0" y="2349245"/>
            <a:ext cx="3165475" cy="31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하이브레인넷 - Apps on Google Play">
            <a:extLst>
              <a:ext uri="{FF2B5EF4-FFF2-40B4-BE49-F238E27FC236}">
                <a16:creationId xmlns:a16="http://schemas.microsoft.com/office/drawing/2014/main" id="{2117D44F-0CA5-4A36-A928-90E43CCC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704685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5">
            <a:extLst>
              <a:ext uri="{FF2B5EF4-FFF2-40B4-BE49-F238E27FC236}">
                <a16:creationId xmlns:a16="http://schemas.microsoft.com/office/drawing/2014/main" id="{3E51DFD5-7EC0-4AF2-B5C7-E7096A974C5F}"/>
              </a:ext>
            </a:extLst>
          </p:cNvPr>
          <p:cNvSpPr/>
          <p:nvPr/>
        </p:nvSpPr>
        <p:spPr>
          <a:xfrm>
            <a:off x="750915" y="504312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 및 제공 대상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9A5B1B1-73C2-44D2-B903-B81404CB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80" y="1146350"/>
            <a:ext cx="6062839" cy="380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CB018C-13B6-4091-9FE7-A78973BD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64" y="4953886"/>
            <a:ext cx="7295535" cy="19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접근성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D40DF0C-9D54-4CC9-B3C2-DA074E0F1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73" y="1772066"/>
            <a:ext cx="9915452" cy="457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F4CD2-AED6-4EED-AF36-69365F210B9E}"/>
              </a:ext>
            </a:extLst>
          </p:cNvPr>
          <p:cNvSpPr txBox="1"/>
          <p:nvPr/>
        </p:nvSpPr>
        <p:spPr>
          <a:xfrm>
            <a:off x="4418296" y="6371097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모집 중인 연구실을 탐색하고 지원</a:t>
            </a:r>
          </a:p>
        </p:txBody>
      </p:sp>
    </p:spTree>
    <p:extLst>
      <p:ext uri="{BB962C8B-B14F-4D97-AF65-F5344CB8AC3E}">
        <p14:creationId xmlns:p14="http://schemas.microsoft.com/office/powerpoint/2010/main" val="23347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소통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7DA42C-CD2B-490B-B51C-1925FF4F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76" y="1772066"/>
            <a:ext cx="9959246" cy="459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66C08-CD49-4A43-98D0-12E938C92365}"/>
              </a:ext>
            </a:extLst>
          </p:cNvPr>
          <p:cNvSpPr txBox="1"/>
          <p:nvPr/>
        </p:nvSpPr>
        <p:spPr>
          <a:xfrm>
            <a:off x="5126480" y="63710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자유로운 질문 게시판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7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F0DFA4-E76A-7F45-B4AA-271C1950E00E}"/>
              </a:ext>
            </a:extLst>
          </p:cNvPr>
          <p:cNvSpPr/>
          <p:nvPr/>
        </p:nvSpPr>
        <p:spPr>
          <a:xfrm>
            <a:off x="750916" y="1125735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체계적 관리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DE5EBDA-10C1-43F5-A7BF-5DC06FB31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27455" r="12137"/>
          <a:stretch/>
        </p:blipFill>
        <p:spPr bwMode="auto">
          <a:xfrm>
            <a:off x="142239" y="2349244"/>
            <a:ext cx="5902961" cy="350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BFCDBE0-EF45-418C-B916-8AD20E4C5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t="27265" r="12882"/>
          <a:stretch/>
        </p:blipFill>
        <p:spPr bwMode="auto">
          <a:xfrm>
            <a:off x="5913119" y="2339084"/>
            <a:ext cx="5963920" cy="3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E1757-05FB-4BDE-8BB4-D0892F33758F}"/>
              </a:ext>
            </a:extLst>
          </p:cNvPr>
          <p:cNvSpPr txBox="1"/>
          <p:nvPr/>
        </p:nvSpPr>
        <p:spPr>
          <a:xfrm>
            <a:off x="2581399" y="596528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D0119-0A07-407A-A52A-5729BDA4F054}"/>
              </a:ext>
            </a:extLst>
          </p:cNvPr>
          <p:cNvSpPr txBox="1"/>
          <p:nvPr/>
        </p:nvSpPr>
        <p:spPr>
          <a:xfrm>
            <a:off x="8562271" y="602451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리포트</a:t>
            </a:r>
          </a:p>
        </p:txBody>
      </p:sp>
    </p:spTree>
    <p:extLst>
      <p:ext uri="{BB962C8B-B14F-4D97-AF65-F5344CB8AC3E}">
        <p14:creationId xmlns:p14="http://schemas.microsoft.com/office/powerpoint/2010/main" val="42684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5">
            <a:extLst>
              <a:ext uri="{FF2B5EF4-FFF2-40B4-BE49-F238E27FC236}">
                <a16:creationId xmlns:a16="http://schemas.microsoft.com/office/drawing/2014/main" id="{87B71C75-B1B1-4BD7-85B6-E85CF3319231}"/>
              </a:ext>
            </a:extLst>
          </p:cNvPr>
          <p:cNvSpPr/>
          <p:nvPr/>
        </p:nvSpPr>
        <p:spPr>
          <a:xfrm>
            <a:off x="750915" y="504312"/>
            <a:ext cx="10690167" cy="646331"/>
          </a:xfrm>
          <a:prstGeom prst="rect">
            <a:avLst/>
          </a:prstGeom>
          <a:solidFill>
            <a:schemeClr val="accent1">
              <a:lumMod val="10000"/>
              <a:lumOff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62B7B-2F53-455D-9812-AD335FC02E25}"/>
              </a:ext>
            </a:extLst>
          </p:cNvPr>
          <p:cNvSpPr txBox="1"/>
          <p:nvPr/>
        </p:nvSpPr>
        <p:spPr>
          <a:xfrm>
            <a:off x="750916" y="548556"/>
            <a:ext cx="744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>
                <a:solidFill>
                  <a:srgbClr val="F57E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비즈니스 모델</a:t>
            </a:r>
          </a:p>
        </p:txBody>
      </p:sp>
      <p:pic>
        <p:nvPicPr>
          <p:cNvPr id="42" name="Picture 4" descr="수수료 스탬프 수수료 라운드 빈티지 그런 지 기호 수수료 0명에 대한 스톡 벡터 아트 및 기타 이미지 - iStock">
            <a:extLst>
              <a:ext uri="{FF2B5EF4-FFF2-40B4-BE49-F238E27FC236}">
                <a16:creationId xmlns:a16="http://schemas.microsoft.com/office/drawing/2014/main" id="{D6E06DC1-FEF5-4BD5-B991-63D936F6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66" y="1519186"/>
            <a:ext cx="2428258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튜터링 유투브 광고 배너 | 배너, 광고, 카드 템플릿">
            <a:extLst>
              <a:ext uri="{FF2B5EF4-FFF2-40B4-BE49-F238E27FC236}">
                <a16:creationId xmlns:a16="http://schemas.microsoft.com/office/drawing/2014/main" id="{2B6D050A-3D79-4163-AE47-52754B52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16" y="1472970"/>
            <a:ext cx="2132153" cy="237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취재일기] 10명 중 8명이 아깝다는 부동산 중개 수수료 - 중앙일보">
            <a:extLst>
              <a:ext uri="{FF2B5EF4-FFF2-40B4-BE49-F238E27FC236}">
                <a16:creationId xmlns:a16="http://schemas.microsoft.com/office/drawing/2014/main" id="{0C27C07C-91FD-4240-8347-3CADC833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5043767"/>
            <a:ext cx="3552208" cy="15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189B1225-1300-4E5C-8326-85D91FC768FF}"/>
              </a:ext>
            </a:extLst>
          </p:cNvPr>
          <p:cNvSpPr/>
          <p:nvPr/>
        </p:nvSpPr>
        <p:spPr>
          <a:xfrm>
            <a:off x="5444316" y="2630188"/>
            <a:ext cx="1731228" cy="16860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비즈니스모델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F42325D-9117-48D0-BB2A-F11B85449161}"/>
              </a:ext>
            </a:extLst>
          </p:cNvPr>
          <p:cNvCxnSpPr>
            <a:cxnSpLocks/>
          </p:cNvCxnSpPr>
          <p:nvPr/>
        </p:nvCxnSpPr>
        <p:spPr>
          <a:xfrm flipV="1">
            <a:off x="7000565" y="2362200"/>
            <a:ext cx="781051" cy="600077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504AFD-6651-4DBF-9968-CF4E16308B49}"/>
              </a:ext>
            </a:extLst>
          </p:cNvPr>
          <p:cNvCxnSpPr>
            <a:cxnSpLocks/>
          </p:cNvCxnSpPr>
          <p:nvPr/>
        </p:nvCxnSpPr>
        <p:spPr>
          <a:xfrm flipH="1" flipV="1">
            <a:off x="4819341" y="2450635"/>
            <a:ext cx="781052" cy="559268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8D003F3-71C4-40CF-BD5C-EE92C6D90ABE}"/>
              </a:ext>
            </a:extLst>
          </p:cNvPr>
          <p:cNvCxnSpPr>
            <a:cxnSpLocks/>
          </p:cNvCxnSpPr>
          <p:nvPr/>
        </p:nvCxnSpPr>
        <p:spPr>
          <a:xfrm>
            <a:off x="6348103" y="4275341"/>
            <a:ext cx="0" cy="700944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D391D5-36E0-4B5A-9873-84E2476D09C7}"/>
              </a:ext>
            </a:extLst>
          </p:cNvPr>
          <p:cNvSpPr txBox="1"/>
          <p:nvPr/>
        </p:nvSpPr>
        <p:spPr>
          <a:xfrm>
            <a:off x="8328995" y="328853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수수료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37C335-376D-4823-B322-72F9F43BC465}"/>
              </a:ext>
            </a:extLst>
          </p:cNvPr>
          <p:cNvSpPr txBox="1"/>
          <p:nvPr/>
        </p:nvSpPr>
        <p:spPr>
          <a:xfrm>
            <a:off x="2915204" y="39331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배너 광고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D33B4C-DDB0-4DC6-A12D-D626ABC94984}"/>
              </a:ext>
            </a:extLst>
          </p:cNvPr>
          <p:cNvSpPr txBox="1"/>
          <p:nvPr/>
        </p:nvSpPr>
        <p:spPr>
          <a:xfrm>
            <a:off x="6764681" y="4657123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중개 수수료</a:t>
            </a:r>
          </a:p>
        </p:txBody>
      </p:sp>
    </p:spTree>
    <p:extLst>
      <p:ext uri="{BB962C8B-B14F-4D97-AF65-F5344CB8AC3E}">
        <p14:creationId xmlns:p14="http://schemas.microsoft.com/office/powerpoint/2010/main" val="19128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2020 Templates - Orange Mon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58423"/>
      </a:accent1>
      <a:accent2>
        <a:srgbClr val="DA741E"/>
      </a:accent2>
      <a:accent3>
        <a:srgbClr val="C96D1A"/>
      </a:accent3>
      <a:accent4>
        <a:srgbClr val="C16819"/>
      </a:accent4>
      <a:accent5>
        <a:srgbClr val="B66218"/>
      </a:accent5>
      <a:accent6>
        <a:srgbClr val="AD5D17"/>
      </a:accent6>
      <a:hlink>
        <a:srgbClr val="F58622"/>
      </a:hlink>
      <a:folHlink>
        <a:srgbClr val="F8B7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0" i="0"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204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Chivo Light</vt:lpstr>
      <vt:lpstr>Oswald Medium</vt:lpstr>
      <vt:lpstr>Arial</vt:lpstr>
      <vt:lpstr>나눔스퀘어 Bold</vt:lpstr>
      <vt:lpstr>나눔스퀘어 ExtraBold</vt:lpstr>
      <vt:lpstr>Calibri</vt:lpstr>
      <vt:lpstr>Oswald SemiBold</vt:lpstr>
      <vt:lpstr>나눔스퀘어</vt:lpstr>
      <vt:lpstr>Roboto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 Johnston</dc:creator>
  <cp:lastModifiedBy>김채은</cp:lastModifiedBy>
  <cp:revision>82</cp:revision>
  <dcterms:created xsi:type="dcterms:W3CDTF">2020-01-31T01:07:39Z</dcterms:created>
  <dcterms:modified xsi:type="dcterms:W3CDTF">2021-09-30T06:34:12Z</dcterms:modified>
</cp:coreProperties>
</file>