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12/8/2015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 smtClean="0"/>
              <a:t>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1826</Words>
  <Application>Microsoft Office PowerPoint</Application>
  <PresentationFormat>Widescreen</PresentationFormat>
  <Paragraphs>389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importing motif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2015-12-22T22:31:06Z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