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93" r:id="rId5"/>
    <p:sldId id="272" r:id="rId6"/>
    <p:sldId id="291" r:id="rId7"/>
    <p:sldId id="271" r:id="rId8"/>
    <p:sldId id="260" r:id="rId9"/>
    <p:sldId id="274" r:id="rId10"/>
    <p:sldId id="273" r:id="rId11"/>
    <p:sldId id="275" r:id="rId12"/>
    <p:sldId id="276" r:id="rId13"/>
    <p:sldId id="292" r:id="rId14"/>
    <p:sldId id="277" r:id="rId15"/>
    <p:sldId id="278" r:id="rId16"/>
    <p:sldId id="279" r:id="rId17"/>
    <p:sldId id="26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useast.ensembl.org/info/data/ftp/index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</a:t>
            </a:r>
            <a:r>
              <a:rPr lang="en-US" sz="2000" dirty="0">
                <a:hlinkClick r:id="rId3"/>
              </a:rPr>
              <a:t>http://www.dankolab.org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02/17/2016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</a:t>
            </a:r>
            <a:r>
              <a:rPr lang="en-US" sz="2000" dirty="0" smtClean="0"/>
              <a:t>want to perform </a:t>
            </a:r>
            <a:r>
              <a:rPr lang="en-US" sz="2000" dirty="0" smtClean="0"/>
              <a:t>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</a:t>
            </a:r>
            <a:r>
              <a:rPr lang="en-US" altLang="zh-CN" sz="2000" dirty="0" smtClean="0"/>
              <a:t>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object.</a:t>
            </a:r>
            <a:endParaRPr lang="en-US" altLang="zh-CN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</a:t>
            </a:r>
            <a:r>
              <a:rPr lang="en-US" altLang="zh-CN" sz="2000" dirty="0" smtClean="0"/>
              <a:t>performance</a:t>
            </a:r>
            <a:r>
              <a:rPr lang="en-US" altLang="zh-CN" sz="2000" dirty="0" smtClean="0"/>
              <a:t> as </a:t>
            </a:r>
            <a:r>
              <a:rPr lang="en-US" altLang="zh-CN" sz="2000" dirty="0" smtClean="0"/>
              <a:t>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</a:t>
            </a:r>
            <a:r>
              <a:rPr lang="en-US" sz="2000" dirty="0" smtClean="0"/>
              <a:t>database or motif data from other data sources </a:t>
            </a: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</a:t>
            </a:r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 and other data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sources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in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Other data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sources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can be imported to this pipeline.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Jaspar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Meme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HOCOMOCO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parallel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endParaRPr lang="en-US" sz="2100" i="1" dirty="0" smtClean="0"/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2027</Words>
  <Application>Microsoft Office PowerPoint</Application>
  <PresentationFormat>Widescreen</PresentationFormat>
  <Paragraphs>426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Features:</vt:lpstr>
      <vt:lpstr>Pipeline:</vt:lpstr>
      <vt:lpstr>Cis-BP database</vt:lpstr>
      <vt:lpstr>MotifDb package and other data sources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Or loading motifs from MotifDb package</vt:lpstr>
      <vt:lpstr>Step 2: Or importing from other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2016-02-17T22:20:24Z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