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2" r:id="rId5"/>
    <p:sldId id="271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seast.ensembl.org/info/data/ftp/index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</a:t>
            </a:r>
            <a:r>
              <a:rPr lang="en-US" sz="2000" dirty="0">
                <a:hlinkClick r:id="rId3"/>
              </a:rPr>
              <a:t>http://www.dankolab.org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12/8/2015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fficeArt object"/>
          <p:cNvPicPr>
            <a:picLocks noGrp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82632" y="2051001"/>
            <a:ext cx="4358750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</a:t>
            </a:r>
            <a:r>
              <a:rPr lang="en-US" sz="1600" dirty="0" smtClean="0"/>
              <a:t>Five </a:t>
            </a:r>
            <a:r>
              <a:rPr lang="en-US" sz="1600" dirty="0" smtClean="0"/>
              <a:t>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</a:t>
            </a:r>
            <a:r>
              <a:rPr lang="en-US" sz="1600" dirty="0" smtClean="0"/>
              <a:t>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",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=“Scanning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each condition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dirty="0" err="1" smtClean="0"/>
              <a:t>Cis</a:t>
            </a:r>
            <a:r>
              <a:rPr lang="en-US" dirty="0" smtClean="0"/>
              <a:t>-BP database.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parallel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endParaRPr lang="en-US" sz="2100" i="1" dirty="0" smtClean="0"/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rphase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(“…”);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expressed.only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TRUE,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 smtClean="0"/>
              <a:t>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1818</Words>
  <Application>Microsoft Office PowerPoint</Application>
  <PresentationFormat>Widescreen</PresentationFormat>
  <Paragraphs>386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Features:</vt:lpstr>
      <vt:lpstr>Cis-BP database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Or importing motif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2015-12-11T21:43:12Z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