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7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9" r:id="rId14"/>
    <p:sldId id="269" r:id="rId15"/>
    <p:sldId id="278" r:id="rId16"/>
    <p:sldId id="279" r:id="rId17"/>
    <p:sldId id="280" r:id="rId18"/>
    <p:sldId id="281" r:id="rId19"/>
    <p:sldId id="282" r:id="rId20"/>
    <p:sldId id="283" r:id="rId21"/>
    <p:sldId id="28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убовцев Илья Константинович" initials="ДИК" lastIdx="2" clrIdx="0">
    <p:extLst>
      <p:ext uri="{19B8F6BF-5375-455C-9EA6-DF929625EA0E}">
        <p15:presenceInfo xmlns:p15="http://schemas.microsoft.com/office/powerpoint/2012/main" userId="S-1-5-21-1231152155-1323711836-1525454979-1220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81344" autoAdjust="0"/>
  </p:normalViewPr>
  <p:slideViewPr>
    <p:cSldViewPr snapToGrid="0">
      <p:cViewPr varScale="1">
        <p:scale>
          <a:sx n="75" d="100"/>
          <a:sy n="7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B17A0-6A1E-49FA-A79D-7E51BBE64414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DCA77-2057-46A5-9907-C5C170026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80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</a:t>
            </a:r>
            <a:r>
              <a:rPr lang="ru-RU" baseline="0" dirty="0" smtClean="0"/>
              <a:t> можно </a:t>
            </a:r>
            <a:r>
              <a:rPr lang="ru-RU" baseline="0" dirty="0" err="1" smtClean="0"/>
              <a:t>пораскручивать</a:t>
            </a:r>
            <a:r>
              <a:rPr lang="ru-RU" baseline="0" dirty="0" smtClean="0"/>
              <a:t> про слово </a:t>
            </a:r>
            <a:r>
              <a:rPr lang="ru-RU" baseline="0" dirty="0" err="1" smtClean="0"/>
              <a:t>бенчмарк</a:t>
            </a:r>
            <a:r>
              <a:rPr lang="ru-RU" baseline="0" dirty="0" smtClean="0"/>
              <a:t> в тестах компов и </a:t>
            </a:r>
            <a:r>
              <a:rPr lang="ru-RU" baseline="0" dirty="0" err="1" smtClean="0"/>
              <a:t>сотиков</a:t>
            </a: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прийти к производительности и как только докрутится </a:t>
            </a:r>
            <a:r>
              <a:rPr lang="ru-RU" baseline="0" dirty="0" err="1" smtClean="0"/>
              <a:t>дл</a:t>
            </a:r>
            <a:r>
              <a:rPr lang="ru-RU" baseline="0" dirty="0" smtClean="0"/>
              <a:t> тестирования производительности идти на следующий слайд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DCA77-2057-46A5-9907-C5C1700266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23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ru-RU" dirty="0" smtClean="0"/>
              <a:t>при разработке</a:t>
            </a:r>
            <a:br>
              <a:rPr lang="ru-RU" dirty="0" smtClean="0"/>
            </a:br>
            <a:r>
              <a:rPr lang="en-US" dirty="0" smtClean="0"/>
              <a:t>Performance</a:t>
            </a:r>
            <a:r>
              <a:rPr lang="en-US" baseline="0" dirty="0" smtClean="0"/>
              <a:t> </a:t>
            </a:r>
            <a:r>
              <a:rPr lang="ru-RU" baseline="0" dirty="0" smtClean="0"/>
              <a:t>старых методов</a:t>
            </a:r>
          </a:p>
          <a:p>
            <a:r>
              <a:rPr lang="en-US" baseline="0" dirty="0" smtClean="0"/>
              <a:t>Performance as QA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DCA77-2057-46A5-9907-C5C1700266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94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DCA77-2057-46A5-9907-C5C1700266B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63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DCA77-2057-46A5-9907-C5C1700266B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18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DCA77-2057-46A5-9907-C5C1700266B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05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Андрей Акиньшин на протяжении семи лет(на 2023 год) занимается поддержкой проекта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BenchmarkDotNet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(самой популярной библиотеки .NET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бенчмаркинга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описывает типичные ошибки, которые специалисты допускают при разработке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бенчмарков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DCA77-2057-46A5-9907-C5C1700266B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30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DCA77-2057-46A5-9907-C5C1700266B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95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6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69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2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9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35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91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1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8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06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838A-C4C3-4367-9218-5AD802E858E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1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enchmarkdotnet.org/articles/overview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BenchmarkDotNet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2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63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//5. Высокий приоритет приложения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ProcessPriorityClass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ThreadPriority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//6. Сборка мусора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WaitForPendingFinalizers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7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76936"/>
            <a:ext cx="9263333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//5. Высокий приоритет приложения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ProcessPriorityClass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ThreadPriority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//6. Сборка мусора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WaitForPendingFinalizers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Start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Stop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7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76936"/>
            <a:ext cx="9263333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//5. Высокий приоритет приложения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ProcessPriorityClass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ThreadPriority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//6. Сборка мусора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WaitForPendingFinalizers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Start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Stop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1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59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//5. Высокий приоритет приложения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ProcessPriorityClass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ThreadPriority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//6. Сборка мусора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WaitForPendingFinalizers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Start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Stop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"{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nameof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941290"/>
                </a:solidFill>
                <a:effectLst/>
                <a:latin typeface="JetBrains Mono"/>
              </a:rPr>
              <a:t>\t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{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Elapsed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Ticks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ticks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59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//5. Высокий приоритет приложения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ProcessPriorityClass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ThreadPriority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//6. Сборка мусора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WaitForPendingFinalizers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Start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Stop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"{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nameof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941290"/>
                </a:solidFill>
                <a:effectLst/>
                <a:latin typeface="JetBrains Mono"/>
              </a:rPr>
              <a:t>\t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{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Elapsed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Ticks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ticks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259" y="3190606"/>
            <a:ext cx="1895740" cy="466790"/>
          </a:xfrm>
          <a:prstGeom prst="rect">
            <a:avLst/>
          </a:prstGeom>
        </p:spPr>
      </p:pic>
      <p:sp>
        <p:nvSpPr>
          <p:cNvPr id="2" name="5-конечная звезда 1"/>
          <p:cNvSpPr/>
          <p:nvPr/>
        </p:nvSpPr>
        <p:spPr>
          <a:xfrm>
            <a:off x="8547114" y="2931021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5-конечная звезда 6"/>
          <p:cNvSpPr/>
          <p:nvPr/>
        </p:nvSpPr>
        <p:spPr>
          <a:xfrm rot="20295659">
            <a:off x="9245600" y="2804526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5-конечная звезда 7"/>
          <p:cNvSpPr/>
          <p:nvPr/>
        </p:nvSpPr>
        <p:spPr>
          <a:xfrm rot="3907125">
            <a:off x="8888410" y="3527390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5-конечная звезда 8"/>
          <p:cNvSpPr/>
          <p:nvPr/>
        </p:nvSpPr>
        <p:spPr>
          <a:xfrm rot="1396187">
            <a:off x="9322333" y="3376820"/>
            <a:ext cx="426720" cy="416560"/>
          </a:xfrm>
          <a:prstGeom prst="star5">
            <a:avLst>
              <a:gd name="adj" fmla="val 14686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5-конечная звезда 9"/>
          <p:cNvSpPr/>
          <p:nvPr/>
        </p:nvSpPr>
        <p:spPr>
          <a:xfrm>
            <a:off x="9676135" y="3124062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5-конечная звезда 10"/>
          <p:cNvSpPr/>
          <p:nvPr/>
        </p:nvSpPr>
        <p:spPr>
          <a:xfrm rot="1329587">
            <a:off x="9932720" y="3376820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5-конечная звезда 11"/>
          <p:cNvSpPr/>
          <p:nvPr/>
        </p:nvSpPr>
        <p:spPr>
          <a:xfrm rot="19659424">
            <a:off x="9917171" y="3077018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5-конечная звезда 12"/>
          <p:cNvSpPr/>
          <p:nvPr/>
        </p:nvSpPr>
        <p:spPr>
          <a:xfrm rot="668817">
            <a:off x="10221594" y="3019403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5-конечная звезда 13"/>
          <p:cNvSpPr/>
          <p:nvPr/>
        </p:nvSpPr>
        <p:spPr>
          <a:xfrm rot="19851957">
            <a:off x="8848929" y="3115335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5-конечная звезда 15"/>
          <p:cNvSpPr/>
          <p:nvPr/>
        </p:nvSpPr>
        <p:spPr>
          <a:xfrm rot="19851957">
            <a:off x="10312523" y="3398970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5-конечная звезда 16"/>
          <p:cNvSpPr/>
          <p:nvPr/>
        </p:nvSpPr>
        <p:spPr>
          <a:xfrm rot="1396187">
            <a:off x="9912623" y="2723559"/>
            <a:ext cx="426720" cy="416560"/>
          </a:xfrm>
          <a:prstGeom prst="star5">
            <a:avLst>
              <a:gd name="adj" fmla="val 14686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5-конечная звезда 17"/>
          <p:cNvSpPr/>
          <p:nvPr/>
        </p:nvSpPr>
        <p:spPr>
          <a:xfrm>
            <a:off x="9635534" y="3509314"/>
            <a:ext cx="426720" cy="383741"/>
          </a:xfrm>
          <a:prstGeom prst="star5">
            <a:avLst>
              <a:gd name="adj" fmla="val 14686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5-конечная звезда 18"/>
          <p:cNvSpPr/>
          <p:nvPr/>
        </p:nvSpPr>
        <p:spPr>
          <a:xfrm>
            <a:off x="9380374" y="3171089"/>
            <a:ext cx="426720" cy="383741"/>
          </a:xfrm>
          <a:prstGeom prst="star5">
            <a:avLst>
              <a:gd name="adj" fmla="val 14686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0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59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//5. Высокий приоритет приложения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ProcessPriorityClass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ThreadPriority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//6. Сборка мусора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WaitForPendingFinalizers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Start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Stop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"{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nameof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941290"/>
                </a:solidFill>
                <a:effectLst/>
                <a:latin typeface="JetBrains Mono"/>
              </a:rPr>
              <a:t>\t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{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Elapsed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Ticks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ticks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259" y="3190606"/>
            <a:ext cx="1895740" cy="466790"/>
          </a:xfrm>
          <a:prstGeom prst="rect">
            <a:avLst/>
          </a:prstGeom>
        </p:spPr>
      </p:pic>
      <p:sp>
        <p:nvSpPr>
          <p:cNvPr id="2" name="5-конечная звезда 1"/>
          <p:cNvSpPr/>
          <p:nvPr/>
        </p:nvSpPr>
        <p:spPr>
          <a:xfrm>
            <a:off x="8473936" y="3199927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5-конечная звезда 6"/>
          <p:cNvSpPr/>
          <p:nvPr/>
        </p:nvSpPr>
        <p:spPr>
          <a:xfrm rot="20295659">
            <a:off x="9359006" y="2776583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5-конечная звезда 7"/>
          <p:cNvSpPr/>
          <p:nvPr/>
        </p:nvSpPr>
        <p:spPr>
          <a:xfrm rot="3907125">
            <a:off x="8862894" y="3636931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5-конечная звезда 8"/>
          <p:cNvSpPr/>
          <p:nvPr/>
        </p:nvSpPr>
        <p:spPr>
          <a:xfrm rot="1396187">
            <a:off x="9402019" y="3591901"/>
            <a:ext cx="426720" cy="416560"/>
          </a:xfrm>
          <a:prstGeom prst="star5">
            <a:avLst>
              <a:gd name="adj" fmla="val 14686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5-конечная звезда 12"/>
          <p:cNvSpPr/>
          <p:nvPr/>
        </p:nvSpPr>
        <p:spPr>
          <a:xfrm rot="668817">
            <a:off x="10487463" y="2929916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5-конечная звезда 13"/>
          <p:cNvSpPr/>
          <p:nvPr/>
        </p:nvSpPr>
        <p:spPr>
          <a:xfrm rot="19851957">
            <a:off x="8837212" y="2929917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5-конечная звезда 15"/>
          <p:cNvSpPr/>
          <p:nvPr/>
        </p:nvSpPr>
        <p:spPr>
          <a:xfrm rot="19851957">
            <a:off x="10598064" y="3473523"/>
            <a:ext cx="426720" cy="41656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5-конечная звезда 16"/>
          <p:cNvSpPr/>
          <p:nvPr/>
        </p:nvSpPr>
        <p:spPr>
          <a:xfrm rot="1396187">
            <a:off x="10023519" y="2716020"/>
            <a:ext cx="426720" cy="416560"/>
          </a:xfrm>
          <a:prstGeom prst="star5">
            <a:avLst>
              <a:gd name="adj" fmla="val 14686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5-конечная звезда 17"/>
          <p:cNvSpPr/>
          <p:nvPr/>
        </p:nvSpPr>
        <p:spPr>
          <a:xfrm>
            <a:off x="9871741" y="3570497"/>
            <a:ext cx="426720" cy="383741"/>
          </a:xfrm>
          <a:prstGeom prst="star5">
            <a:avLst>
              <a:gd name="adj" fmla="val 14686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5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 попроще как то можно</a:t>
            </a:r>
            <a:r>
              <a:rPr lang="en-US" dirty="0" smtClean="0"/>
              <a:t>?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3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 попроще как то можно</a:t>
            </a:r>
            <a:r>
              <a:rPr lang="en-US" dirty="0" smtClean="0"/>
              <a:t>?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3660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Нет!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4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 попроще как то можно</a:t>
            </a:r>
            <a:r>
              <a:rPr lang="en-US" dirty="0" smtClean="0"/>
              <a:t>?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37" y="3890713"/>
            <a:ext cx="950126" cy="83425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4554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На самом деле можно!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крутым разработчикам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77" y="1690688"/>
            <a:ext cx="9616646" cy="46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9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Что это такое</a:t>
            </a:r>
            <a:r>
              <a:rPr lang="en-US" dirty="0" smtClean="0"/>
              <a:t>?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8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Ознакомьтесь с обзором </a:t>
            </a:r>
            <a:r>
              <a:rPr lang="en-US" dirty="0" err="1" smtClean="0"/>
              <a:t>BenchmarkDotNet</a:t>
            </a:r>
            <a:r>
              <a:rPr lang="en-US" dirty="0" smtClean="0"/>
              <a:t> </a:t>
            </a:r>
            <a:r>
              <a:rPr lang="ru-RU" dirty="0" smtClean="0"/>
              <a:t>тут: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benchmarkdotnet.org/articles/overview.html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Реализуйте сравнительный </a:t>
            </a:r>
            <a:r>
              <a:rPr lang="ru-RU" dirty="0" err="1" smtClean="0"/>
              <a:t>бенчмарк</a:t>
            </a:r>
            <a:r>
              <a:rPr lang="ru-RU" dirty="0" smtClean="0"/>
              <a:t> для алгоритмов </a:t>
            </a:r>
            <a:r>
              <a:rPr lang="en-US" dirty="0" err="1" smtClean="0"/>
              <a:t>CountingSort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BubbleSort</a:t>
            </a:r>
            <a:r>
              <a:rPr lang="en-US" dirty="0" smtClean="0"/>
              <a:t>. </a:t>
            </a:r>
            <a:r>
              <a:rPr lang="ru-RU" dirty="0" smtClean="0"/>
              <a:t>(не бойтесь, эти алгоритмы я реализовал за вас в классе </a:t>
            </a:r>
            <a:r>
              <a:rPr lang="en-US" dirty="0" err="1" smtClean="0"/>
              <a:t>MySorter</a:t>
            </a:r>
            <a:r>
              <a:rPr lang="ru-RU" dirty="0" smtClean="0"/>
              <a:t>)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 smtClean="0"/>
              <a:t>Есть ли разница в старых версиях </a:t>
            </a:r>
            <a:r>
              <a:rPr lang="en-US" dirty="0" err="1" smtClean="0"/>
              <a:t>.Net</a:t>
            </a:r>
            <a:r>
              <a:rPr lang="en-US" dirty="0" smtClean="0"/>
              <a:t> Framework </a:t>
            </a:r>
            <a:r>
              <a:rPr lang="ru-RU" dirty="0" smtClean="0"/>
              <a:t>и в свежей </a:t>
            </a:r>
            <a:r>
              <a:rPr lang="en-US" dirty="0" err="1" smtClean="0"/>
              <a:t>dotnet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Добавьте 3 новых колонки в вывод (например </a:t>
            </a:r>
            <a:r>
              <a:rPr lang="en-US" dirty="0" err="1"/>
              <a:t>MinColumn</a:t>
            </a:r>
            <a:r>
              <a:rPr lang="en-US" dirty="0"/>
              <a:t>, </a:t>
            </a:r>
            <a:r>
              <a:rPr lang="en-US" dirty="0" err="1" smtClean="0"/>
              <a:t>MaxColumn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&lt;</a:t>
            </a:r>
            <a:r>
              <a:rPr lang="ru-RU" dirty="0" smtClean="0"/>
              <a:t>тут придумайте сами</a:t>
            </a:r>
            <a:r>
              <a:rPr lang="en-US" dirty="0" smtClean="0"/>
              <a:t>&gt;</a:t>
            </a:r>
            <a:r>
              <a:rPr lang="ru-RU" dirty="0" smtClean="0"/>
              <a:t>)</a:t>
            </a:r>
          </a:p>
          <a:p>
            <a:pPr marL="514350" indent="-514350">
              <a:buAutoNum type="arabicPeriod"/>
            </a:pPr>
            <a:r>
              <a:rPr lang="ru-RU" dirty="0" smtClean="0"/>
              <a:t>Экспортируйте в </a:t>
            </a:r>
            <a:r>
              <a:rPr lang="en-US" dirty="0" smtClean="0"/>
              <a:t>Markdown, HTML </a:t>
            </a:r>
            <a:r>
              <a:rPr lang="ru-RU" dirty="0" smtClean="0"/>
              <a:t>и если у вас установлен </a:t>
            </a:r>
            <a:r>
              <a:rPr lang="en-US" dirty="0" smtClean="0"/>
              <a:t>R </a:t>
            </a:r>
            <a:r>
              <a:rPr lang="ru-RU" dirty="0" smtClean="0"/>
              <a:t>посмотрите на картинки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сравнения удобнее взять за эталон еще какой то алгоритм…</a:t>
            </a:r>
          </a:p>
          <a:p>
            <a:pPr marL="514350" indent="-514350">
              <a:buAutoNum type="arabicPeriod"/>
            </a:pPr>
            <a:r>
              <a:rPr lang="ru-RU" dirty="0" smtClean="0"/>
              <a:t>А чтобы вообще круто было давайте прогоним на коллекциях разной длины.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85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Разбор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8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Benchmark </a:t>
            </a:r>
            <a:r>
              <a:rPr lang="ru-RU" dirty="0" smtClean="0"/>
              <a:t>помогает измерить </a:t>
            </a:r>
            <a:r>
              <a:rPr lang="en-US" dirty="0"/>
              <a:t>performance </a:t>
            </a:r>
            <a:r>
              <a:rPr lang="ru-RU" dirty="0" smtClean="0"/>
              <a:t>и выявить области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9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Как написать хороший </a:t>
            </a:r>
            <a:r>
              <a:rPr lang="en-US" dirty="0" smtClean="0"/>
              <a:t>Benchmark?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3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63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 smtClean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 smtClean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4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76935"/>
            <a:ext cx="9263333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3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63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3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63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5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63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//5. Высокий приоритет приложения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ProcessPriorityClass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ThreadPriority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49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1842</Words>
  <Application>Microsoft Office PowerPoint</Application>
  <PresentationFormat>Широкоэкранный</PresentationFormat>
  <Paragraphs>118</Paragraphs>
  <Slides>21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JetBrains Mono</vt:lpstr>
      <vt:lpstr>Тема Office</vt:lpstr>
      <vt:lpstr>Benchmark</vt:lpstr>
      <vt:lpstr>Что это такое? </vt:lpstr>
      <vt:lpstr>Презентация PowerPoint</vt:lpstr>
      <vt:lpstr>Как написать хороший Benchmark?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 попроще как то можно? </vt:lpstr>
      <vt:lpstr>А попроще как то можно? </vt:lpstr>
      <vt:lpstr>А попроще как то можно? </vt:lpstr>
      <vt:lpstr>Спасибо крутым разработчикам</vt:lpstr>
      <vt:lpstr>Task</vt:lpstr>
      <vt:lpstr>Разбор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</dc:title>
  <dc:creator>Дубовцев Илья Константинович</dc:creator>
  <cp:lastModifiedBy>Дубовцев Илья Константинович</cp:lastModifiedBy>
  <cp:revision>15</cp:revision>
  <dcterms:created xsi:type="dcterms:W3CDTF">2021-03-29T07:14:17Z</dcterms:created>
  <dcterms:modified xsi:type="dcterms:W3CDTF">2023-12-13T20:05:25Z</dcterms:modified>
</cp:coreProperties>
</file>