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7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9" r:id="rId14"/>
    <p:sldId id="268" r:id="rId15"/>
    <p:sldId id="270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1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6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9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9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9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8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06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838A-C4C3-4367-9218-5AD802E858E0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3F0C-A7F9-4459-AE1D-FFF9DCA68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BenchmarkDotNet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2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6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7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6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1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59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\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Elapsed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59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Start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Stop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941290"/>
                </a:solidFill>
                <a:effectLst/>
                <a:latin typeface="JetBrains Mono"/>
              </a:rPr>
              <a:t>\t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{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Elapsed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ticks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259" y="3190606"/>
            <a:ext cx="189574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3639" y="1282261"/>
            <a:ext cx="6570359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0F54D6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3639" y="1282263"/>
            <a:ext cx="6570359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0F54D6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02083" y="1282263"/>
            <a:ext cx="558991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BenchmarkRunner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18" y="2990793"/>
            <a:ext cx="596348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3639" y="1282259"/>
            <a:ext cx="6570359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typeof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            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StatisticColumn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RPlotExporter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CsvExporter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02083" y="1282263"/>
            <a:ext cx="558991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BenchmarkRunner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97" y="2676419"/>
            <a:ext cx="4099330" cy="9553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12" y="3933269"/>
            <a:ext cx="603016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43639" y="1282259"/>
            <a:ext cx="6570359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typeof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ExampleConfig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            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StatisticColumn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RPlotExporter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CsvExporter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Default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Params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10000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count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Description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count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02083" y="1282263"/>
            <a:ext cx="5589917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BenchmarkRunner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DotNetBenchmarkExample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Теперь попробуйте сами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515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Что это такое</a:t>
            </a:r>
            <a:r>
              <a:rPr lang="en-US" dirty="0" smtClean="0"/>
              <a:t>?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8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Как написать хороший </a:t>
            </a:r>
            <a:r>
              <a:rPr lang="en-US" dirty="0" smtClean="0"/>
              <a:t>Benchmark?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53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 smtClean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4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76935"/>
            <a:ext cx="9263333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3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3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5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4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1112" y="176963"/>
            <a:ext cx="9263333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ManualBenchmarkExample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//1. Запускаем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Release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mode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without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debugging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//2. Прогрев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кеша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процессора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 =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 &lt;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i++)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//3. Запуск на одном процессоре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ProcessorAffinity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IntPtr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//4.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, а не </a:t>
            </a:r>
            <a:r>
              <a:rPr kumimoji="0" lang="ru-RU" altLang="ru-RU" sz="1300" b="0" i="1" u="none" strike="noStrike" cap="none" normalizeH="0" baseline="0" dirty="0" err="1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DateTime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Stopwatch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//5. Высокий приоритет приложения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Process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GetCurrentProcess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PriorityClass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ProcessPriorityClass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Priority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ThreadPriority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1" i="0" u="none" strike="noStrike" cap="none" normalizeH="0" baseline="0" dirty="0" err="1" smtClean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Highest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//6. Сборка мусора</a:t>
            </a:r>
            <a:b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ru-RU" altLang="ru-RU" sz="1300" b="0" i="1" u="none" strike="noStrike" cap="none" normalizeH="0" baseline="0" dirty="0" smtClean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Collect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GC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WaitForPendingFinalizers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3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/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Test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Enumerable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Range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</a:t>
            </a:r>
            <a:r>
              <a:rPr kumimoji="0" lang="en-US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ru-RU" altLang="ru-RU" sz="1300" b="0" i="0" u="none" strike="noStrike" cap="none" normalizeH="0" baseline="0" dirty="0" err="1" smtClean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Sum</a:t>
            </a: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ru-RU" altLang="ru-RU" sz="13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ru-RU" altLang="ru-RU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723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</Words>
  <Application>Microsoft Office PowerPoint</Application>
  <PresentationFormat>Широкоэкранный</PresentationFormat>
  <Paragraphs>118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Тема Office</vt:lpstr>
      <vt:lpstr>Benchmark</vt:lpstr>
      <vt:lpstr>Что это такое? </vt:lpstr>
      <vt:lpstr>Как написать хороший Benchmark?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Теперь попробуйте сами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</dc:title>
  <dc:creator>Дубовцев Илья Константинович</dc:creator>
  <cp:lastModifiedBy>Дубовцев Илья Константинович</cp:lastModifiedBy>
  <cp:revision>8</cp:revision>
  <dcterms:created xsi:type="dcterms:W3CDTF">2021-03-29T07:14:17Z</dcterms:created>
  <dcterms:modified xsi:type="dcterms:W3CDTF">2021-03-29T11:01:49Z</dcterms:modified>
</cp:coreProperties>
</file>