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7" r:id="rId6"/>
    <p:sldId id="260" r:id="rId7"/>
    <p:sldId id="266" r:id="rId8"/>
    <p:sldId id="262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AF4FE-27C7-43E6-BF2C-424865492A78}" v="21" dt="2022-10-05T20:58:54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Данько" userId="10df47ef27774bc4" providerId="LiveId" clId="{DBAAF4FE-27C7-43E6-BF2C-424865492A78}"/>
    <pc:docChg chg="undo custSel addSld delSld modSld sldOrd">
      <pc:chgData name="Дмитрий Данько" userId="10df47ef27774bc4" providerId="LiveId" clId="{DBAAF4FE-27C7-43E6-BF2C-424865492A78}" dt="2022-10-05T21:12:34.069" v="433" actId="1076"/>
      <pc:docMkLst>
        <pc:docMk/>
      </pc:docMkLst>
      <pc:sldChg chg="delSp modSp mod">
        <pc:chgData name="Дмитрий Данько" userId="10df47ef27774bc4" providerId="LiveId" clId="{DBAAF4FE-27C7-43E6-BF2C-424865492A78}" dt="2022-10-05T17:40:16.362" v="132"/>
        <pc:sldMkLst>
          <pc:docMk/>
          <pc:sldMk cId="2933874028" sldId="256"/>
        </pc:sldMkLst>
        <pc:spChg chg="mod">
          <ac:chgData name="Дмитрий Данько" userId="10df47ef27774bc4" providerId="LiveId" clId="{DBAAF4FE-27C7-43E6-BF2C-424865492A78}" dt="2022-10-05T17:40:16.362" v="132"/>
          <ac:spMkLst>
            <pc:docMk/>
            <pc:sldMk cId="2933874028" sldId="256"/>
            <ac:spMk id="8" creationId="{EA32C3D4-9793-44A2-9999-F946D17D0AB4}"/>
          </ac:spMkLst>
        </pc:spChg>
        <pc:spChg chg="del">
          <ac:chgData name="Дмитрий Данько" userId="10df47ef27774bc4" providerId="LiveId" clId="{DBAAF4FE-27C7-43E6-BF2C-424865492A78}" dt="2022-10-05T17:19:30.731" v="77" actId="478"/>
          <ac:spMkLst>
            <pc:docMk/>
            <pc:sldMk cId="2933874028" sldId="256"/>
            <ac:spMk id="9" creationId="{76E48271-717D-40AE-B6FF-C7254FA2A6D8}"/>
          </ac:spMkLst>
        </pc:spChg>
      </pc:sldChg>
      <pc:sldChg chg="modSp mod">
        <pc:chgData name="Дмитрий Данько" userId="10df47ef27774bc4" providerId="LiveId" clId="{DBAAF4FE-27C7-43E6-BF2C-424865492A78}" dt="2022-10-05T17:18:51.136" v="64" actId="1076"/>
        <pc:sldMkLst>
          <pc:docMk/>
          <pc:sldMk cId="3751985114" sldId="257"/>
        </pc:sldMkLst>
        <pc:spChg chg="mod">
          <ac:chgData name="Дмитрий Данько" userId="10df47ef27774bc4" providerId="LiveId" clId="{DBAAF4FE-27C7-43E6-BF2C-424865492A78}" dt="2022-10-05T17:18:20.513" v="55" actId="1076"/>
          <ac:spMkLst>
            <pc:docMk/>
            <pc:sldMk cId="3751985114" sldId="257"/>
            <ac:spMk id="2" creationId="{9D47B1A5-476F-4E0C-B83E-0B100F84CDBE}"/>
          </ac:spMkLst>
        </pc:spChg>
        <pc:spChg chg="mod">
          <ac:chgData name="Дмитрий Данько" userId="10df47ef27774bc4" providerId="LiveId" clId="{DBAAF4FE-27C7-43E6-BF2C-424865492A78}" dt="2022-10-05T17:18:51.136" v="64" actId="1076"/>
          <ac:spMkLst>
            <pc:docMk/>
            <pc:sldMk cId="3751985114" sldId="257"/>
            <ac:spMk id="3" creationId="{37265DE7-9AE6-4CB0-957D-94DCAB43FF26}"/>
          </ac:spMkLst>
        </pc:spChg>
      </pc:sldChg>
      <pc:sldChg chg="delSp del mod">
        <pc:chgData name="Дмитрий Данько" userId="10df47ef27774bc4" providerId="LiveId" clId="{DBAAF4FE-27C7-43E6-BF2C-424865492A78}" dt="2022-10-05T17:15:07.808" v="2" actId="47"/>
        <pc:sldMkLst>
          <pc:docMk/>
          <pc:sldMk cId="3496410758" sldId="258"/>
        </pc:sldMkLst>
        <pc:picChg chg="del">
          <ac:chgData name="Дмитрий Данько" userId="10df47ef27774bc4" providerId="LiveId" clId="{DBAAF4FE-27C7-43E6-BF2C-424865492A78}" dt="2022-10-05T17:14:49.745" v="1" actId="478"/>
          <ac:picMkLst>
            <pc:docMk/>
            <pc:sldMk cId="3496410758" sldId="258"/>
            <ac:picMk id="5" creationId="{E211C212-5937-4EC7-BDF2-C7CA9BB0A74E}"/>
          </ac:picMkLst>
        </pc:picChg>
      </pc:sldChg>
      <pc:sldChg chg="addSp delSp modSp mod">
        <pc:chgData name="Дмитрий Данько" userId="10df47ef27774bc4" providerId="LiveId" clId="{DBAAF4FE-27C7-43E6-BF2C-424865492A78}" dt="2022-10-05T17:49:26.959" v="200" actId="14100"/>
        <pc:sldMkLst>
          <pc:docMk/>
          <pc:sldMk cId="2312071389" sldId="259"/>
        </pc:sldMkLst>
        <pc:spChg chg="mod">
          <ac:chgData name="Дмитрий Данько" userId="10df47ef27774bc4" providerId="LiveId" clId="{DBAAF4FE-27C7-43E6-BF2C-424865492A78}" dt="2022-10-05T17:19:22.116" v="76" actId="1076"/>
          <ac:spMkLst>
            <pc:docMk/>
            <pc:sldMk cId="2312071389" sldId="259"/>
            <ac:spMk id="2" creationId="{4CC9E21E-2419-462D-9528-E14EBC62F08A}"/>
          </ac:spMkLst>
        </pc:spChg>
        <pc:picChg chg="add mod">
          <ac:chgData name="Дмитрий Данько" userId="10df47ef27774bc4" providerId="LiveId" clId="{DBAAF4FE-27C7-43E6-BF2C-424865492A78}" dt="2022-10-05T17:49:26.959" v="200" actId="14100"/>
          <ac:picMkLst>
            <pc:docMk/>
            <pc:sldMk cId="2312071389" sldId="259"/>
            <ac:picMk id="4" creationId="{22C714A8-301D-4267-B066-832FEF2B7FBA}"/>
          </ac:picMkLst>
        </pc:picChg>
        <pc:picChg chg="add del">
          <ac:chgData name="Дмитрий Данько" userId="10df47ef27774bc4" providerId="LiveId" clId="{DBAAF4FE-27C7-43E6-BF2C-424865492A78}" dt="2022-10-05T17:21:01.253" v="79" actId="478"/>
          <ac:picMkLst>
            <pc:docMk/>
            <pc:sldMk cId="2312071389" sldId="259"/>
            <ac:picMk id="4" creationId="{8140BB7C-F6F7-44CA-BF23-1DD14BEB0A2C}"/>
          </ac:picMkLst>
        </pc:picChg>
        <pc:picChg chg="add del mod">
          <ac:chgData name="Дмитрий Данько" userId="10df47ef27774bc4" providerId="LiveId" clId="{DBAAF4FE-27C7-43E6-BF2C-424865492A78}" dt="2022-10-05T17:49:09.058" v="191" actId="478"/>
          <ac:picMkLst>
            <pc:docMk/>
            <pc:sldMk cId="2312071389" sldId="259"/>
            <ac:picMk id="6" creationId="{BDC0BC6D-33A3-4226-909B-85D30639A599}"/>
          </ac:picMkLst>
        </pc:picChg>
        <pc:picChg chg="del">
          <ac:chgData name="Дмитрий Данько" userId="10df47ef27774bc4" providerId="LiveId" clId="{DBAAF4FE-27C7-43E6-BF2C-424865492A78}" dt="2022-10-05T17:14:47.456" v="0" actId="478"/>
          <ac:picMkLst>
            <pc:docMk/>
            <pc:sldMk cId="2312071389" sldId="259"/>
            <ac:picMk id="7" creationId="{DBBD4E34-7FDA-45C3-AD22-924D7F734C19}"/>
          </ac:picMkLst>
        </pc:picChg>
      </pc:sldChg>
      <pc:sldChg chg="addSp delSp modSp mod">
        <pc:chgData name="Дмитрий Данько" userId="10df47ef27774bc4" providerId="LiveId" clId="{DBAAF4FE-27C7-43E6-BF2C-424865492A78}" dt="2022-10-05T17:50:24.141" v="215" actId="1076"/>
        <pc:sldMkLst>
          <pc:docMk/>
          <pc:sldMk cId="4053255028" sldId="260"/>
        </pc:sldMkLst>
        <pc:spChg chg="del">
          <ac:chgData name="Дмитрий Данько" userId="10df47ef27774bc4" providerId="LiveId" clId="{DBAAF4FE-27C7-43E6-BF2C-424865492A78}" dt="2022-10-05T17:21:26.207" v="84" actId="478"/>
          <ac:spMkLst>
            <pc:docMk/>
            <pc:sldMk cId="4053255028" sldId="260"/>
            <ac:spMk id="2" creationId="{440842A8-B125-49C6-96E5-24AA2EF3E0DF}"/>
          </ac:spMkLst>
        </pc:spChg>
        <pc:spChg chg="del">
          <ac:chgData name="Дмитрий Данько" userId="10df47ef27774bc4" providerId="LiveId" clId="{DBAAF4FE-27C7-43E6-BF2C-424865492A78}" dt="2022-10-05T17:21:24.961" v="83" actId="478"/>
          <ac:spMkLst>
            <pc:docMk/>
            <pc:sldMk cId="4053255028" sldId="260"/>
            <ac:spMk id="3" creationId="{4C200C3E-4BB3-4021-9E55-57561CEEB466}"/>
          </ac:spMkLst>
        </pc:spChg>
        <pc:spChg chg="add del mod">
          <ac:chgData name="Дмитрий Данько" userId="10df47ef27774bc4" providerId="LiveId" clId="{DBAAF4FE-27C7-43E6-BF2C-424865492A78}" dt="2022-10-05T17:50:11.614" v="210" actId="478"/>
          <ac:spMkLst>
            <pc:docMk/>
            <pc:sldMk cId="4053255028" sldId="260"/>
            <ac:spMk id="4" creationId="{80341C67-866A-49B0-B3CB-ECB0DE3AF147}"/>
          </ac:spMkLst>
        </pc:spChg>
        <pc:picChg chg="add mod">
          <ac:chgData name="Дмитрий Данько" userId="10df47ef27774bc4" providerId="LiveId" clId="{DBAAF4FE-27C7-43E6-BF2C-424865492A78}" dt="2022-10-05T17:50:24.141" v="215" actId="1076"/>
          <ac:picMkLst>
            <pc:docMk/>
            <pc:sldMk cId="4053255028" sldId="260"/>
            <ac:picMk id="5" creationId="{B9F78A80-9398-4C26-A275-5A218919F050}"/>
          </ac:picMkLst>
        </pc:picChg>
      </pc:sldChg>
      <pc:sldChg chg="addSp delSp modSp new mod">
        <pc:chgData name="Дмитрий Данько" userId="10df47ef27774bc4" providerId="LiveId" clId="{DBAAF4FE-27C7-43E6-BF2C-424865492A78}" dt="2022-10-05T17:18:04.811" v="54" actId="1076"/>
        <pc:sldMkLst>
          <pc:docMk/>
          <pc:sldMk cId="4248353503" sldId="261"/>
        </pc:sldMkLst>
        <pc:spChg chg="del">
          <ac:chgData name="Дмитрий Данько" userId="10df47ef27774bc4" providerId="LiveId" clId="{DBAAF4FE-27C7-43E6-BF2C-424865492A78}" dt="2022-10-05T17:15:45.251" v="5" actId="478"/>
          <ac:spMkLst>
            <pc:docMk/>
            <pc:sldMk cId="4248353503" sldId="261"/>
            <ac:spMk id="2" creationId="{D527AE19-F20A-42BA-BA9A-5297D5D4CF4F}"/>
          </ac:spMkLst>
        </pc:spChg>
        <pc:spChg chg="del">
          <ac:chgData name="Дмитрий Данько" userId="10df47ef27774bc4" providerId="LiveId" clId="{DBAAF4FE-27C7-43E6-BF2C-424865492A78}" dt="2022-10-05T17:15:46.401" v="6" actId="478"/>
          <ac:spMkLst>
            <pc:docMk/>
            <pc:sldMk cId="4248353503" sldId="261"/>
            <ac:spMk id="3" creationId="{1DD0C9E9-19E6-4B11-AF68-948AADABAA99}"/>
          </ac:spMkLst>
        </pc:spChg>
        <pc:spChg chg="add mod">
          <ac:chgData name="Дмитрий Данько" userId="10df47ef27774bc4" providerId="LiveId" clId="{DBAAF4FE-27C7-43E6-BF2C-424865492A78}" dt="2022-10-05T17:17:09.829" v="49" actId="1076"/>
          <ac:spMkLst>
            <pc:docMk/>
            <pc:sldMk cId="4248353503" sldId="261"/>
            <ac:spMk id="8" creationId="{B20F37E5-AB51-445E-9902-E5B3866A3BC8}"/>
          </ac:spMkLst>
        </pc:spChg>
        <pc:spChg chg="add mod">
          <ac:chgData name="Дмитрий Данько" userId="10df47ef27774bc4" providerId="LiveId" clId="{DBAAF4FE-27C7-43E6-BF2C-424865492A78}" dt="2022-10-05T17:17:22.263" v="52" actId="1076"/>
          <ac:spMkLst>
            <pc:docMk/>
            <pc:sldMk cId="4248353503" sldId="261"/>
            <ac:spMk id="10" creationId="{53D2B58C-395C-40B8-8A57-10746638B9FB}"/>
          </ac:spMkLst>
        </pc:spChg>
        <pc:picChg chg="add del mod">
          <ac:chgData name="Дмитрий Данько" userId="10df47ef27774bc4" providerId="LiveId" clId="{DBAAF4FE-27C7-43E6-BF2C-424865492A78}" dt="2022-10-05T17:16:58.169" v="44" actId="478"/>
          <ac:picMkLst>
            <pc:docMk/>
            <pc:sldMk cId="4248353503" sldId="261"/>
            <ac:picMk id="5" creationId="{91D78112-41F8-45F0-A851-E916E87394C1}"/>
          </ac:picMkLst>
        </pc:picChg>
        <pc:picChg chg="add mod">
          <ac:chgData name="Дмитрий Данько" userId="10df47ef27774bc4" providerId="LiveId" clId="{DBAAF4FE-27C7-43E6-BF2C-424865492A78}" dt="2022-10-05T17:18:04.811" v="54" actId="1076"/>
          <ac:picMkLst>
            <pc:docMk/>
            <pc:sldMk cId="4248353503" sldId="261"/>
            <ac:picMk id="7" creationId="{D4F71504-5F43-42D9-A133-368A6E692285}"/>
          </ac:picMkLst>
        </pc:picChg>
      </pc:sldChg>
      <pc:sldChg chg="addSp delSp modSp new mod">
        <pc:chgData name="Дмитрий Данько" userId="10df47ef27774bc4" providerId="LiveId" clId="{DBAAF4FE-27C7-43E6-BF2C-424865492A78}" dt="2022-10-05T18:09:32.018" v="266" actId="478"/>
        <pc:sldMkLst>
          <pc:docMk/>
          <pc:sldMk cId="1624448874" sldId="262"/>
        </pc:sldMkLst>
        <pc:spChg chg="del">
          <ac:chgData name="Дмитрий Данько" userId="10df47ef27774bc4" providerId="LiveId" clId="{DBAAF4FE-27C7-43E6-BF2C-424865492A78}" dt="2022-10-05T17:27:38.167" v="91" actId="478"/>
          <ac:spMkLst>
            <pc:docMk/>
            <pc:sldMk cId="1624448874" sldId="262"/>
            <ac:spMk id="2" creationId="{BC4B5323-DB83-43DC-9C91-A9610459DF4E}"/>
          </ac:spMkLst>
        </pc:spChg>
        <pc:spChg chg="del">
          <ac:chgData name="Дмитрий Данько" userId="10df47ef27774bc4" providerId="LiveId" clId="{DBAAF4FE-27C7-43E6-BF2C-424865492A78}" dt="2022-10-05T17:27:37.015" v="90" actId="478"/>
          <ac:spMkLst>
            <pc:docMk/>
            <pc:sldMk cId="1624448874" sldId="262"/>
            <ac:spMk id="3" creationId="{84FAA0AA-2A15-4BC7-971B-123E303B7E52}"/>
          </ac:spMkLst>
        </pc:spChg>
        <pc:spChg chg="add mod">
          <ac:chgData name="Дмитрий Данько" userId="10df47ef27774bc4" providerId="LiveId" clId="{DBAAF4FE-27C7-43E6-BF2C-424865492A78}" dt="2022-10-05T17:41:23.613" v="146" actId="1076"/>
          <ac:spMkLst>
            <pc:docMk/>
            <pc:sldMk cId="1624448874" sldId="262"/>
            <ac:spMk id="6" creationId="{1D32D7B9-5B5A-4EC5-8451-A81C39177DD9}"/>
          </ac:spMkLst>
        </pc:spChg>
        <pc:spChg chg="add del mod">
          <ac:chgData name="Дмитрий Данько" userId="10df47ef27774bc4" providerId="LiveId" clId="{DBAAF4FE-27C7-43E6-BF2C-424865492A78}" dt="2022-10-05T17:36:40.951" v="99"/>
          <ac:spMkLst>
            <pc:docMk/>
            <pc:sldMk cId="1624448874" sldId="262"/>
            <ac:spMk id="6" creationId="{AC17B256-1A2B-49F3-B548-52B73CF447BB}"/>
          </ac:spMkLst>
        </pc:spChg>
        <pc:spChg chg="add del">
          <ac:chgData name="Дмитрий Данько" userId="10df47ef27774bc4" providerId="LiveId" clId="{DBAAF4FE-27C7-43E6-BF2C-424865492A78}" dt="2022-10-05T17:37:38.499" v="101" actId="21"/>
          <ac:spMkLst>
            <pc:docMk/>
            <pc:sldMk cId="1624448874" sldId="262"/>
            <ac:spMk id="7" creationId="{DBA7EF73-090A-4BA8-BF15-2C535FDD7A1C}"/>
          </ac:spMkLst>
        </pc:spChg>
        <pc:spChg chg="add mod">
          <ac:chgData name="Дмитрий Данько" userId="10df47ef27774bc4" providerId="LiveId" clId="{DBAAF4FE-27C7-43E6-BF2C-424865492A78}" dt="2022-10-05T17:40:43.362" v="136" actId="207"/>
          <ac:spMkLst>
            <pc:docMk/>
            <pc:sldMk cId="1624448874" sldId="262"/>
            <ac:spMk id="8" creationId="{BE5B0A95-FE7A-4031-8A78-CEF7A714B44F}"/>
          </ac:spMkLst>
        </pc:spChg>
        <pc:picChg chg="add del mod ord">
          <ac:chgData name="Дмитрий Данько" userId="10df47ef27774bc4" providerId="LiveId" clId="{DBAAF4FE-27C7-43E6-BF2C-424865492A78}" dt="2022-10-05T18:09:32.018" v="266" actId="478"/>
          <ac:picMkLst>
            <pc:docMk/>
            <pc:sldMk cId="1624448874" sldId="262"/>
            <ac:picMk id="4" creationId="{B93324C9-4BB0-4690-BDBA-884D6FF5F4FE}"/>
          </ac:picMkLst>
        </pc:picChg>
        <pc:picChg chg="add del mod">
          <ac:chgData name="Дмитрий Данько" userId="10df47ef27774bc4" providerId="LiveId" clId="{DBAAF4FE-27C7-43E6-BF2C-424865492A78}" dt="2022-10-05T17:43:12.616" v="165" actId="478"/>
          <ac:picMkLst>
            <pc:docMk/>
            <pc:sldMk cId="1624448874" sldId="262"/>
            <ac:picMk id="5" creationId="{6C660773-F44E-489A-955C-72B3B134F539}"/>
          </ac:picMkLst>
        </pc:picChg>
        <pc:picChg chg="add mod ord">
          <ac:chgData name="Дмитрий Данько" userId="10df47ef27774bc4" providerId="LiveId" clId="{DBAAF4FE-27C7-43E6-BF2C-424865492A78}" dt="2022-10-05T18:09:30.730" v="265" actId="167"/>
          <ac:picMkLst>
            <pc:docMk/>
            <pc:sldMk cId="1624448874" sldId="262"/>
            <ac:picMk id="9" creationId="{9D9ED369-3BC3-4787-B705-E956879BC33D}"/>
          </ac:picMkLst>
        </pc:picChg>
      </pc:sldChg>
      <pc:sldChg chg="addSp delSp modSp new del mod">
        <pc:chgData name="Дмитрий Данько" userId="10df47ef27774bc4" providerId="LiveId" clId="{DBAAF4FE-27C7-43E6-BF2C-424865492A78}" dt="2022-10-05T17:44:54.967" v="184" actId="47"/>
        <pc:sldMkLst>
          <pc:docMk/>
          <pc:sldMk cId="225891124" sldId="263"/>
        </pc:sldMkLst>
        <pc:spChg chg="del">
          <ac:chgData name="Дмитрий Данько" userId="10df47ef27774bc4" providerId="LiveId" clId="{DBAAF4FE-27C7-43E6-BF2C-424865492A78}" dt="2022-10-05T17:41:32.217" v="149" actId="478"/>
          <ac:spMkLst>
            <pc:docMk/>
            <pc:sldMk cId="225891124" sldId="263"/>
            <ac:spMk id="2" creationId="{CF7955C8-4077-4EA3-99E1-FA09063B4B44}"/>
          </ac:spMkLst>
        </pc:spChg>
        <pc:spChg chg="del">
          <ac:chgData name="Дмитрий Данько" userId="10df47ef27774bc4" providerId="LiveId" clId="{DBAAF4FE-27C7-43E6-BF2C-424865492A78}" dt="2022-10-05T17:41:30.968" v="148" actId="478"/>
          <ac:spMkLst>
            <pc:docMk/>
            <pc:sldMk cId="225891124" sldId="263"/>
            <ac:spMk id="3" creationId="{566397AE-54DA-4F27-846E-F8B5EE12ACD3}"/>
          </ac:spMkLst>
        </pc:spChg>
        <pc:spChg chg="add del mod ord">
          <ac:chgData name="Дмитрий Данько" userId="10df47ef27774bc4" providerId="LiveId" clId="{DBAAF4FE-27C7-43E6-BF2C-424865492A78}" dt="2022-10-05T17:42:17.377" v="158" actId="478"/>
          <ac:spMkLst>
            <pc:docMk/>
            <pc:sldMk cId="225891124" sldId="263"/>
            <ac:spMk id="7" creationId="{6196FA88-9650-4538-9956-0FF451F35552}"/>
          </ac:spMkLst>
        </pc:spChg>
        <pc:spChg chg="add mod">
          <ac:chgData name="Дмитрий Данько" userId="10df47ef27774bc4" providerId="LiveId" clId="{DBAAF4FE-27C7-43E6-BF2C-424865492A78}" dt="2022-10-05T17:44:49.694" v="182" actId="1076"/>
          <ac:spMkLst>
            <pc:docMk/>
            <pc:sldMk cId="225891124" sldId="263"/>
            <ac:spMk id="8" creationId="{7F7CC04F-DD83-4ED6-A735-C6C3BE6474BA}"/>
          </ac:spMkLst>
        </pc:spChg>
        <pc:spChg chg="add del mod">
          <ac:chgData name="Дмитрий Данько" userId="10df47ef27774bc4" providerId="LiveId" clId="{DBAAF4FE-27C7-43E6-BF2C-424865492A78}" dt="2022-10-05T17:44:42.736" v="180" actId="478"/>
          <ac:spMkLst>
            <pc:docMk/>
            <pc:sldMk cId="225891124" sldId="263"/>
            <ac:spMk id="11" creationId="{EE29FC3D-49F6-45E4-8DDB-9ED0BCB95FDB}"/>
          </ac:spMkLst>
        </pc:spChg>
        <pc:picChg chg="add mod ord">
          <ac:chgData name="Дмитрий Данько" userId="10df47ef27774bc4" providerId="LiveId" clId="{DBAAF4FE-27C7-43E6-BF2C-424865492A78}" dt="2022-10-05T17:44:17.580" v="173" actId="1076"/>
          <ac:picMkLst>
            <pc:docMk/>
            <pc:sldMk cId="225891124" sldId="263"/>
            <ac:picMk id="5" creationId="{DAA238FE-2319-4FF1-BFCF-3DEFA4EA5102}"/>
          </ac:picMkLst>
        </pc:picChg>
        <pc:picChg chg="add mod">
          <ac:chgData name="Дмитрий Данько" userId="10df47ef27774bc4" providerId="LiveId" clId="{DBAAF4FE-27C7-43E6-BF2C-424865492A78}" dt="2022-10-05T17:44:23.706" v="176" actId="1076"/>
          <ac:picMkLst>
            <pc:docMk/>
            <pc:sldMk cId="225891124" sldId="263"/>
            <ac:picMk id="9" creationId="{298DAE25-F68B-48CE-AB16-65BD96D3000A}"/>
          </ac:picMkLst>
        </pc:picChg>
      </pc:sldChg>
      <pc:sldChg chg="delSp modSp add del mod">
        <pc:chgData name="Дмитрий Данько" userId="10df47ef27774bc4" providerId="LiveId" clId="{DBAAF4FE-27C7-43E6-BF2C-424865492A78}" dt="2022-10-05T18:07:49.125" v="237" actId="47"/>
        <pc:sldMkLst>
          <pc:docMk/>
          <pc:sldMk cId="2444726473" sldId="264"/>
        </pc:sldMkLst>
        <pc:spChg chg="mod">
          <ac:chgData name="Дмитрий Данько" userId="10df47ef27774bc4" providerId="LiveId" clId="{DBAAF4FE-27C7-43E6-BF2C-424865492A78}" dt="2022-10-05T17:44:53.038" v="183" actId="1076"/>
          <ac:spMkLst>
            <pc:docMk/>
            <pc:sldMk cId="2444726473" sldId="264"/>
            <ac:spMk id="8" creationId="{7F7CC04F-DD83-4ED6-A735-C6C3BE6474BA}"/>
          </ac:spMkLst>
        </pc:spChg>
        <pc:spChg chg="del">
          <ac:chgData name="Дмитрий Данько" userId="10df47ef27774bc4" providerId="LiveId" clId="{DBAAF4FE-27C7-43E6-BF2C-424865492A78}" dt="2022-10-05T17:45:01.505" v="186" actId="478"/>
          <ac:spMkLst>
            <pc:docMk/>
            <pc:sldMk cId="2444726473" sldId="264"/>
            <ac:spMk id="11" creationId="{EE29FC3D-49F6-45E4-8DDB-9ED0BCB95FDB}"/>
          </ac:spMkLst>
        </pc:spChg>
      </pc:sldChg>
      <pc:sldChg chg="addSp delSp modSp add mod">
        <pc:chgData name="Дмитрий Данько" userId="10df47ef27774bc4" providerId="LiveId" clId="{DBAAF4FE-27C7-43E6-BF2C-424865492A78}" dt="2022-10-05T18:09:23.216" v="261" actId="167"/>
        <pc:sldMkLst>
          <pc:docMk/>
          <pc:sldMk cId="1875790623" sldId="265"/>
        </pc:sldMkLst>
        <pc:spChg chg="del mod">
          <ac:chgData name="Дмитрий Данько" userId="10df47ef27774bc4" providerId="LiveId" clId="{DBAAF4FE-27C7-43E6-BF2C-424865492A78}" dt="2022-10-05T18:07:55.122" v="239" actId="478"/>
          <ac:spMkLst>
            <pc:docMk/>
            <pc:sldMk cId="1875790623" sldId="265"/>
            <ac:spMk id="11" creationId="{EE29FC3D-49F6-45E4-8DDB-9ED0BCB95FDB}"/>
          </ac:spMkLst>
        </pc:spChg>
        <pc:picChg chg="del">
          <ac:chgData name="Дмитрий Данько" userId="10df47ef27774bc4" providerId="LiveId" clId="{DBAAF4FE-27C7-43E6-BF2C-424865492A78}" dt="2022-10-05T18:09:19.812" v="259" actId="478"/>
          <ac:picMkLst>
            <pc:docMk/>
            <pc:sldMk cId="1875790623" sldId="265"/>
            <ac:picMk id="5" creationId="{DAA238FE-2319-4FF1-BFCF-3DEFA4EA5102}"/>
          </ac:picMkLst>
        </pc:picChg>
        <pc:picChg chg="add mod ord">
          <ac:chgData name="Дмитрий Данько" userId="10df47ef27774bc4" providerId="LiveId" clId="{DBAAF4FE-27C7-43E6-BF2C-424865492A78}" dt="2022-10-05T18:09:23.216" v="261" actId="167"/>
          <ac:picMkLst>
            <pc:docMk/>
            <pc:sldMk cId="1875790623" sldId="265"/>
            <ac:picMk id="6" creationId="{C0F1A492-107D-4CF7-8040-C0B7914A90F1}"/>
          </ac:picMkLst>
        </pc:picChg>
        <pc:picChg chg="mod">
          <ac:chgData name="Дмитрий Данько" userId="10df47ef27774bc4" providerId="LiveId" clId="{DBAAF4FE-27C7-43E6-BF2C-424865492A78}" dt="2022-10-05T18:07:33.408" v="231" actId="1076"/>
          <ac:picMkLst>
            <pc:docMk/>
            <pc:sldMk cId="1875790623" sldId="265"/>
            <ac:picMk id="9" creationId="{298DAE25-F68B-48CE-AB16-65BD96D3000A}"/>
          </ac:picMkLst>
        </pc:picChg>
      </pc:sldChg>
      <pc:sldChg chg="addSp delSp modSp new mod">
        <pc:chgData name="Дмитрий Данько" userId="10df47ef27774bc4" providerId="LiveId" clId="{DBAAF4FE-27C7-43E6-BF2C-424865492A78}" dt="2022-10-05T18:09:42.244" v="270" actId="478"/>
        <pc:sldMkLst>
          <pc:docMk/>
          <pc:sldMk cId="663741861" sldId="266"/>
        </pc:sldMkLst>
        <pc:spChg chg="del">
          <ac:chgData name="Дмитрий Данько" userId="10df47ef27774bc4" providerId="LiveId" clId="{DBAAF4FE-27C7-43E6-BF2C-424865492A78}" dt="2022-10-05T17:45:35.785" v="189" actId="478"/>
          <ac:spMkLst>
            <pc:docMk/>
            <pc:sldMk cId="663741861" sldId="266"/>
            <ac:spMk id="2" creationId="{CBA2DCED-38FA-4B21-8F5F-5F1BBDB0ADC1}"/>
          </ac:spMkLst>
        </pc:spChg>
        <pc:spChg chg="del">
          <ac:chgData name="Дмитрий Данько" userId="10df47ef27774bc4" providerId="LiveId" clId="{DBAAF4FE-27C7-43E6-BF2C-424865492A78}" dt="2022-10-05T17:45:34.630" v="188" actId="478"/>
          <ac:spMkLst>
            <pc:docMk/>
            <pc:sldMk cId="663741861" sldId="266"/>
            <ac:spMk id="3" creationId="{B18A1B95-D875-4995-98F1-09DF5A07D164}"/>
          </ac:spMkLst>
        </pc:spChg>
        <pc:picChg chg="add del mod">
          <ac:chgData name="Дмитрий Данько" userId="10df47ef27774bc4" providerId="LiveId" clId="{DBAAF4FE-27C7-43E6-BF2C-424865492A78}" dt="2022-10-05T18:09:42.244" v="270" actId="478"/>
          <ac:picMkLst>
            <pc:docMk/>
            <pc:sldMk cId="663741861" sldId="266"/>
            <ac:picMk id="4" creationId="{9EC86148-1EE3-4139-8267-DD5D001F2DC7}"/>
          </ac:picMkLst>
        </pc:picChg>
        <pc:picChg chg="add mod ord">
          <ac:chgData name="Дмитрий Данько" userId="10df47ef27774bc4" providerId="LiveId" clId="{DBAAF4FE-27C7-43E6-BF2C-424865492A78}" dt="2022-10-05T18:09:41.238" v="269" actId="167"/>
          <ac:picMkLst>
            <pc:docMk/>
            <pc:sldMk cId="663741861" sldId="266"/>
            <ac:picMk id="5" creationId="{92243FC9-F09B-4E54-8867-FF9558E250DB}"/>
          </ac:picMkLst>
        </pc:picChg>
      </pc:sldChg>
      <pc:sldChg chg="addSp delSp modSp add mod">
        <pc:chgData name="Дмитрий Данько" userId="10df47ef27774bc4" providerId="LiveId" clId="{DBAAF4FE-27C7-43E6-BF2C-424865492A78}" dt="2022-10-05T17:50:01.553" v="208" actId="1076"/>
        <pc:sldMkLst>
          <pc:docMk/>
          <pc:sldMk cId="4113366393" sldId="267"/>
        </pc:sldMkLst>
        <pc:picChg chg="del mod">
          <ac:chgData name="Дмитрий Данько" userId="10df47ef27774bc4" providerId="LiveId" clId="{DBAAF4FE-27C7-43E6-BF2C-424865492A78}" dt="2022-10-05T17:49:40.512" v="203" actId="478"/>
          <ac:picMkLst>
            <pc:docMk/>
            <pc:sldMk cId="4113366393" sldId="267"/>
            <ac:picMk id="4" creationId="{22C714A8-301D-4267-B066-832FEF2B7FBA}"/>
          </ac:picMkLst>
        </pc:picChg>
        <pc:picChg chg="add mod">
          <ac:chgData name="Дмитрий Данько" userId="10df47ef27774bc4" providerId="LiveId" clId="{DBAAF4FE-27C7-43E6-BF2C-424865492A78}" dt="2022-10-05T17:50:01.553" v="208" actId="1076"/>
          <ac:picMkLst>
            <pc:docMk/>
            <pc:sldMk cId="4113366393" sldId="267"/>
            <ac:picMk id="5" creationId="{AF1BF979-1937-41D9-B7FE-9142DB82E01A}"/>
          </ac:picMkLst>
        </pc:picChg>
      </pc:sldChg>
      <pc:sldChg chg="addSp delSp modSp add mod">
        <pc:chgData name="Дмитрий Данько" userId="10df47ef27774bc4" providerId="LiveId" clId="{DBAAF4FE-27C7-43E6-BF2C-424865492A78}" dt="2022-10-05T18:09:25.055" v="262" actId="478"/>
        <pc:sldMkLst>
          <pc:docMk/>
          <pc:sldMk cId="4119283446" sldId="268"/>
        </pc:sldMkLst>
        <pc:picChg chg="del">
          <ac:chgData name="Дмитрий Данько" userId="10df47ef27774bc4" providerId="LiveId" clId="{DBAAF4FE-27C7-43E6-BF2C-424865492A78}" dt="2022-10-05T18:09:25.055" v="262" actId="478"/>
          <ac:picMkLst>
            <pc:docMk/>
            <pc:sldMk cId="4119283446" sldId="268"/>
            <ac:picMk id="5" creationId="{DAA238FE-2319-4FF1-BFCF-3DEFA4EA5102}"/>
          </ac:picMkLst>
        </pc:picChg>
        <pc:picChg chg="add mod ord">
          <ac:chgData name="Дмитрий Данько" userId="10df47ef27774bc4" providerId="LiveId" clId="{DBAAF4FE-27C7-43E6-BF2C-424865492A78}" dt="2022-10-05T18:09:12.899" v="256" actId="167"/>
          <ac:picMkLst>
            <pc:docMk/>
            <pc:sldMk cId="4119283446" sldId="268"/>
            <ac:picMk id="6" creationId="{48EFA936-5275-45D7-B143-6083BAE3D151}"/>
          </ac:picMkLst>
        </pc:picChg>
      </pc:sldChg>
      <pc:sldChg chg="addSp delSp modSp add mod ord">
        <pc:chgData name="Дмитрий Данько" userId="10df47ef27774bc4" providerId="LiveId" clId="{DBAAF4FE-27C7-43E6-BF2C-424865492A78}" dt="2022-10-05T18:09:05.030" v="254" actId="167"/>
        <pc:sldMkLst>
          <pc:docMk/>
          <pc:sldMk cId="3581258335" sldId="269"/>
        </pc:sldMkLst>
        <pc:picChg chg="add mod">
          <ac:chgData name="Дмитрий Данько" userId="10df47ef27774bc4" providerId="LiveId" clId="{DBAAF4FE-27C7-43E6-BF2C-424865492A78}" dt="2022-10-05T18:08:41.392" v="247" actId="1076"/>
          <ac:picMkLst>
            <pc:docMk/>
            <pc:sldMk cId="3581258335" sldId="269"/>
            <ac:picMk id="3" creationId="{8E6EEAB7-0D74-4AB4-94BD-05FFAA4890F7}"/>
          </ac:picMkLst>
        </pc:picChg>
        <pc:picChg chg="del mod">
          <ac:chgData name="Дмитрий Данько" userId="10df47ef27774bc4" providerId="LiveId" clId="{DBAAF4FE-27C7-43E6-BF2C-424865492A78}" dt="2022-10-05T18:08:53.956" v="250" actId="478"/>
          <ac:picMkLst>
            <pc:docMk/>
            <pc:sldMk cId="3581258335" sldId="269"/>
            <ac:picMk id="4" creationId="{9EC86148-1EE3-4139-8267-DD5D001F2DC7}"/>
          </ac:picMkLst>
        </pc:picChg>
        <pc:picChg chg="add mod ord">
          <ac:chgData name="Дмитрий Данько" userId="10df47ef27774bc4" providerId="LiveId" clId="{DBAAF4FE-27C7-43E6-BF2C-424865492A78}" dt="2022-10-05T18:09:05.030" v="254" actId="167"/>
          <ac:picMkLst>
            <pc:docMk/>
            <pc:sldMk cId="3581258335" sldId="269"/>
            <ac:picMk id="6" creationId="{B7E1B3A8-5FA8-4AAA-AAC4-F038E5F56797}"/>
          </ac:picMkLst>
        </pc:picChg>
      </pc:sldChg>
      <pc:sldChg chg="addSp delSp modSp new mod">
        <pc:chgData name="Дмитрий Данько" userId="10df47ef27774bc4" providerId="LiveId" clId="{DBAAF4FE-27C7-43E6-BF2C-424865492A78}" dt="2022-10-05T21:01:05.198" v="304" actId="1076"/>
        <pc:sldMkLst>
          <pc:docMk/>
          <pc:sldMk cId="1042369254" sldId="270"/>
        </pc:sldMkLst>
        <pc:spChg chg="del">
          <ac:chgData name="Дмитрий Данько" userId="10df47ef27774bc4" providerId="LiveId" clId="{DBAAF4FE-27C7-43E6-BF2C-424865492A78}" dt="2022-10-05T20:59:46.268" v="297" actId="478"/>
          <ac:spMkLst>
            <pc:docMk/>
            <pc:sldMk cId="1042369254" sldId="270"/>
            <ac:spMk id="2" creationId="{E2C128FD-1F46-4E7A-A570-CE8C074CB46C}"/>
          </ac:spMkLst>
        </pc:spChg>
        <pc:spChg chg="add del mod">
          <ac:chgData name="Дмитрий Данько" userId="10df47ef27774bc4" providerId="LiveId" clId="{DBAAF4FE-27C7-43E6-BF2C-424865492A78}" dt="2022-10-05T20:58:52.983" v="282" actId="478"/>
          <ac:spMkLst>
            <pc:docMk/>
            <pc:sldMk cId="1042369254" sldId="270"/>
            <ac:spMk id="3" creationId="{830D1089-2DD2-4D33-8C84-CF49CA464B2D}"/>
          </ac:spMkLst>
        </pc:spChg>
        <pc:spChg chg="add mod">
          <ac:chgData name="Дмитрий Данько" userId="10df47ef27774bc4" providerId="LiveId" clId="{DBAAF4FE-27C7-43E6-BF2C-424865492A78}" dt="2022-10-05T21:01:05.198" v="304" actId="1076"/>
          <ac:spMkLst>
            <pc:docMk/>
            <pc:sldMk cId="1042369254" sldId="270"/>
            <ac:spMk id="7" creationId="{0A3E6D6D-3821-4104-BBF4-9E363359D796}"/>
          </ac:spMkLst>
        </pc:spChg>
        <pc:graphicFrameChg chg="add del mod modGraphic">
          <ac:chgData name="Дмитрий Данько" userId="10df47ef27774bc4" providerId="LiveId" clId="{DBAAF4FE-27C7-43E6-BF2C-424865492A78}" dt="2022-10-05T20:58:50.506" v="280"/>
          <ac:graphicFrameMkLst>
            <pc:docMk/>
            <pc:sldMk cId="1042369254" sldId="270"/>
            <ac:graphicFrameMk id="4" creationId="{0CFE4A0D-D21B-4A63-AB02-CD25365017DF}"/>
          </ac:graphicFrameMkLst>
        </pc:graphicFrameChg>
        <pc:graphicFrameChg chg="add del mod">
          <ac:chgData name="Дмитрий Данько" userId="10df47ef27774bc4" providerId="LiveId" clId="{DBAAF4FE-27C7-43E6-BF2C-424865492A78}" dt="2022-10-05T20:59:23.317" v="286" actId="478"/>
          <ac:graphicFrameMkLst>
            <pc:docMk/>
            <pc:sldMk cId="1042369254" sldId="270"/>
            <ac:graphicFrameMk id="5" creationId="{A61417C9-EF48-4F1A-8379-5522C37D28A7}"/>
          </ac:graphicFrameMkLst>
        </pc:graphicFrameChg>
      </pc:sldChg>
      <pc:sldChg chg="addSp delSp modSp new mod">
        <pc:chgData name="Дмитрий Данько" userId="10df47ef27774bc4" providerId="LiveId" clId="{DBAAF4FE-27C7-43E6-BF2C-424865492A78}" dt="2022-10-05T21:04:08.055" v="322" actId="313"/>
        <pc:sldMkLst>
          <pc:docMk/>
          <pc:sldMk cId="4122003168" sldId="271"/>
        </pc:sldMkLst>
        <pc:spChg chg="del">
          <ac:chgData name="Дмитрий Данько" userId="10df47ef27774bc4" providerId="LiveId" clId="{DBAAF4FE-27C7-43E6-BF2C-424865492A78}" dt="2022-10-05T21:02:03.753" v="307" actId="478"/>
          <ac:spMkLst>
            <pc:docMk/>
            <pc:sldMk cId="4122003168" sldId="271"/>
            <ac:spMk id="2" creationId="{18BB21A8-324D-451D-9A90-8E3053F8B5C9}"/>
          </ac:spMkLst>
        </pc:spChg>
        <pc:spChg chg="del">
          <ac:chgData name="Дмитрий Данько" userId="10df47ef27774bc4" providerId="LiveId" clId="{DBAAF4FE-27C7-43E6-BF2C-424865492A78}" dt="2022-10-05T21:02:01.766" v="306" actId="478"/>
          <ac:spMkLst>
            <pc:docMk/>
            <pc:sldMk cId="4122003168" sldId="271"/>
            <ac:spMk id="3" creationId="{65491513-586C-40C8-80C9-50DF706787F8}"/>
          </ac:spMkLst>
        </pc:spChg>
        <pc:spChg chg="add mod">
          <ac:chgData name="Дмитрий Данько" userId="10df47ef27774bc4" providerId="LiveId" clId="{DBAAF4FE-27C7-43E6-BF2C-424865492A78}" dt="2022-10-05T21:04:08.055" v="322" actId="313"/>
          <ac:spMkLst>
            <pc:docMk/>
            <pc:sldMk cId="4122003168" sldId="271"/>
            <ac:spMk id="5" creationId="{23274872-381F-4629-A67A-B6E4E45DFDD0}"/>
          </ac:spMkLst>
        </pc:spChg>
      </pc:sldChg>
      <pc:sldChg chg="addSp delSp modSp new mod">
        <pc:chgData name="Дмитрий Данько" userId="10df47ef27774bc4" providerId="LiveId" clId="{DBAAF4FE-27C7-43E6-BF2C-424865492A78}" dt="2022-10-05T21:03:24.715" v="320" actId="1076"/>
        <pc:sldMkLst>
          <pc:docMk/>
          <pc:sldMk cId="2211638915" sldId="272"/>
        </pc:sldMkLst>
        <pc:spChg chg="del">
          <ac:chgData name="Дмитрий Данько" userId="10df47ef27774bc4" providerId="LiveId" clId="{DBAAF4FE-27C7-43E6-BF2C-424865492A78}" dt="2022-10-05T21:02:52.254" v="316" actId="478"/>
          <ac:spMkLst>
            <pc:docMk/>
            <pc:sldMk cId="2211638915" sldId="272"/>
            <ac:spMk id="2" creationId="{A5E3EE2F-6CD9-4521-AD4A-13D58CF66C62}"/>
          </ac:spMkLst>
        </pc:spChg>
        <pc:spChg chg="del">
          <ac:chgData name="Дмитрий Данько" userId="10df47ef27774bc4" providerId="LiveId" clId="{DBAAF4FE-27C7-43E6-BF2C-424865492A78}" dt="2022-10-05T21:02:50.561" v="315" actId="478"/>
          <ac:spMkLst>
            <pc:docMk/>
            <pc:sldMk cId="2211638915" sldId="272"/>
            <ac:spMk id="3" creationId="{61C9BF1D-221C-4C83-86D4-08C7866AE427}"/>
          </ac:spMkLst>
        </pc:spChg>
        <pc:spChg chg="add mod">
          <ac:chgData name="Дмитрий Данько" userId="10df47ef27774bc4" providerId="LiveId" clId="{DBAAF4FE-27C7-43E6-BF2C-424865492A78}" dt="2022-10-05T21:03:24.715" v="320" actId="1076"/>
          <ac:spMkLst>
            <pc:docMk/>
            <pc:sldMk cId="2211638915" sldId="272"/>
            <ac:spMk id="5" creationId="{800B3B90-80C0-42A6-A25A-1958E47A5687}"/>
          </ac:spMkLst>
        </pc:spChg>
      </pc:sldChg>
      <pc:sldChg chg="addSp delSp modSp new mod">
        <pc:chgData name="Дмитрий Данько" userId="10df47ef27774bc4" providerId="LiveId" clId="{DBAAF4FE-27C7-43E6-BF2C-424865492A78}" dt="2022-10-05T21:04:54.007" v="330" actId="1076"/>
        <pc:sldMkLst>
          <pc:docMk/>
          <pc:sldMk cId="3487978219" sldId="273"/>
        </pc:sldMkLst>
        <pc:spChg chg="del">
          <ac:chgData name="Дмитрий Данько" userId="10df47ef27774bc4" providerId="LiveId" clId="{DBAAF4FE-27C7-43E6-BF2C-424865492A78}" dt="2022-10-05T21:04:31.975" v="326" actId="478"/>
          <ac:spMkLst>
            <pc:docMk/>
            <pc:sldMk cId="3487978219" sldId="273"/>
            <ac:spMk id="2" creationId="{45C88EDE-CC84-4DF6-90E5-6C3FC9AF7805}"/>
          </ac:spMkLst>
        </pc:spChg>
        <pc:spChg chg="del">
          <ac:chgData name="Дмитрий Данько" userId="10df47ef27774bc4" providerId="LiveId" clId="{DBAAF4FE-27C7-43E6-BF2C-424865492A78}" dt="2022-10-05T21:04:30.909" v="325" actId="478"/>
          <ac:spMkLst>
            <pc:docMk/>
            <pc:sldMk cId="3487978219" sldId="273"/>
            <ac:spMk id="3" creationId="{62597566-E4B2-4143-B053-39A55D636D7A}"/>
          </ac:spMkLst>
        </pc:spChg>
        <pc:spChg chg="add mod">
          <ac:chgData name="Дмитрий Данько" userId="10df47ef27774bc4" providerId="LiveId" clId="{DBAAF4FE-27C7-43E6-BF2C-424865492A78}" dt="2022-10-05T21:04:54.007" v="330" actId="1076"/>
          <ac:spMkLst>
            <pc:docMk/>
            <pc:sldMk cId="3487978219" sldId="273"/>
            <ac:spMk id="5" creationId="{B126FC7E-40B8-41B5-A8D4-769AF1245E65}"/>
          </ac:spMkLst>
        </pc:spChg>
      </pc:sldChg>
      <pc:sldChg chg="modSp new mod">
        <pc:chgData name="Дмитрий Данько" userId="10df47ef27774bc4" providerId="LiveId" clId="{DBAAF4FE-27C7-43E6-BF2C-424865492A78}" dt="2022-10-05T21:12:34.069" v="433" actId="1076"/>
        <pc:sldMkLst>
          <pc:docMk/>
          <pc:sldMk cId="2549629023" sldId="274"/>
        </pc:sldMkLst>
        <pc:spChg chg="mod">
          <ac:chgData name="Дмитрий Данько" userId="10df47ef27774bc4" providerId="LiveId" clId="{DBAAF4FE-27C7-43E6-BF2C-424865492A78}" dt="2022-10-05T21:07:18.443" v="346" actId="1076"/>
          <ac:spMkLst>
            <pc:docMk/>
            <pc:sldMk cId="2549629023" sldId="274"/>
            <ac:spMk id="2" creationId="{05BF1E26-BCBA-4889-A04D-52CC8E33EE83}"/>
          </ac:spMkLst>
        </pc:spChg>
        <pc:spChg chg="mod">
          <ac:chgData name="Дмитрий Данько" userId="10df47ef27774bc4" providerId="LiveId" clId="{DBAAF4FE-27C7-43E6-BF2C-424865492A78}" dt="2022-10-05T21:12:34.069" v="433" actId="1076"/>
          <ac:spMkLst>
            <pc:docMk/>
            <pc:sldMk cId="2549629023" sldId="274"/>
            <ac:spMk id="3" creationId="{B4B2A33D-5317-462C-B0C4-34F928A2CE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4114E-DFCE-40C6-9421-E98F1D1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607220-2ABF-4B4F-905A-9EE927E0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6E4DE-7967-4543-9850-5398B2BC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D39F9-935A-489F-B965-E5061CA7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E111D-B5E8-44FE-B30D-ED3D731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4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84DD6-EC09-4491-B0A7-FEB8485A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ECBC82-050C-489F-A6FD-7729BDFCB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F1913-E193-44A3-AFF1-0D8B3219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B09A53-6523-4BFB-81B4-DD6E739D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09AE69-022E-43E9-A01A-6FE5456A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9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D2C269-92DF-4B85-9855-66005EC8F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4FA829-29C5-4699-9147-8EF2077F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29A39-71AB-42AD-B09B-4A258EA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6669E-B33E-447D-A215-F756089D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1D46C-50BB-4703-8CE9-CBBB018F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7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1B1E-0E64-4624-9539-4AE2F5E7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24912-5E6D-40C8-A5A4-9B7DBA8C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B3905-DB33-41B5-BAD3-516FB0B9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DDB0D9-33D8-4281-83E6-F7ED995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65D4B-234C-49B0-B9D9-761728F2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54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C8A69-545E-4567-ACB8-28F0F8E4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F8CE5-12A2-4D95-8E6C-B5957CA9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2F518-1BBC-40B2-9522-6881E522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72005-0388-48BE-8A9C-2A32BF85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94D76-93B6-47BC-B49B-0612D8B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44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2A0B3-00B6-4BB4-BA4C-E8186EEF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71CB1-2EEE-4C9E-85D4-8C036E94E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A55A2D-C5E7-4537-841B-ADD6E515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3FC727-E960-4EA1-965D-E4F8078C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4C605-C43F-4BB5-9AFE-A80BCF52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F45E2-80F0-4E2A-8BEA-0AD65703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5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B6B6-2DE9-4ABF-ADD0-55731770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35AF81-77E6-4A72-B258-07AF7C068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CC10F-745A-449F-AFEC-145B35684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4F10DC-3050-4D82-B9E7-BA3480108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3AF8C7-F702-4974-B909-9438D4436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E08388-3939-41A1-8333-6C00C0BB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42FB80-CA68-46F6-8547-50A869C3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FCC02A-7026-47AB-AE01-6DEC783D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5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37872-2B8A-4C90-AFCF-5F491B6F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03F9EA-B7F2-4255-BC81-8A4F55C0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B5FD7B-5F2E-4DBC-979B-077E41F2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58A8A0-B49B-47FC-B6CD-5A86B5E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7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160011-E9B9-4A08-8A14-9FE6086C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79CA45-6A0F-4B83-B847-51B7D746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B6030B-2126-4F28-968E-E8D20F83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6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5AD60-954F-4420-A307-9037B840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B652F-5CCE-457B-8722-B4DF978B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1339EA-1E2E-4A6C-B3AD-2796C9455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0B0325-FF3C-4526-92FE-16177526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9113E7-6DFB-4D03-8380-0727563D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075B88-313D-4FB9-BF00-9AB8C634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BCF2-0568-4D7E-BC85-8E7513DF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7D199C-BAB0-488E-AE56-12E66065C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ECDB74-8BEA-4414-874B-433C28BAD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2BC5A-382F-42FC-AF1A-E599EBDE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9FB1EC-4A66-4150-B38A-C8AB42D0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B36E06-B91A-4E9A-A9E5-DAC820C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B2FED-7D32-4FDE-86C1-5A2FD983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3FE1B-E2E5-46C9-A70B-9ED4B844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8A183-00B3-40C6-B32A-8AAB4A7CD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C7C7-7C05-41E7-8B5A-EDBEEF3DBB81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54D59-E779-4289-8DB1-9C3DC4B40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86E72C-A035-44DA-9891-E4600BA48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157B-10B6-462D-88EF-55C8C153C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6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rion1401.gitbooks.io/numerical_analysys_python/content/lu_razlozhenie.html" TargetMode="External"/><Relationship Id="rId2" Type="http://schemas.openxmlformats.org/officeDocument/2006/relationships/hyperlink" Target="https://www.quantstart.com/articles/LU-Decomposition-in-Python-and-NumP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scipy/reference/linalg.html#decompositions" TargetMode="External"/><Relationship Id="rId5" Type="http://schemas.openxmlformats.org/officeDocument/2006/relationships/hyperlink" Target="https://numpy.org/doc/stable/reference/routines.linalg.html?highlight=lu" TargetMode="External"/><Relationship Id="rId4" Type="http://schemas.openxmlformats.org/officeDocument/2006/relationships/hyperlink" Target="https://github.com/scipy/scipy/blob/v1.9.1/scipy/linalg/_decomp_lu.py#L151-L2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A32C3D4-9793-44A2-9999-F946D17D0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LU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-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разложение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87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EFA936-5275-45D7-B143-6083BAE3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3531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CC04F-DD83-4ED6-A735-C6C3BE6474BA}"/>
              </a:ext>
            </a:extLst>
          </p:cNvPr>
          <p:cNvSpPr txBox="1"/>
          <p:nvPr/>
        </p:nvSpPr>
        <p:spPr>
          <a:xfrm>
            <a:off x="861374" y="1110681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"""Get triangular L matrix from a single LU-matrix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m: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LU-matrix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:return: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triangular L 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:]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"""Get triangular U matrix from a single LU-matrix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m: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LU-matrix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:return: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triangular U 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8DAE25-F68B-48CE-AB16-65BD96D3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71" y="19989"/>
            <a:ext cx="3109229" cy="2621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29FC3D-49F6-45E4-8DDB-9ED0BCB95FDB}"/>
              </a:ext>
            </a:extLst>
          </p:cNvPr>
          <p:cNvSpPr txBox="1"/>
          <p:nvPr/>
        </p:nvSpPr>
        <p:spPr>
          <a:xfrm>
            <a:off x="7818748" y="2760097"/>
            <a:ext cx="415886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pprint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 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])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decompose_to_LU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"A:"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pprint.pprint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"L:"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pprint.pprint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"U:"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pprint.pprint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28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E1B3A8-5FA8-4AAA-AAC4-F038E5F5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35311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6EEAB7-0D74-4AB4-94BD-05FFAA48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469" y="1891758"/>
            <a:ext cx="5806943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3E6D6D-3821-4104-BBF4-9E363359D796}"/>
              </a:ext>
            </a:extLst>
          </p:cNvPr>
          <p:cNvSpPr txBox="1"/>
          <p:nvPr/>
        </p:nvSpPr>
        <p:spPr>
          <a:xfrm>
            <a:off x="1013012" y="1336119"/>
            <a:ext cx="1016597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lu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permute_l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check_finite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ru-RU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"""</a:t>
            </a:r>
          </a:p>
          <a:p>
            <a:r>
              <a:rPr lang="ru-RU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</a:p>
          <a:p>
            <a:r>
              <a:rPr lang="ru-RU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"""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check_finite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a1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asarray_chkfinite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a1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(a1.shape) != 2: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'expected matrix'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or (_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datacopied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(a1, a))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flu,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get_flinalg_funcs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lu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,), (a1,))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p, l, u, info = flu(a1,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permute_l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permute_l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info &lt; 0: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'illegal value in %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dth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argument of 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'internal 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lu.getrf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% -info)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permute_l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l, u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p, l, u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4236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274872-381F-4629-A67A-B6E4E45DFDD0}"/>
              </a:ext>
            </a:extLst>
          </p:cNvPr>
          <p:cNvSpPr txBox="1"/>
          <p:nvPr/>
        </p:nvSpPr>
        <p:spPr>
          <a:xfrm>
            <a:off x="1250576" y="1336119"/>
            <a:ext cx="969084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lu_solve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lu_and_piv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b, trans=0,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check_finite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ru-RU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""“</a:t>
            </a:r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"""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(lu, piv) = lu_and_piv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check_finite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b1 =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asarray_chkfinite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(b)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b1 =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(b)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or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datacopied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(b1, b)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lu.shape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[0] != b1.shape[0]: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"Shapes of 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lu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{} and b {} are incompatible"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.format(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lu.shape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b1.shape))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get_lapack_funcs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getrs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,),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lu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b1))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x, info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lu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piv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b1, trans=trans,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info == 0: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x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'illegal value in %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dth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argument of internal 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gesv|posv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% -info)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2200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0B3B90-80C0-42A6-A25A-1958E47A5687}"/>
              </a:ext>
            </a:extLst>
          </p:cNvPr>
          <p:cNvSpPr txBox="1"/>
          <p:nvPr/>
        </p:nvSpPr>
        <p:spPr>
          <a:xfrm>
            <a:off x="1568824" y="1228397"/>
            <a:ext cx="90543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lu_factor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check_finite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ru-RU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"""</a:t>
            </a:r>
          </a:p>
          <a:p>
            <a:r>
              <a:rPr lang="ru-RU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ru-RU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"""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check_finite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a1 =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asarray_chkfinite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a1 =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(a1.shape) != 2 or (a1.shape[0] != a1.shape[1]):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'expected square matrix'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or (_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datacopied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(a1, a))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get_lapack_funcs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getrf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,), (a1,))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lu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piv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info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(a1,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overwrite_a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info &lt; 0: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'illegal value in %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dth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argument of 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'internal 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getrf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lu_factor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)'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% -info)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info &gt; 0: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warn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"Diagonal number %d is exactly zero. Singular matrix."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% info,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LinAlgWarning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stacklevel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=2)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lu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piv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1163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6FC7E-40B8-41B5-A8D4-769AF1245E65}"/>
              </a:ext>
            </a:extLst>
          </p:cNvPr>
          <p:cNvSpPr txBox="1"/>
          <p:nvPr/>
        </p:nvSpPr>
        <p:spPr>
          <a:xfrm>
            <a:off x="3048000" y="252105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warnings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warn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numpy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asarray_chkfinite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 Local imports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._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misc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datacopied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LinAlgWarning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lapack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get_lapack_funcs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._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flinalg_py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get_flinalg_funcs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7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F1E26-BCBA-4889-A04D-52CC8E33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Источники?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2A33D-5317-462C-B0C4-34F928A2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7090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Статьи, журналы:</a:t>
            </a:r>
            <a:endParaRPr lang="ru-RU" sz="1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-RU" sz="14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Декомпозиция </a:t>
            </a:r>
            <a:r>
              <a:rPr lang="en-US" sz="14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 </a:t>
            </a:r>
            <a:r>
              <a:rPr lang="ru-RU" sz="14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 </a:t>
            </a:r>
            <a:r>
              <a:rPr lang="en-US" sz="14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</a:t>
            </a:r>
            <a:r>
              <a:rPr lang="ru-RU" sz="14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 </a:t>
            </a:r>
            <a:r>
              <a:rPr lang="en-US" sz="14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 | </a:t>
            </a:r>
            <a:r>
              <a:rPr lang="ru-RU" sz="1400" dirty="0" err="1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КвантСтарт</a:t>
            </a:r>
            <a:r>
              <a:rPr lang="ru-RU" sz="14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en-US" sz="1400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quantstart.com)</a:t>
            </a:r>
            <a:endParaRPr lang="ru-RU" sz="1400" dirty="0"/>
          </a:p>
          <a:p>
            <a:r>
              <a:rPr lang="ru-RU" sz="1400" dirty="0">
                <a:hlinkClick r:id="rId3"/>
              </a:rPr>
              <a:t>LU разложение | Численные методы на Python (gitbooks.io)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Документации и всякое:</a:t>
            </a:r>
          </a:p>
          <a:p>
            <a:r>
              <a:rPr lang="en-US" sz="1400" dirty="0">
                <a:hlinkClick r:id="rId4"/>
              </a:rPr>
              <a:t>scipy/_decomp_lu.py at v1.9.1 · </a:t>
            </a:r>
            <a:r>
              <a:rPr lang="en-US" sz="1400" dirty="0" err="1">
                <a:hlinkClick r:id="rId4"/>
              </a:rPr>
              <a:t>scipy</a:t>
            </a:r>
            <a:r>
              <a:rPr lang="en-US" sz="1400" dirty="0">
                <a:hlinkClick r:id="rId4"/>
              </a:rPr>
              <a:t>/</a:t>
            </a:r>
            <a:r>
              <a:rPr lang="en-US" sz="1400" dirty="0" err="1">
                <a:hlinkClick r:id="rId4"/>
              </a:rPr>
              <a:t>scipy</a:t>
            </a:r>
            <a:r>
              <a:rPr lang="en-US" sz="1400" dirty="0">
                <a:hlinkClick r:id="rId4"/>
              </a:rPr>
              <a:t> (github.com)</a:t>
            </a:r>
            <a:endParaRPr lang="ru-RU" sz="1400" dirty="0"/>
          </a:p>
          <a:p>
            <a:r>
              <a:rPr lang="en-US" sz="1400" dirty="0">
                <a:hlinkClick r:id="rId5"/>
              </a:rPr>
              <a:t>Linear algebra (</a:t>
            </a:r>
            <a:r>
              <a:rPr lang="en-US" sz="1400" dirty="0" err="1">
                <a:hlinkClick r:id="rId5"/>
              </a:rPr>
              <a:t>numpy.linalg</a:t>
            </a:r>
            <a:r>
              <a:rPr lang="en-US" sz="1400" dirty="0">
                <a:hlinkClick r:id="rId5"/>
              </a:rPr>
              <a:t>) — NumPy v1.23 Manual</a:t>
            </a:r>
            <a:endParaRPr lang="ru-RU" sz="1400" dirty="0"/>
          </a:p>
          <a:p>
            <a:r>
              <a:rPr lang="en-US" sz="1400" dirty="0">
                <a:hlinkClick r:id="rId6"/>
              </a:rPr>
              <a:t>Linear algebra (</a:t>
            </a:r>
            <a:r>
              <a:rPr lang="en-US" sz="1400" dirty="0" err="1">
                <a:hlinkClick r:id="rId6"/>
              </a:rPr>
              <a:t>scipy.linalg</a:t>
            </a:r>
            <a:r>
              <a:rPr lang="en-US" sz="1400" dirty="0">
                <a:hlinkClick r:id="rId6"/>
              </a:rPr>
              <a:t>) — SciPy v1.9.1 Manual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4962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F71504-5F43-42D9-A133-368A6E69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794" y="4125313"/>
            <a:ext cx="12349583" cy="2293679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20F37E5-AB51-445E-9902-E5B3866A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Что это?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2B58C-395C-40B8-8A57-10746638B9FB}"/>
              </a:ext>
            </a:extLst>
          </p:cNvPr>
          <p:cNvSpPr txBox="1"/>
          <p:nvPr/>
        </p:nvSpPr>
        <p:spPr>
          <a:xfrm>
            <a:off x="1599078" y="1066416"/>
            <a:ext cx="89938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Пусть - данная матрица, а и -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соотвественно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нижняя (левая) и верхняя (правая) треугольные матрицы.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Теорема. Если все главные миноры квадратной матрицы отличны от нуля, то существуют такие нижняя и верхняя треугольные матрицы, что . Если элементы диагонали одной из матриц или фиксированы (ненулевые), то такое разложение единственно.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Ниже рассматриваются формулы для фактического разложения матриц в случае фиксирования диагонали нижней треугольной матрицы . Найдем (при i&gt;j) и (при i &lt;= j) такие, что</a:t>
            </a:r>
          </a:p>
        </p:txBody>
      </p:sp>
    </p:spTree>
    <p:extLst>
      <p:ext uri="{BB962C8B-B14F-4D97-AF65-F5344CB8AC3E}">
        <p14:creationId xmlns:p14="http://schemas.microsoft.com/office/powerpoint/2010/main" val="424835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7B1A5-476F-4E0C-B83E-0B100F84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65DE7-9AE6-4CB0-957D-94DCAB43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729" y="19774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LU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-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разложение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используется для:</a:t>
            </a:r>
          </a:p>
          <a:p>
            <a:pPr marL="0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YS Text"/>
            </a:endParaRPr>
          </a:p>
          <a:p>
            <a:pPr lvl="1"/>
            <a:r>
              <a:rPr lang="ru-RU" dirty="0">
                <a:solidFill>
                  <a:srgbClr val="333333"/>
                </a:solidFill>
                <a:latin typeface="YS Text"/>
              </a:rPr>
              <a:t>Р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ешения систем линейных уравнений;</a:t>
            </a:r>
          </a:p>
          <a:p>
            <a:pPr lvl="1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Обращения матриц;</a:t>
            </a:r>
          </a:p>
          <a:p>
            <a:pPr lvl="1"/>
            <a:r>
              <a:rPr lang="ru-RU" dirty="0">
                <a:solidFill>
                  <a:srgbClr val="333333"/>
                </a:solidFill>
                <a:latin typeface="YS Text"/>
              </a:rPr>
              <a:t>В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ычисления определителя;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98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9E21E-2419-462D-9528-E14EBC62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Пощупать?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714A8-301D-4267-B066-832FEF2B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2" y="1756295"/>
            <a:ext cx="11995952" cy="3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9E21E-2419-462D-9528-E14EBC62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Пощупать?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1BF979-1937-41D9-B7FE-9142DB82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95" y="1099152"/>
            <a:ext cx="10586410" cy="54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78A80-9398-4C26-A275-5A218919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4" y="2002099"/>
            <a:ext cx="12248415" cy="25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243FC9-F09B-4E54-8867-FF9558E2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11" y="-41459"/>
            <a:ext cx="12235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9ED369-3BC3-4787-B705-E956879B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11" y="0"/>
            <a:ext cx="1223531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32D7B9-5B5A-4EC5-8451-A81C39177DD9}"/>
              </a:ext>
            </a:extLst>
          </p:cNvPr>
          <p:cNvSpPr txBox="1"/>
          <p:nvPr/>
        </p:nvSpPr>
        <p:spPr>
          <a:xfrm>
            <a:off x="277905" y="1128339"/>
            <a:ext cx="1023769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decompose_to_LU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"""Decompose matrix of coefficients to L and U matrices.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L and U triangular matrices will be represented in a single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nxn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matrix.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a: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matrix of coefficients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:return: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LU 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""“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emtpy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LU-matrix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lu_matrix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all residual k-row elements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lu_matrix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lu_matrix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lu_matrix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all residual k-column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elemetns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lu_matrix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lu_matrix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lu_matrix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/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lu_matrix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lu_matrix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E5B0A95-FE7A-4031-8A78-CEF7A714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А на </a:t>
            </a:r>
            <a:r>
              <a:rPr lang="en-US" dirty="0">
                <a:solidFill>
                  <a:srgbClr val="FFFF00"/>
                </a:solidFill>
              </a:rPr>
              <a:t>Python</a:t>
            </a:r>
            <a:r>
              <a:rPr lang="ru-RU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444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F1A492-107D-4CF7-8040-C0B7914A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9"/>
            <a:ext cx="1223531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CC04F-DD83-4ED6-A735-C6C3BE6474BA}"/>
              </a:ext>
            </a:extLst>
          </p:cNvPr>
          <p:cNvSpPr txBox="1"/>
          <p:nvPr/>
        </p:nvSpPr>
        <p:spPr>
          <a:xfrm>
            <a:off x="861374" y="1110681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"""Get triangular L matrix from a single LU-matrix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m: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LU-matrix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:return: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triangular L 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:]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np.matrix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"""Get triangular U matrix from a single LU-matrix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m: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LU-matrix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:return: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triangular U matrix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8DAE25-F68B-48CE-AB16-65BD96D3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71" y="19989"/>
            <a:ext cx="3109229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906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1452</Words>
  <Application>Microsoft Office PowerPoint</Application>
  <PresentationFormat>Широкоэкранный</PresentationFormat>
  <Paragraphs>164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Cascadia Mono</vt:lpstr>
      <vt:lpstr>Consolas</vt:lpstr>
      <vt:lpstr>Helvetica Neue</vt:lpstr>
      <vt:lpstr>YS Text</vt:lpstr>
      <vt:lpstr>Тема Office</vt:lpstr>
      <vt:lpstr>LU-разложение</vt:lpstr>
      <vt:lpstr>Что это?</vt:lpstr>
      <vt:lpstr>Зачем?</vt:lpstr>
      <vt:lpstr>Пощупать?</vt:lpstr>
      <vt:lpstr>Пощупать?</vt:lpstr>
      <vt:lpstr>Презентация PowerPoint</vt:lpstr>
      <vt:lpstr>Презентация PowerPoint</vt:lpstr>
      <vt:lpstr>А на Python?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Источники?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LU-разложение</dc:title>
  <dc:creator>Дмитрий Данько</dc:creator>
  <cp:lastModifiedBy>Дмитрий Данько</cp:lastModifiedBy>
  <cp:revision>1</cp:revision>
  <dcterms:created xsi:type="dcterms:W3CDTF">2022-10-05T08:28:11Z</dcterms:created>
  <dcterms:modified xsi:type="dcterms:W3CDTF">2022-10-05T21:12:42Z</dcterms:modified>
</cp:coreProperties>
</file>