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5F857E-D0C3-41C6-9EE2-B4B7AF6308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CCDE0-1659-47DB-8F9D-57DD2FE96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D9816-6BE9-477E-AE9D-0183CAA3E5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717400-6A1A-470E-BCCF-95C80DFD1D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C7796D-0F37-4AAC-9714-7E3F935148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16C7B7-DA4E-44F1-8073-50B2E43332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DCD254-5274-4911-BD97-444717525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21814D-11B4-432A-B830-178D50F7F3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A4ACE5-3A35-4474-B9F2-CD9D405361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913635-1E34-4EA2-A69F-87B6A43D74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8B0D93-423F-434E-9780-E77E5C0AE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D5E45-EE2F-4F14-BC18-0ED78226A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149179-3341-48AC-A0A0-A46F2A3186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1FE7DC-FCAD-4FF0-90D9-5C7617F9C8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01CF52-F280-41F8-8E1F-C373EE337C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F7D4B4-A79C-41FA-A00A-84513EC560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59CA9F-27B4-47FC-9D66-F1C520C2630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978F6-0E89-40F9-AE16-602E892D2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3BCEC0-F811-4D69-AA8E-072545E8F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F849E-C5ED-474C-BD8A-50D413A31E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6BE633-D7B6-4525-81C4-71C89F7F56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A60017-085B-4ABE-81D7-4FCC5F3D84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7C73F3-2324-4781-BE8B-5DBB2FD749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879AF7-E95B-4C76-955A-E078BE1292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AB8274-5E39-42E2-94AC-8CA798B3013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мышью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8001D-AE44-4F77-A896-E1992A03CD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Отчёт по 6 этапу индивидуального проекта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НПМбд-01-21</a:t>
            </a:r>
            <a:br>
              <a:rPr sz="3200"/>
            </a:br>
            <a:br>
              <a:rPr sz="3200"/>
            </a:br>
            <a:r>
              <a:rPr b="0" lang="ru-RU" sz="3200" spc="-1" strike="noStrike">
                <a:solidFill>
                  <a:srgbClr val="8b8b8b"/>
                </a:solidFill>
                <a:latin typeface="Calibri"/>
              </a:rPr>
              <a:t>Данько Дмитрий Игоревич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image/4.png"/>
          <p:cNvPicPr/>
          <p:nvPr/>
        </p:nvPicPr>
        <p:blipFill>
          <a:blip r:embed="rId1"/>
          <a:stretch/>
        </p:blipFill>
        <p:spPr>
          <a:xfrm>
            <a:off x="698400" y="1600200"/>
            <a:ext cx="7746480" cy="4012920"/>
          </a:xfrm>
          <a:prstGeom prst="rect">
            <a:avLst/>
          </a:prstGeom>
          <a:ln w="9525">
            <a:noFill/>
          </a:ln>
        </p:spPr>
      </p:pic>
      <p:sp>
        <p:nvSpPr>
          <p:cNvPr id="99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Добавление menus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image/5.png"/>
          <p:cNvPicPr/>
          <p:nvPr/>
        </p:nvPicPr>
        <p:blipFill>
          <a:blip r:embed="rId1"/>
          <a:stretch/>
        </p:blipFill>
        <p:spPr>
          <a:xfrm>
            <a:off x="1473120" y="1600200"/>
            <a:ext cx="6210000" cy="4012920"/>
          </a:xfrm>
          <a:prstGeom prst="rect">
            <a:avLst/>
          </a:prstGeom>
          <a:ln w="9525">
            <a:noFill/>
          </a:ln>
        </p:spPr>
      </p:pic>
      <p:sp>
        <p:nvSpPr>
          <p:cNvPr id="101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languages.yaml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image/0.png"/>
          <p:cNvPicPr/>
          <p:nvPr/>
        </p:nvPicPr>
        <p:blipFill>
          <a:blip r:embed="rId1"/>
          <a:stretch/>
        </p:blipFill>
        <p:spPr>
          <a:xfrm>
            <a:off x="457200" y="3009960"/>
            <a:ext cx="8229240" cy="1206000"/>
          </a:xfrm>
          <a:prstGeom prst="rect">
            <a:avLst/>
          </a:prstGeom>
          <a:ln w="9525">
            <a:noFill/>
          </a:ln>
        </p:spPr>
      </p:pic>
      <p:sp>
        <p:nvSpPr>
          <p:cNvPr id="103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BaseURL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{5}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4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Размещаю элементы сайта на обоих языках (рис. [6])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" descr="image/6.png"/>
          <p:cNvPicPr/>
          <p:nvPr/>
        </p:nvPicPr>
        <p:blipFill>
          <a:blip r:embed="rId1"/>
          <a:stretch/>
        </p:blipFill>
        <p:spPr>
          <a:xfrm>
            <a:off x="787320" y="1600200"/>
            <a:ext cx="7581600" cy="4012920"/>
          </a:xfrm>
          <a:prstGeom prst="rect">
            <a:avLst/>
          </a:prstGeom>
          <a:ln w="9525">
            <a:noFill/>
          </a:ln>
        </p:spPr>
      </p:pic>
      <p:sp>
        <p:nvSpPr>
          <p:cNvPr id="106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Размещение контента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{8}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5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Размещаю контент на обоих языках (рис.n[7], [8])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image/7.png"/>
          <p:cNvPicPr/>
          <p:nvPr/>
        </p:nvPicPr>
        <p:blipFill>
          <a:blip r:embed="rId1"/>
          <a:stretch/>
        </p:blipFill>
        <p:spPr>
          <a:xfrm>
            <a:off x="457200" y="1854360"/>
            <a:ext cx="8229240" cy="3517560"/>
          </a:xfrm>
          <a:prstGeom prst="rect">
            <a:avLst/>
          </a:prstGeom>
          <a:ln w="9525">
            <a:noFill/>
          </a:ln>
        </p:spPr>
      </p:pic>
      <p:sp>
        <p:nvSpPr>
          <p:cNvPr id="109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Размещение элементов сайта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image/8.png"/>
          <p:cNvPicPr/>
          <p:nvPr/>
        </p:nvPicPr>
        <p:blipFill>
          <a:blip r:embed="rId1"/>
          <a:stretch/>
        </p:blipFill>
        <p:spPr>
          <a:xfrm>
            <a:off x="457200" y="1854360"/>
            <a:ext cx="8229240" cy="3517560"/>
          </a:xfrm>
          <a:prstGeom prst="rect">
            <a:avLst/>
          </a:prstGeom>
          <a:ln w="9525">
            <a:noFill/>
          </a:ln>
        </p:spPr>
      </p:pic>
      <p:sp>
        <p:nvSpPr>
          <p:cNvPr id="111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Размещение элементов сайта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{8}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6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Добавляю 2 поста: пост по прошедшей неделе и пост на тему “Система инициализации Sys V”. Для этого в папке post создаю 2 новые папки и изменяю файл index.md (рис. [9], [10])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" descr="image/9.png"/>
          <p:cNvPicPr/>
          <p:nvPr/>
        </p:nvPicPr>
        <p:blipFill>
          <a:blip r:embed="rId1"/>
          <a:stretch/>
        </p:blipFill>
        <p:spPr>
          <a:xfrm>
            <a:off x="457200" y="2197080"/>
            <a:ext cx="8229240" cy="2831760"/>
          </a:xfrm>
          <a:prstGeom prst="rect">
            <a:avLst/>
          </a:prstGeom>
          <a:ln w="9525">
            <a:noFill/>
          </a:ln>
        </p:spPr>
      </p:pic>
      <p:sp>
        <p:nvSpPr>
          <p:cNvPr id="114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Размещение контента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Цель работы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Размещение двуязычного сайта на Github.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" descr="image/10.png"/>
          <p:cNvPicPr/>
          <p:nvPr/>
        </p:nvPicPr>
        <p:blipFill>
          <a:blip r:embed="rId1"/>
          <a:stretch/>
        </p:blipFill>
        <p:spPr>
          <a:xfrm>
            <a:off x="457200" y="2273400"/>
            <a:ext cx="8229240" cy="2666520"/>
          </a:xfrm>
          <a:prstGeom prst="rect">
            <a:avLst/>
          </a:prstGeom>
          <a:ln w="9525">
            <a:noFill/>
          </a:ln>
        </p:spPr>
      </p:pic>
      <p:sp>
        <p:nvSpPr>
          <p:cNvPr id="116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Размещение контента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Я научилась делать поддержку русского и английского языков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Задание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Сделать поддержку английского и русского языков.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Разместить элементы сайта на обоих языках.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Разместить контент на обоих языках.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Сделать пост по прошедшей неделе.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Добавить пост на тему по выбору.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Выполнение 6 этапа индивидуального проекта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Создаю папку i18n в blog. Загружаю файл английского языка в папку i18n, чтобы был путь вида i18n/en.yaml. (рис. [1] , [2])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image/1.png"/>
          <p:cNvPicPr/>
          <p:nvPr/>
        </p:nvPicPr>
        <p:blipFill>
          <a:blip r:embed="rId1"/>
          <a:stretch/>
        </p:blipFill>
        <p:spPr>
          <a:xfrm>
            <a:off x="2311560" y="1600200"/>
            <a:ext cx="4520880" cy="4012920"/>
          </a:xfrm>
          <a:prstGeom prst="rect">
            <a:avLst/>
          </a:prstGeom>
          <a:ln w="9525">
            <a:noFill/>
          </a:ln>
        </p:spPr>
      </p:pic>
      <p:sp>
        <p:nvSpPr>
          <p:cNvPr id="91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Создание папки i18n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1" descr="image/2.png"/>
          <p:cNvPicPr/>
          <p:nvPr/>
        </p:nvPicPr>
        <p:blipFill>
          <a:blip r:embed="rId1"/>
          <a:stretch/>
        </p:blipFill>
        <p:spPr>
          <a:xfrm>
            <a:off x="2133720" y="1600200"/>
            <a:ext cx="4876560" cy="4012920"/>
          </a:xfrm>
          <a:prstGeom prst="rect">
            <a:avLst/>
          </a:prstGeom>
          <a:ln w="9525">
            <a:noFill/>
          </a:ln>
        </p:spPr>
      </p:pic>
      <p:sp>
        <p:nvSpPr>
          <p:cNvPr id="93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Файл английского языка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{2}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2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Создаю в /blog/content 2 папки: en и ru. И копирую все файлы, которые содержались в content в эти папки (рис. [3]).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" descr="image/3.png"/>
          <p:cNvPicPr/>
          <p:nvPr/>
        </p:nvPicPr>
        <p:blipFill>
          <a:blip r:embed="rId1"/>
          <a:stretch/>
        </p:blipFill>
        <p:spPr>
          <a:xfrm>
            <a:off x="457200" y="1943280"/>
            <a:ext cx="8229240" cy="3339720"/>
          </a:xfrm>
          <a:prstGeom prst="rect">
            <a:avLst/>
          </a:prstGeom>
          <a:ln w="9525">
            <a:noFill/>
          </a:ln>
        </p:spPr>
      </p:pic>
      <p:sp>
        <p:nvSpPr>
          <p:cNvPr id="96" name="TextBox 3"/>
          <p:cNvSpPr/>
          <p:nvPr/>
        </p:nvSpPr>
        <p:spPr>
          <a:xfrm>
            <a:off x="457200" y="5613480"/>
            <a:ext cx="8229240" cy="50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Создание ru и en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{3}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 startAt="3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В /blog/config/_default изменяю файл languages.yaml и добавляю 2 файл menus, так же изменяю BaseURL странички (рис. [4] , [5], [0])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2022-06-04T12:47:33Z</dcterms:created>
  <dc:creator>Данько Дмитрий Игоревич</dc:creator>
  <dc:description/>
  <dc:language>ru-RU</dc:language>
  <cp:lastModifiedBy/>
  <dcterms:modified xsi:type="dcterms:W3CDTF">2022-06-04T15:51:44Z</dcterms:modified>
  <cp:revision>1</cp:revision>
  <dc:subject/>
  <dc:title>Отчёт по 6 этапу индивидуального проекта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section-titles">
    <vt:lpwstr>True</vt:lpwstr>
  </property>
  <property fmtid="{D5CDD505-2E9C-101B-9397-08002B2CF9AE}" pid="5" name="slide_level">
    <vt:lpwstr>2</vt:lpwstr>
  </property>
  <property fmtid="{D5CDD505-2E9C-101B-9397-08002B2CF9AE}" pid="6" name="subtitle">
    <vt:lpwstr>НПМбд-01-21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