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ankoDmitry/study_2021-2022_os-intro.git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</a:t>
            </a:r>
            <a:r>
              <a:rPr/>
              <a:t> </a:t>
            </a:r>
            <a:r>
              <a:rPr/>
              <a:t>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НПМбд-01-21</a:t>
            </a:r>
            <a:br/>
            <a:br/>
            <a:r>
              <a:rPr/>
              <a:t>Дмитрий</a:t>
            </a:r>
            <a:r>
              <a:rPr/>
              <a:t> </a:t>
            </a:r>
            <a:r>
              <a:rPr/>
              <a:t>Игоревич</a:t>
            </a:r>
            <a:r>
              <a:rPr/>
              <a:t> </a:t>
            </a:r>
            <a:r>
              <a:rPr/>
              <a:t>Данько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65500"/>
            <a:ext cx="8229600" cy="48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Проверка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выполнения данной лабораторной работы научились пользоваться циклыми в оболочке Bash, отточили навык написания команд.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Изучить основы программирования в оболочке ОС UNIX. Научиться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Необходимо написать три скрипта при помощи управляющих конструкций и циклов.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Теоретическое</a:t>
            </a:r>
            <a:r>
              <a:rPr/>
              <a:t> </a:t>
            </a:r>
            <a:r>
              <a:rPr/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Ссылка на </a:t>
            </a:r>
            <a:r>
              <a:rPr>
                <a:hlinkClick r:id="rId2"/>
              </a:rPr>
              <a:t>Github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29000" y="1600200"/>
            <a:ext cx="2286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16200"/>
            <a:ext cx="82296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Проверка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4600" y="1600200"/>
            <a:ext cx="665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52800"/>
            <a:ext cx="8229600" cy="50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Проверка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97300" y="1600200"/>
            <a:ext cx="156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о лабораторной работе № 12</dc:title>
  <dc:creator>Дмитрий Игоревич Данько</dc:creator>
  <cp:keywords/>
  <dcterms:created xsi:type="dcterms:W3CDTF">2022-05-27T13:22:00Z</dcterms:created>
  <dcterms:modified xsi:type="dcterms:W3CDTF">2022-05-27T13:22:00Z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lot">
    <vt:lpwstr>True</vt:lpwstr>
  </property>
  <property fmtid="{D5CDD505-2E9C-101B-9397-08002B2CF9AE}" pid="20" name="lotTitle">
    <vt:lpwstr>Список таблиц</vt:lpwstr>
  </property>
  <property fmtid="{D5CDD505-2E9C-101B-9397-08002B2CF9AE}" pid="21" name="mainfont">
    <vt:lpwstr>PT Serif</vt:lpwstr>
  </property>
  <property fmtid="{D5CDD505-2E9C-101B-9397-08002B2CF9AE}" pid="22" name="mainfontoptions">
    <vt:lpwstr>Ligatures=TeX</vt:lpwstr>
  </property>
  <property fmtid="{D5CDD505-2E9C-101B-9397-08002B2CF9AE}" pid="23" name="monofont">
    <vt:lpwstr>PT Mono</vt:lpwstr>
  </property>
  <property fmtid="{D5CDD505-2E9C-101B-9397-08002B2CF9AE}" pid="24" name="monofontoptions">
    <vt:lpwstr>Scale=MatchLowercase,Scale=0.9</vt:lpwstr>
  </property>
  <property fmtid="{D5CDD505-2E9C-101B-9397-08002B2CF9AE}" pid="25" name="papersize">
    <vt:lpwstr>a4</vt:lpwstr>
  </property>
  <property fmtid="{D5CDD505-2E9C-101B-9397-08002B2CF9AE}" pid="26" name="polyglossia-lang">
    <vt:lpwstr/>
  </property>
  <property fmtid="{D5CDD505-2E9C-101B-9397-08002B2CF9AE}" pid="27" name="polyglossia-otherlangs">
    <vt:lpwstr/>
  </property>
  <property fmtid="{D5CDD505-2E9C-101B-9397-08002B2CF9AE}" pid="28" name="romanfont">
    <vt:lpwstr>PT Serif</vt:lpwstr>
  </property>
  <property fmtid="{D5CDD505-2E9C-101B-9397-08002B2CF9AE}" pid="29" name="romanfontoptions">
    <vt:lpwstr>Ligatures=TeX</vt:lpwstr>
  </property>
  <property fmtid="{D5CDD505-2E9C-101B-9397-08002B2CF9AE}" pid="30" name="sansfont">
    <vt:lpwstr>PT Sans</vt:lpwstr>
  </property>
  <property fmtid="{D5CDD505-2E9C-101B-9397-08002B2CF9AE}" pid="31" name="sansfontoptions">
    <vt:lpwstr>Ligatures=TeX,Scale=MatchLowercase</vt:lpwstr>
  </property>
  <property fmtid="{D5CDD505-2E9C-101B-9397-08002B2CF9AE}" pid="32" name="subtitle">
    <vt:lpwstr>НПМбд-01-21</vt:lpwstr>
  </property>
  <property fmtid="{D5CDD505-2E9C-101B-9397-08002B2CF9AE}" pid="33" name="tableTitle">
    <vt:lpwstr>Таблица</vt:lpwstr>
  </property>
  <property fmtid="{D5CDD505-2E9C-101B-9397-08002B2CF9AE}" pid="34" name="toc">
    <vt:lpwstr>True</vt:lpwstr>
  </property>
  <property fmtid="{D5CDD505-2E9C-101B-9397-08002B2CF9AE}" pid="35" name="toc-depth">
    <vt:lpwstr>2</vt:lpwstr>
  </property>
  <property fmtid="{D5CDD505-2E9C-101B-9397-08002B2CF9AE}" pid="36" name="toc-title">
    <vt:lpwstr>Содержание</vt:lpwstr>
  </property>
</Properties>
</file>