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.git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об</a:t>
            </a:r>
            <a:r>
              <a:rPr/>
              <a:t> </a:t>
            </a:r>
            <a:r>
              <a:rPr/>
              <a:t>идивидуальном</a:t>
            </a:r>
            <a:r>
              <a:rPr/>
              <a:t> </a:t>
            </a:r>
            <a:r>
              <a:rPr/>
              <a:t>проекте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НПМбд-01-21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105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Создать индивидальный сайт научного сотрудника.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Сделать записи для персональных проектов.</a:t>
            </a:r>
          </a:p>
          <a:p>
            <a:pPr lvl="1"/>
            <a:r>
              <a:rPr/>
              <a:t>Сделать пост по прошедшей неделе.</a:t>
            </a:r>
          </a:p>
          <a:p>
            <a:pPr lvl="1"/>
            <a:r>
              <a:rPr/>
              <a:t>Добавить пост на тему: Языки научного программирования.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Ссылка на </a:t>
            </a:r>
            <a:r>
              <a:rPr>
                <a:hlinkClick r:id="rId2"/>
              </a:rPr>
              <a:t>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7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600200"/>
            <a:ext cx="392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об идивидуальном проекте 5</dc:title>
  <dc:creator>Дмитрий Игоревич Данько</dc:creator>
  <cp:keywords/>
  <dcterms:created xsi:type="dcterms:W3CDTF">2022-05-28T11:48:11Z</dcterms:created>
  <dcterms:modified xsi:type="dcterms:W3CDTF">2022-05-28T11:48:11Z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НПМбд-01-21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