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Отчёт</a:t>
            </a:r>
            <a:r>
              <a:rPr/>
              <a:t> </a:t>
            </a:r>
            <a:r>
              <a:rPr/>
              <a:t>по</a:t>
            </a:r>
            <a:r>
              <a:rPr/>
              <a:t> </a:t>
            </a:r>
            <a:r>
              <a:rPr/>
              <a:t>лабораторной</a:t>
            </a:r>
            <a:r>
              <a:rPr/>
              <a:t> </a:t>
            </a:r>
            <a:r>
              <a:rPr/>
              <a:t>работе</a:t>
            </a:r>
            <a:r>
              <a:rPr/>
              <a:t> </a:t>
            </a:r>
            <a:r>
              <a:rPr/>
              <a:t>№11</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Дисциплина:</a:t>
            </a:r>
            <a:r>
              <a:rPr/>
              <a:t> </a:t>
            </a:r>
            <a:r>
              <a:rPr/>
              <a:t>Операционные</a:t>
            </a:r>
            <a:r>
              <a:rPr/>
              <a:t> </a:t>
            </a:r>
            <a:r>
              <a:rPr/>
              <a:t>системы</a:t>
            </a:r>
            <a:br/>
            <a:br/>
            <a:r>
              <a:rPr/>
              <a:t>Данько</a:t>
            </a:r>
            <a:r>
              <a:rPr/>
              <a:t> </a:t>
            </a:r>
            <a:r>
              <a:rPr/>
              <a:t>Дмитрий</a:t>
            </a:r>
            <a:r>
              <a:rPr/>
              <a:t> </a:t>
            </a:r>
            <a:r>
              <a:rPr/>
              <a:t>Игоревич</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4.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Создание</a:t>
            </a:r>
            <a:r>
              <a:rPr/>
              <a:t> </a:t>
            </a:r>
            <a:r>
              <a:rPr/>
              <a:t>файла</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2">
              <a:buAutoNum type="arabicParenR"/>
            </a:pPr>
            <a:r>
              <a:rPr/>
              <a:t>Написал командный файл, который с помощью команды tar запаковывает в архив все файлы в указанной директории. Модифицировал его так, чтобы запаковывались только те файлы, которые были изменены менее недели тому назад (использовать команду find). Для данной задачи я содал файл text4.sh и написал соответствующий скрипт (рис. [-@fig:005])</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5.png" id="0" name="Picture 1"/>
          <p:cNvPicPr>
            <a:picLocks noGrp="1" noChangeAspect="1"/>
          </p:cNvPicPr>
          <p:nvPr/>
        </p:nvPicPr>
        <p:blipFill>
          <a:blip r:embed="rId2"/>
          <a:stretch>
            <a:fillRect/>
          </a:stretch>
        </p:blipFill>
        <p:spPr bwMode="auto">
          <a:xfrm>
            <a:off x="457200" y="1638300"/>
            <a:ext cx="8229600" cy="3937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Создание</a:t>
            </a:r>
            <a:r>
              <a:rPr/>
              <a:t> </a:t>
            </a:r>
            <a:r>
              <a:rPr/>
              <a:t>файла</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Выводы</a:t>
            </a:r>
          </a:p>
        </p:txBody>
      </p:sp>
      <p:sp>
        <p:nvSpPr>
          <p:cNvPr id="3" name="Content Placeholder 2"/>
          <p:cNvSpPr>
            <a:spLocks noGrp="1"/>
          </p:cNvSpPr>
          <p:nvPr>
            <p:ph idx="1"/>
          </p:nvPr>
        </p:nvSpPr>
        <p:spPr/>
        <p:txBody>
          <a:bodyPr/>
          <a:lstStyle/>
          <a:p>
            <a:pPr lvl="0" marL="0" indent="0">
              <a:buNone/>
            </a:pPr>
            <a:r>
              <a:rPr/>
              <a:t>В ходе выполнения лабораторной работы я изучил основы программирования в оболочке ОС UNIX и научился писать более сложные командные файлы с использованием логических управляющих конструкций циклов.</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Ответы</a:t>
            </a:r>
            <a:r>
              <a:rPr/>
              <a:t> </a:t>
            </a:r>
            <a:r>
              <a:rPr/>
              <a:t>на</a:t>
            </a:r>
            <a:r>
              <a:rPr/>
              <a:t> </a:t>
            </a:r>
            <a:r>
              <a:rPr/>
              <a:t>контрольные</a:t>
            </a:r>
            <a:r>
              <a:rPr/>
              <a:t> </a:t>
            </a:r>
            <a:r>
              <a:rPr/>
              <a:t>вопросы</a:t>
            </a:r>
          </a:p>
        </p:txBody>
      </p:sp>
      <p:sp>
        <p:nvSpPr>
          <p:cNvPr id="3" name="Content Placeholder 2"/>
          <p:cNvSpPr>
            <a:spLocks noGrp="1"/>
          </p:cNvSpPr>
          <p:nvPr>
            <p:ph idx="1"/>
          </p:nvPr>
        </p:nvSpPr>
        <p:spPr/>
        <p:txBody>
          <a:bodyPr/>
          <a:lstStyle/>
          <a:p>
            <a:pPr lvl="1">
              <a:buAutoNum type="arabicPeriod"/>
            </a:pPr>
            <a:r>
              <a:rPr/>
              <a:t>Команда getopts осуществляет синтаксическй анализ командной строки, выделяя флаги, и используется для объявления переменных. Синтаксис команды следующий: getopts option-string variable [arg…]. Флаги − это опции командной строки, обычно помеченные знаком минус; Например,для команды ls флагом может являться -F. Строка опций option-string − это список возможных букв и чисел соответствующего флага. Если ожидается, что некоторый флаг будет сопровождаться некоторым аргументом, то за символом, обозначающим этот флаг, должно следовать двоеточие. Соответствующей переменной присваивается буква данной опции. Еслик оманда getopts может распознать аргумент, то она возвращает истину. Принято включать getopts в цикл while и анализировать введенные данные спомощью оператора case. Функция getopts включает две специальные переменные среды −OPTARG и OPTIND. Если ожидается доплнительное значение,то OPTARG устанавливается в значение этого аргумента. Функция getopts также понимает переменные типа массив, следовательно, можно использовать ее в функции не только для синтаксического анализа аргументов функций, но и для анализа введенных пользователем данных.</a:t>
            </a:r>
          </a:p>
          <a:p>
            <a:pPr lvl="1">
              <a:buAutoNum type="arabicPeriod"/>
            </a:pPr>
            <a:r>
              <a:rPr/>
              <a:t>Прииперечислении имен файлов текущего каталога можно использовать следующие символы:</a:t>
            </a:r>
          </a:p>
          <a:p>
            <a:pPr lvl="1">
              <a:buAutoNum type="arabicPeriod"/>
            </a:pPr>
            <a:r>
              <a:rPr/>
              <a:t>−соответствует произвольной, в том числе и пустой строке;</a:t>
            </a:r>
          </a:p>
          <a:p>
            <a:pPr lvl="1">
              <a:buAutoNum type="arabicPeriod"/>
            </a:pPr>
            <a:r>
              <a:rPr/>
              <a:t>?−соответствует любому одинарному символу;</a:t>
            </a:r>
          </a:p>
          <a:p>
            <a:pPr lvl="1">
              <a:buAutoNum type="arabicPeriod"/>
            </a:pPr>
            <a:r>
              <a:rPr/>
              <a:t>[c1-c2] − соответствует любому символу, лексикографически находящемуся между символами с1 и с2. Например,</a:t>
            </a:r>
          </a:p>
          <a:p>
            <a:pPr lvl="1"/>
            <a:r>
              <a:rPr/>
              <a:t>echo − выведет имена всех файлов текущего каталога, что представляет собой простейший аналог команды ls;</a:t>
            </a:r>
          </a:p>
          <a:p>
            <a:pPr lvl="1"/>
            <a:r>
              <a:rPr/>
              <a:t>ls.c−выведет все файлы с последними двумя символами, совпадающими с.c.</a:t>
            </a:r>
          </a:p>
          <a:p>
            <a:pPr lvl="1"/>
            <a:r>
              <a:rPr/>
              <a:t>echoprog.?−выведет все файлы, состоящие из пяти или шести символов, первыми пятью символами которых являются prog..</a:t>
            </a:r>
          </a:p>
          <a:p>
            <a:pPr lvl="1"/>
            <a:r>
              <a:rPr/>
              <a:t>[a-z]−соответствует произвольному имени файл в текущем каталоге, начинающемуся с любой строчной буквы латинского алфавита.</a:t>
            </a:r>
          </a:p>
          <a:p>
            <a:pPr lvl="1">
              <a:buAutoNum type="arabicPeriod"/>
            </a:pPr>
            <a:r>
              <a:rPr/>
              <a:t>Часто бывает необходимо обеспечить проведение каких-либо действий циклически и управление дальнейшими действиями в зависимости от результатов проверки некоторого условия. Для решения подобных задач язык программирования bash предоставляет возможность использовать такие управляющие конструкции, как for, case, if иwhile. С точки зрения командного процессора эти управляющие конструкции являются обычными командами и могут использоваться как при создании командных файлов, так и при работе в интерактивном режиме. Команды,реализующие подобные конструкции, по сути, являются операторами языка программирования bash. Поэтому при описании языка программирования bash термин оператор будет использоваться наравне с терминомкоманда. Команды ОСUNIX возвращают код завершения, значение которого может быть использовано для принятия решения о дальнейших действиях. Команда test, например, создана специально для использования в командных файлах. Единственная функция этой команды заключается в выработке кода завершения.</a:t>
            </a:r>
          </a:p>
          <a:p>
            <a:pPr lvl="1">
              <a:buAutoNum type="arabicPeriod"/>
            </a:pPr>
            <a:r>
              <a:rPr/>
              <a:t>Два несложных способа позволяют вам прерывать циклы в оболочке bash. Команда break завершает выполнение цикла, а команда continue завершает данную итерациюблока операторов. Команда break полезна для завершения цикл while в ситуациях, когда условие перестае[ т быть правильным. Команда continue используется в ситуациях, когда больше нет необходимости выполнять блок операторов, но вы можете захотеть продолжить проверять данный блок на других условных выражениях.</a:t>
            </a:r>
          </a:p>
          <a:p>
            <a:pPr lvl="1">
              <a:buAutoNum type="arabicPeriod"/>
            </a:pPr>
            <a:r>
              <a:rPr/>
              <a:t>Следующие две команды ОСUNIX используются только совместно с управляющими конструкциями языка программирования bash: это команда true,которая всегда возвращает код завершения, равный нулю (т.е.истина),и команда false,которая всегда возвращает код завершения,неравный нулю(т.е.ложь). Примеры бесконечных циклов:while true do echo hello andy done until false do echo hello mike done.</a:t>
            </a:r>
          </a:p>
          <a:p>
            <a:pPr lvl="1">
              <a:buAutoNum type="arabicPeriod"/>
            </a:pPr>
            <a:r>
              <a:rPr/>
              <a:t>Строка if test-fmani.s/s и является ли этот файл обычным файлом.Если данный файл является каталогом,то команда вернет нулевое значение (ложь).</a:t>
            </a:r>
          </a:p>
          <a:p>
            <a:pPr lvl="1">
              <a:buAutoNum type="arabicPeriod"/>
            </a:pPr>
            <a:r>
              <a:rPr/>
              <a:t>Выполнение оператора цикл while сводится к тому,что сначал выполняется последовательность команд(операторов),которую задае[ т список-команд в строке,содержащей служебное слово while,а затем,если последняя выполненная команда из этой последовательности команд возвращает нулевой код завершения(истина),выполняется последовательность команд(операторов),которую задае[ т список-команд в строке,содержащей служебноеслово do,после чего осуществляется безусловный переход на начало оператора цикл while.Выход из цикл будет осуществле[ н тогда,когда последняя выполненная команда из последовательности команд (операторов),которую задае[ т список-команд в строке,содержащей служебное слово while, возвратит ненулевой код завершения(ложь). При замене в операторе цикл while служебного слова while на until условие,при выполнении которого осуществляется выход из цикла,меняется на противоположное. В остальном оператор цикл while и оператор цикл until идентичны.</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Цель</a:t>
            </a:r>
            <a:r>
              <a:rPr/>
              <a:t> </a:t>
            </a:r>
            <a:r>
              <a:rPr/>
              <a:t>работы</a:t>
            </a:r>
          </a:p>
        </p:txBody>
      </p:sp>
      <p:sp>
        <p:nvSpPr>
          <p:cNvPr id="3" name="Content Placeholder 2"/>
          <p:cNvSpPr>
            <a:spLocks noGrp="1"/>
          </p:cNvSpPr>
          <p:nvPr>
            <p:ph idx="1"/>
          </p:nvPr>
        </p:nvSpPr>
        <p:spPr/>
        <p:txBody>
          <a:bodyPr/>
          <a:lstStyle/>
          <a:p>
            <a:pPr lvl="0" marL="0" indent="0">
              <a:buNone/>
            </a:pPr>
            <a:r>
              <a:rPr/>
              <a:t>Изучить основы программирования в оболочке ОС UNIX. Научится писать более сложные командные файлы с использованием логических управляющих конструкций циклов.</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Выполнение</a:t>
            </a:r>
            <a:r>
              <a:rPr/>
              <a:t> </a:t>
            </a:r>
            <a:r>
              <a:rPr/>
              <a:t>лабораторной</a:t>
            </a:r>
            <a:r>
              <a:rPr/>
              <a:t> </a:t>
            </a:r>
            <a:r>
              <a:rPr/>
              <a:t>работы</a:t>
            </a:r>
          </a:p>
        </p:txBody>
      </p:sp>
      <p:sp>
        <p:nvSpPr>
          <p:cNvPr id="3" name="Content Placeholder 2"/>
          <p:cNvSpPr>
            <a:spLocks noGrp="1"/>
          </p:cNvSpPr>
          <p:nvPr>
            <p:ph idx="1"/>
          </p:nvPr>
        </p:nvSpPr>
        <p:spPr/>
        <p:txBody>
          <a:bodyPr/>
          <a:lstStyle/>
          <a:p>
            <a:pPr lvl="2">
              <a:buAutoNum type="arabicParenR"/>
            </a:pPr>
            <a:r>
              <a:rPr/>
              <a:t>Используя команды getopts grep, написал командный файл, который анализирует командную строку с ключами:</a:t>
            </a:r>
          </a:p>
          <a:p>
            <a:pPr lvl="1"/>
            <a:r>
              <a:rPr/>
              <a:t>-iinputfile — прочитать данные из указанного файла;</a:t>
            </a:r>
          </a:p>
          <a:p>
            <a:pPr lvl="1"/>
            <a:r>
              <a:rPr/>
              <a:t>-ooutputfile — вывести данные в указанный файл;</a:t>
            </a:r>
          </a:p>
          <a:p>
            <a:pPr lvl="1"/>
            <a:r>
              <a:rPr/>
              <a:t>-pшаблон — указать шаблон для поиска;</a:t>
            </a:r>
          </a:p>
          <a:p>
            <a:pPr lvl="1"/>
            <a:r>
              <a:rPr/>
              <a:t>-C — различать большие и малые буквы;</a:t>
            </a:r>
          </a:p>
          <a:p>
            <a:pPr lvl="1"/>
            <a:r>
              <a:rPr/>
              <a:t>-n — выдавать номера строк. а затем ищет в указанном файле нужные строки, определяемые ключом -p. Для данной задачи я создал файл text1.sh (рис. [-@fig:001]) и написал соответствующий скрипт.</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1.png" id="0" name="Picture 1"/>
          <p:cNvPicPr>
            <a:picLocks noGrp="1" noChangeAspect="1"/>
          </p:cNvPicPr>
          <p:nvPr/>
        </p:nvPicPr>
        <p:blipFill>
          <a:blip r:embed="rId2"/>
          <a:stretch>
            <a:fillRect/>
          </a:stretch>
        </p:blipFill>
        <p:spPr bwMode="auto">
          <a:xfrm>
            <a:off x="3594100" y="1600200"/>
            <a:ext cx="1968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Создание</a:t>
            </a:r>
            <a:r>
              <a:rPr/>
              <a:t> </a:t>
            </a:r>
            <a:r>
              <a:rPr/>
              <a:t>файла</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2">
              <a:buAutoNum type="arabicParenR"/>
            </a:pPr>
            <a:r>
              <a:rPr/>
              <a:t>Написал на языке Си программу, которая вводит число и определяет, является ли оно больше нуля, меньше нуля или равно нулю. Затем программа завершается с помощью функции exit(n), передавая информацию в о коде завершения в оболочку. Командный файл должен вызывать эту программу и, проанализировав с помощью команды $?, выдать сообщение о том, какое число было введено. Для данной задачи я создал 2 файла: text2.c text2.sh (рис. [-@fig:002]) и написал соответствующие скрипты.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2.png" id="0" name="Picture 1"/>
          <p:cNvPicPr>
            <a:picLocks noGrp="1" noChangeAspect="1"/>
          </p:cNvPicPr>
          <p:nvPr/>
        </p:nvPicPr>
        <p:blipFill>
          <a:blip r:embed="rId2"/>
          <a:stretch>
            <a:fillRect/>
          </a:stretch>
        </p:blipFill>
        <p:spPr bwMode="auto">
          <a:xfrm>
            <a:off x="2628900" y="1600200"/>
            <a:ext cx="3873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Создание</a:t>
            </a:r>
            <a:r>
              <a:rPr/>
              <a:t> </a:t>
            </a:r>
            <a:r>
              <a:rPr/>
              <a:t>файла</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AutoNum type="arabicParenR"/>
            </a:pPr>
            <a:r>
              <a:rPr/>
              <a:t>Проверил работу написанных скриптов (команда ./text2.sh), предварительно добавив право на исполнение файл (chmod +x text2.sh). Скрипты работают корректно.(рис. [-@fig:003])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3.png" id="0" name="Picture 1"/>
          <p:cNvPicPr>
            <a:picLocks noGrp="1" noChangeAspect="1"/>
          </p:cNvPicPr>
          <p:nvPr/>
        </p:nvPicPr>
        <p:blipFill>
          <a:blip r:embed="rId2"/>
          <a:stretch>
            <a:fillRect/>
          </a:stretch>
        </p:blipFill>
        <p:spPr bwMode="auto">
          <a:xfrm>
            <a:off x="1270000" y="1600200"/>
            <a:ext cx="6604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Проверка</a:t>
            </a:r>
            <a:r>
              <a:rPr/>
              <a:t> </a:t>
            </a:r>
            <a:r>
              <a:rPr/>
              <a:t>работы</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2">
              <a:buAutoNum type="arabicParenR"/>
            </a:pPr>
            <a:r>
              <a:rPr/>
              <a:t>Написал командный файл, создающий указанное число файлов, пронумерованных последовательно от 1 до (например 1.tmp, 2.tmp, 𝑁3.tmp,4.tmp и т.д.). Число файлов, которые необходимо создать, передается в аргументы командной строки. Этот же командный файл должен уметь удалять все созданные им файлы (если они существуют). Для данной задачи я создал файл text3.sh (рис. [-@fig:004]) и написал соответствующий скрипт.</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Отчёт по лабораторной работе №11</dc:title>
  <dc:creator>Данько Дмитрий Игоревич</dc:creator>
  <cp:keywords/>
  <dcterms:created xsi:type="dcterms:W3CDTF">2022-05-24T14:44:00Z</dcterms:created>
  <dcterms:modified xsi:type="dcterms:W3CDTF">2022-05-24T14:44:00Z</dcterms:modified>
</cp:coreProperties>
</file>