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Makefile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Makefile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1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отладка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данной лабораторной работы я приобрел навыки разработки, анализа, тестирования и отладки приложений в ОС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данной лабораторной работы - приобретение простейших навыков разработки, анализа, тестирования и отладки приложений в ОС типа Linux на примере создания на языке программирования C калькулятора с простейшими функциями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1200" y="1600200"/>
            <a:ext cx="262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6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main.c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54400" y="1600200"/>
            <a:ext cx="222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Компиляция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Создал</a:t>
            </a:r>
            <a:r>
              <a:rPr/>
              <a:t> </a:t>
            </a:r>
            <a:r>
              <a:rPr/>
              <a:t>Makefile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2022-06-03T19:23:07Z</dcterms:created>
  <dcterms:modified xsi:type="dcterms:W3CDTF">2022-06-03T19:23:07Z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 LIT JINR, Dubna, Russian Federation  BLTP JINR, Dubna, Russian Federation 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