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592B33-46D1-4413-937F-5086E34EC84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BD36B4-7935-4DBF-AEF4-4D1772724E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D88E22-8679-4E0E-9CA9-96A7B0DCD8C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33792F-51EE-49FC-AAEA-101A216B7B3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9AEF945-0CA9-4C47-90A4-B09BAE207DC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1DA0627-08A9-42E5-A8C9-72237FBD14C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8D0FAB5-8A86-46AD-8C76-6218C831E77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8D5E31F-A373-4554-BBA3-E5939373FB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20E6E2E-A0D7-483B-9ACA-4E598542BC0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A47D151-5A8E-4CFA-B819-35BCDB76CE4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1FDBD8A-57EC-44B9-B057-D0256B6718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AAF4E6-E149-455F-AA4A-7A24A9F1333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6D3E188-E0B9-464A-91B9-CF1E895E1B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D06D133-7AAE-4FE3-9507-E8752A3A25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AE6E4F8-E18A-44FB-B178-4F1C5E7CB37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86D45C8-5D1B-4855-BB37-6DA8A0B03BF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86563AB-4DB0-4702-B6C1-0EBF05279A8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F9C311-F791-480D-AF53-68B39B4854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30EC71-4D60-459E-92B1-08EA9D0C4B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05FCF6-F272-450D-B6C2-A1E7A014A0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FCC498-2B01-41A3-A787-D48AE72F26D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F85FE6-386A-4C2F-927F-60D1349419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F1C542-F94D-489C-B6FF-D59DA987B5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B12FF3-D170-480A-B2E7-40313F2346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&lt;дата/время&gt;</a:t>
            </a:r>
            <a:endParaRPr b="0" lang="ru-RU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7AC9E2-7074-4CE2-81D3-FFCB4DAEEE3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мышью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Master title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&lt;дата/время&gt;</a:t>
            </a:r>
            <a:endParaRPr b="0" lang="ru-RU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B707A4-2437-415E-A670-920FE993792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Индивидуал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ьный проект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этап 2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8b8b8b"/>
                </a:solidFill>
                <a:latin typeface="Calibri"/>
              </a:rPr>
              <a:t>НПМбд-01-21</a:t>
            </a:r>
            <a:br>
              <a:rPr sz="3200"/>
            </a:br>
            <a:br>
              <a:rPr sz="3200"/>
            </a:br>
            <a:r>
              <a:rPr b="0" lang="ru-RU" sz="3200" spc="-1" strike="noStrike">
                <a:solidFill>
                  <a:srgbClr val="8b8b8b"/>
                </a:solidFill>
                <a:latin typeface="Calibri"/>
              </a:rPr>
              <a:t>Дмитрий </a:t>
            </a:r>
            <a:r>
              <a:rPr b="0" lang="ru-RU" sz="3200" spc="-1" strike="noStrike">
                <a:solidFill>
                  <a:srgbClr val="8b8b8b"/>
                </a:solidFill>
                <a:latin typeface="Calibri"/>
              </a:rPr>
              <a:t>Игоревич Данько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Выполнение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лабораторно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й работы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5" name="Picture 1" descr="image/1.png"/>
          <p:cNvPicPr/>
          <p:nvPr/>
        </p:nvPicPr>
        <p:blipFill>
          <a:blip r:embed="rId1"/>
          <a:stretch/>
        </p:blipFill>
        <p:spPr>
          <a:xfrm>
            <a:off x="457200" y="1854360"/>
            <a:ext cx="8229240" cy="3504960"/>
          </a:xfrm>
          <a:prstGeom prst="rect">
            <a:avLst/>
          </a:prstGeom>
          <a:ln w="9525">
            <a:noFill/>
          </a:ln>
        </p:spPr>
      </p:pic>
      <p:sp>
        <p:nvSpPr>
          <p:cNvPr id="86" name="TextBox 3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Информация о владельце сайта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1" descr="image/2.png"/>
          <p:cNvPicPr/>
          <p:nvPr/>
        </p:nvPicPr>
        <p:blipFill>
          <a:blip r:embed="rId1"/>
          <a:stretch/>
        </p:blipFill>
        <p:spPr>
          <a:xfrm>
            <a:off x="457200" y="2540160"/>
            <a:ext cx="8229240" cy="2133360"/>
          </a:xfrm>
          <a:prstGeom prst="rect">
            <a:avLst/>
          </a:prstGeom>
          <a:ln w="9525">
            <a:noFill/>
          </a:ln>
        </p:spPr>
      </p:pic>
      <p:sp>
        <p:nvSpPr>
          <p:cNvPr id="88" name="TextBox 3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Название рисунка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1" descr="image/3.png"/>
          <p:cNvPicPr/>
          <p:nvPr/>
        </p:nvPicPr>
        <p:blipFill>
          <a:blip r:embed="rId1"/>
          <a:stretch/>
        </p:blipFill>
        <p:spPr>
          <a:xfrm>
            <a:off x="457200" y="2679840"/>
            <a:ext cx="8229240" cy="1841040"/>
          </a:xfrm>
          <a:prstGeom prst="rect">
            <a:avLst/>
          </a:prstGeom>
          <a:ln w="9525">
            <a:noFill/>
          </a:ln>
        </p:spPr>
      </p:pic>
      <p:sp>
        <p:nvSpPr>
          <p:cNvPr id="90" name="TextBox 3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Название рисунка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Выводы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В ходе выполнения данной лабораторной научились добавлять данные о себе нв сайт.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LibreOffice/7.3.3.2$Linux_X86_64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2022-06-13T20:42:05Z</dcterms:created>
  <dc:creator>Дмитрий Игоревич Данько</dc:creator>
  <dc:description/>
  <dc:language>ru-RU</dc:language>
  <cp:lastModifiedBy/>
  <dcterms:modified xsi:type="dcterms:W3CDTF">2022-06-13T23:48:51Z</dcterms:modified>
  <cp:revision>1</cp:revision>
  <dc:subject/>
  <dc:title>Индивидуальный проект этап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bel-lang">
    <vt:lpwstr>russian</vt:lpwstr>
  </property>
  <property fmtid="{D5CDD505-2E9C-101B-9397-08002B2CF9AE}" pid="3" name="babel-otherlangs">
    <vt:lpwstr>english</vt:lpwstr>
  </property>
  <property fmtid="{D5CDD505-2E9C-101B-9397-08002B2CF9AE}" pid="4" name="biblatex">
    <vt:lpwstr>True</vt:lpwstr>
  </property>
  <property fmtid="{D5CDD505-2E9C-101B-9397-08002B2CF9AE}" pid="5" name="biblatexoptions">
    <vt:lpwstr/>
  </property>
  <property fmtid="{D5CDD505-2E9C-101B-9397-08002B2CF9AE}" pid="6" name="biblio-style">
    <vt:lpwstr>gost-numeric</vt:lpwstr>
  </property>
  <property fmtid="{D5CDD505-2E9C-101B-9397-08002B2CF9AE}" pid="7" name="bibliography">
    <vt:lpwstr>bib/cite.bib</vt:lpwstr>
  </property>
  <property fmtid="{D5CDD505-2E9C-101B-9397-08002B2CF9AE}" pid="8" name="csl">
    <vt:lpwstr>pandoc/csl/gost-r-7-0-5-2008-numeric.csl</vt:lpwstr>
  </property>
  <property fmtid="{D5CDD505-2E9C-101B-9397-08002B2CF9AE}" pid="9" name="documentclass">
    <vt:lpwstr>scrreprt</vt:lpwstr>
  </property>
  <property fmtid="{D5CDD505-2E9C-101B-9397-08002B2CF9AE}" pid="10" name="figureTitle">
    <vt:lpwstr>Рис.</vt:lpwstr>
  </property>
  <property fmtid="{D5CDD505-2E9C-101B-9397-08002B2CF9AE}" pid="11" name="fontsize">
    <vt:lpwstr>12pt</vt:lpwstr>
  </property>
  <property fmtid="{D5CDD505-2E9C-101B-9397-08002B2CF9AE}" pid="12" name="header-includes">
    <vt:lpwstr/>
  </property>
  <property fmtid="{D5CDD505-2E9C-101B-9397-08002B2CF9AE}" pid="13" name="indent">
    <vt:lpwstr>True</vt:lpwstr>
  </property>
  <property fmtid="{D5CDD505-2E9C-101B-9397-08002B2CF9AE}" pid="14" name="linestretch">
    <vt:lpwstr>1.5</vt:lpwstr>
  </property>
  <property fmtid="{D5CDD505-2E9C-101B-9397-08002B2CF9AE}" pid="15" name="listingTitle">
    <vt:lpwstr>Листинг</vt:lpwstr>
  </property>
  <property fmtid="{D5CDD505-2E9C-101B-9397-08002B2CF9AE}" pid="16" name="lof">
    <vt:lpwstr>True</vt:lpwstr>
  </property>
  <property fmtid="{D5CDD505-2E9C-101B-9397-08002B2CF9AE}" pid="17" name="lofTitle">
    <vt:lpwstr>Список иллюстраций</vt:lpwstr>
  </property>
  <property fmtid="{D5CDD505-2E9C-101B-9397-08002B2CF9AE}" pid="18" name="lolTitle">
    <vt:lpwstr>Листинги</vt:lpwstr>
  </property>
  <property fmtid="{D5CDD505-2E9C-101B-9397-08002B2CF9AE}" pid="19" name="lot">
    <vt:lpwstr>True</vt:lpwstr>
  </property>
  <property fmtid="{D5CDD505-2E9C-101B-9397-08002B2CF9AE}" pid="20" name="lotTitle">
    <vt:lpwstr>Список таблиц</vt:lpwstr>
  </property>
  <property fmtid="{D5CDD505-2E9C-101B-9397-08002B2CF9AE}" pid="21" name="mainfont">
    <vt:lpwstr>PT Serif</vt:lpwstr>
  </property>
  <property fmtid="{D5CDD505-2E9C-101B-9397-08002B2CF9AE}" pid="22" name="mainfontoptions">
    <vt:lpwstr>Ligatures=TeX</vt:lpwstr>
  </property>
  <property fmtid="{D5CDD505-2E9C-101B-9397-08002B2CF9AE}" pid="23" name="monofont">
    <vt:lpwstr>PT Mono</vt:lpwstr>
  </property>
  <property fmtid="{D5CDD505-2E9C-101B-9397-08002B2CF9AE}" pid="24" name="monofontoptions">
    <vt:lpwstr>Scale=MatchLowercase,Scale=0.9</vt:lpwstr>
  </property>
  <property fmtid="{D5CDD505-2E9C-101B-9397-08002B2CF9AE}" pid="25" name="papersize">
    <vt:lpwstr>a4</vt:lpwstr>
  </property>
  <property fmtid="{D5CDD505-2E9C-101B-9397-08002B2CF9AE}" pid="26" name="polyglossia-lang">
    <vt:lpwstr/>
  </property>
  <property fmtid="{D5CDD505-2E9C-101B-9397-08002B2CF9AE}" pid="27" name="polyglossia-otherlangs">
    <vt:lpwstr/>
  </property>
  <property fmtid="{D5CDD505-2E9C-101B-9397-08002B2CF9AE}" pid="28" name="romanfont">
    <vt:lpwstr>PT Serif</vt:lpwstr>
  </property>
  <property fmtid="{D5CDD505-2E9C-101B-9397-08002B2CF9AE}" pid="29" name="romanfontoptions">
    <vt:lpwstr>Ligatures=TeX</vt:lpwstr>
  </property>
  <property fmtid="{D5CDD505-2E9C-101B-9397-08002B2CF9AE}" pid="30" name="sansfont">
    <vt:lpwstr>PT Sans</vt:lpwstr>
  </property>
  <property fmtid="{D5CDD505-2E9C-101B-9397-08002B2CF9AE}" pid="31" name="sansfontoptions">
    <vt:lpwstr>Ligatures=TeX,Scale=MatchLowercase</vt:lpwstr>
  </property>
  <property fmtid="{D5CDD505-2E9C-101B-9397-08002B2CF9AE}" pid="32" name="subtitle">
    <vt:lpwstr>НПМбд-01-21</vt:lpwstr>
  </property>
  <property fmtid="{D5CDD505-2E9C-101B-9397-08002B2CF9AE}" pid="33" name="tableTitle">
    <vt:lpwstr>Таблица</vt:lpwstr>
  </property>
  <property fmtid="{D5CDD505-2E9C-101B-9397-08002B2CF9AE}" pid="34" name="toc">
    <vt:lpwstr>True</vt:lpwstr>
  </property>
  <property fmtid="{D5CDD505-2E9C-101B-9397-08002B2CF9AE}" pid="35" name="toc-depth">
    <vt:lpwstr>2</vt:lpwstr>
  </property>
  <property fmtid="{D5CDD505-2E9C-101B-9397-08002B2CF9AE}" pid="36" name="toc-title">
    <vt:lpwstr>Содержание</vt:lpwstr>
  </property>
</Properties>
</file>