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koDmitry/study_2021-2022_os-intro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Шаблон</a:t>
            </a:r>
            <a:r>
              <a:rPr/>
              <a:t> </a:t>
            </a:r>
            <a:r>
              <a:rPr/>
              <a:t>отчёта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Простейший</a:t>
            </a:r>
            <a:r>
              <a:rPr/>
              <a:t> </a:t>
            </a:r>
            <a:r>
              <a:rPr/>
              <a:t>вариант</a:t>
            </a:r>
            <a:br/>
            <a:br/>
            <a:r>
              <a:rPr/>
              <a:t>Дмитрий</a:t>
            </a:r>
            <a:r>
              <a:rPr/>
              <a:t> </a:t>
            </a:r>
            <a:r>
              <a:rPr/>
              <a:t>Игоревич</a:t>
            </a:r>
            <a:r>
              <a:rPr/>
              <a:t> </a:t>
            </a:r>
            <a:r>
              <a:rPr/>
              <a:t>Данько</a:t>
            </a:r>
            <a:r>
              <a:rPr/>
              <a:t> </a:t>
            </a:r>
            <a:r>
              <a:rPr/>
              <a:t>НПМбд-01-21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600200"/>
            <a:ext cx="309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6.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данной лабораторной работы научились работать с редактором vi.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Контрольные</a:t>
            </a:r>
            <a:r>
              <a:rPr/>
              <a:t> </a:t>
            </a:r>
            <a:r>
              <a:rPr/>
              <a:t>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Редактор vi имеет два режима работы - режим команд и режим редактирования. Запускается он в командном режиме, так что все нажатия на клавиши трактуются как команды.</a:t>
            </a:r>
          </a:p>
          <a:p>
            <a:pPr lvl="1"/>
            <a:r>
              <a:rPr/>
              <a:t>q!</a:t>
            </a:r>
          </a:p>
          <a:p>
            <a:pPr lvl="1"/>
            <a:r>
              <a:rPr/>
              <a:t>Вполне покрывают необходимые задачи.</a:t>
            </a:r>
          </a:p>
          <a:p>
            <a:pPr lvl="1"/>
            <a:r>
              <a:rPr/>
              <a:t>Набор символов ограниченный пробелами.</a:t>
            </a:r>
          </a:p>
          <a:p>
            <a:pPr lvl="1"/>
            <a:r>
              <a:rPr/>
              <a:t>0 / G</a:t>
            </a:r>
          </a:p>
          <a:p>
            <a:pPr lvl="1"/>
            <a:r>
              <a:rPr/>
              <a:t>Копирование и перемещение, запись в файл и выход из редактора.</a:t>
            </a:r>
          </a:p>
          <a:p>
            <a:pPr lvl="1"/>
            <a:r>
              <a:rPr/>
              <a:t>u</a:t>
            </a:r>
          </a:p>
          <a:p>
            <a:pPr lvl="1"/>
            <a:r>
              <a:rPr/>
              <a:t>Вставка, удаление, замена, копирование и поиск.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Познакомиться с операционной системой Linux. Получить практические навыки работы с редактором vi, установленным по умолчанию практически во всех дистрибутивах.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 состорит в выполнении некоторых действий с vi редактором, направленных на улучшение понимания работы с последним.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Ссылка на </a:t>
            </a:r>
            <a:r>
              <a:rPr>
                <a:hlinkClick r:id="rId2"/>
              </a:rPr>
              <a:t>Github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70100"/>
            <a:ext cx="82296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1.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600200"/>
            <a:ext cx="679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416300"/>
            <a:ext cx="8229600" cy="38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3.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600200"/>
            <a:ext cx="359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4.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600200"/>
            <a:ext cx="3771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отчёта по лабораторной работе</dc:title>
  <dc:creator>Дмитрий Игоревич Данько НПМбд-01-21</dc:creator>
  <cp:keywords/>
  <dcterms:created xsi:type="dcterms:W3CDTF">2022-05-14T14:42:14Z</dcterms:created>
  <dcterms:modified xsi:type="dcterms:W3CDTF">2022-05-14T14:42:14Z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lot">
    <vt:lpwstr>True</vt:lpwstr>
  </property>
  <property fmtid="{D5CDD505-2E9C-101B-9397-08002B2CF9AE}" pid="20" name="lotTitle">
    <vt:lpwstr>Список таблиц</vt:lpwstr>
  </property>
  <property fmtid="{D5CDD505-2E9C-101B-9397-08002B2CF9AE}" pid="21" name="mainfont">
    <vt:lpwstr>PT Serif</vt:lpwstr>
  </property>
  <property fmtid="{D5CDD505-2E9C-101B-9397-08002B2CF9AE}" pid="22" name="mainfontoptions">
    <vt:lpwstr>Ligatures=TeX</vt:lpwstr>
  </property>
  <property fmtid="{D5CDD505-2E9C-101B-9397-08002B2CF9AE}" pid="23" name="monofont">
    <vt:lpwstr>PT Mono</vt:lpwstr>
  </property>
  <property fmtid="{D5CDD505-2E9C-101B-9397-08002B2CF9AE}" pid="24" name="monofontoptions">
    <vt:lpwstr>Scale=MatchLowercase,Scale=0.9</vt:lpwstr>
  </property>
  <property fmtid="{D5CDD505-2E9C-101B-9397-08002B2CF9AE}" pid="25" name="papersize">
    <vt:lpwstr>a4</vt:lpwstr>
  </property>
  <property fmtid="{D5CDD505-2E9C-101B-9397-08002B2CF9AE}" pid="26" name="polyglossia-lang">
    <vt:lpwstr/>
  </property>
  <property fmtid="{D5CDD505-2E9C-101B-9397-08002B2CF9AE}" pid="27" name="polyglossia-otherlangs">
    <vt:lpwstr/>
  </property>
  <property fmtid="{D5CDD505-2E9C-101B-9397-08002B2CF9AE}" pid="28" name="romanfont">
    <vt:lpwstr>PT Serif</vt:lpwstr>
  </property>
  <property fmtid="{D5CDD505-2E9C-101B-9397-08002B2CF9AE}" pid="29" name="romanfontoptions">
    <vt:lpwstr>Ligatures=TeX</vt:lpwstr>
  </property>
  <property fmtid="{D5CDD505-2E9C-101B-9397-08002B2CF9AE}" pid="30" name="sansfont">
    <vt:lpwstr>PT Sans</vt:lpwstr>
  </property>
  <property fmtid="{D5CDD505-2E9C-101B-9397-08002B2CF9AE}" pid="31" name="sansfontoptions">
    <vt:lpwstr>Ligatures=TeX,Scale=MatchLowercase</vt:lpwstr>
  </property>
  <property fmtid="{D5CDD505-2E9C-101B-9397-08002B2CF9AE}" pid="32" name="subtitle">
    <vt:lpwstr>Простейший вариант</vt:lpwstr>
  </property>
  <property fmtid="{D5CDD505-2E9C-101B-9397-08002B2CF9AE}" pid="33" name="tableTitle">
    <vt:lpwstr>Таблица</vt:lpwstr>
  </property>
  <property fmtid="{D5CDD505-2E9C-101B-9397-08002B2CF9AE}" pid="34" name="toc">
    <vt:lpwstr>True</vt:lpwstr>
  </property>
  <property fmtid="{D5CDD505-2E9C-101B-9397-08002B2CF9AE}" pid="35" name="toc-depth">
    <vt:lpwstr>2</vt:lpwstr>
  </property>
  <property fmtid="{D5CDD505-2E9C-101B-9397-08002B2CF9AE}" pid="36" name="toc-title">
    <vt:lpwstr>Содержание</vt:lpwstr>
  </property>
</Properties>
</file>