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8" Type="http://schemas.openxmlformats.org/officeDocument/2006/relationships/viewProps" Target="viewProps.xml" /><Relationship Id="rId3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nkoDmitry/study_2021-2022_os-intro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Операционные</a:t>
            </a:r>
            <a:r>
              <a:rPr/>
              <a:t> </a:t>
            </a:r>
            <a:r>
              <a:rPr/>
              <a:t>системы</a:t>
            </a:r>
            <a:br/>
            <a:br/>
            <a:r>
              <a:rPr/>
              <a:t>Дмитрий</a:t>
            </a:r>
            <a:r>
              <a:rPr/>
              <a:t> </a:t>
            </a:r>
            <a:r>
              <a:rPr/>
              <a:t>Игоревич</a:t>
            </a:r>
            <a:r>
              <a:rPr/>
              <a:t> </a:t>
            </a:r>
            <a:r>
              <a:rPr/>
              <a:t>данько</a:t>
            </a:r>
            <a:r>
              <a:rPr/>
              <a:t> </a:t>
            </a:r>
            <a:r>
              <a:rPr/>
              <a:t>НПМбд-01-21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76600"/>
            <a:ext cx="8229600" cy="64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65500"/>
            <a:ext cx="8229600" cy="48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76600"/>
            <a:ext cx="8229600" cy="64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7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76600"/>
            <a:ext cx="8229600" cy="64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8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40100"/>
            <a:ext cx="8229600" cy="52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9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149600"/>
            <a:ext cx="82296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52800"/>
            <a:ext cx="8229600" cy="49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11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48000"/>
            <a:ext cx="8229600" cy="111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12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89300"/>
            <a:ext cx="8229600" cy="64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13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Пункт 2</a:t>
            </a:r>
          </a:p>
          <a:p>
            <a:pPr lvl="0" marL="0" indent="0">
              <a:buNone/>
            </a:pPr>
            <a:r>
              <a:rPr/>
              <a:t>2.1. Скопируем файл /usr/include/sys/io.h в домашний каталог и назовём его equipment.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PT Mono"/>
              </a:rPr>
              <a:t>Ознакомление с файловой системой Linux, её структурой, именами и содержанием</a:t>
            </a:r>
          </a:p>
          <a:p>
            <a:pPr lvl="0" marL="0" indent="0">
              <a:buNone/>
            </a:pPr>
            <a:r>
              <a:rPr/>
              <a:t>каталогов. Приобретение практических навыков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89300"/>
            <a:ext cx="8229600" cy="62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14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2.2. В домашнем каталоге создадим директорию ~/ski.plases.</a:t>
            </a:r>
          </a:p>
          <a:p>
            <a:pPr lvl="0" marL="0" indent="0">
              <a:buNone/>
            </a:pPr>
            <a:r>
              <a:rPr/>
              <a:t>2.3. Переместим файл equipment в каталог ~/ski.plases.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60700"/>
            <a:ext cx="8229600" cy="107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15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2.4. Переименуем файл ~/ski.plases/equipment в ~/ski.plases/equiplist.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65500"/>
            <a:ext cx="8229600" cy="48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2.5. В домашнем каталоге имеем файл abc1 из примера, скопируем его в каталог ~/ski.plases и назовём equiplist2.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65500"/>
            <a:ext cx="8229600" cy="49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17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2.6. Создадим каталог с именем equipment в каталоге ~/ski.plases.</a:t>
            </a:r>
          </a:p>
          <a:p>
            <a:pPr lvl="0" marL="0" indent="0">
              <a:buNone/>
            </a:pPr>
            <a:r>
              <a:rPr/>
              <a:t>2.7. Переместим файлы ~/ski.plases/equiplist и equiplist2 в каталог ~/ski.plases/equipment.</a:t>
            </a:r>
          </a:p>
          <a:p>
            <a:pPr lvl="0" marL="0" indent="0">
              <a:buNone/>
            </a:pPr>
            <a:r>
              <a:rPr/>
              <a:t>2.8. Создадим и переместим каталог ~/newdir в каталог ~/ski.plases, назовём его plans.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60600"/>
            <a:ext cx="82296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18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Пункт 3</a:t>
            </a:r>
          </a:p>
          <a:p>
            <a:pPr lvl="0" marL="0" indent="0">
              <a:buNone/>
            </a:pPr>
            <a:r>
              <a:rPr/>
              <a:t>Определим опции команды chmod, необходимые для того, чтобы присвоить перечисленным ниже файлам выделенные права доступа, считая, что в начале таких прав нет:</a:t>
            </a:r>
          </a:p>
          <a:p>
            <a:pPr lvl="0" marL="1270000" indent="0">
              <a:buNone/>
            </a:pPr>
            <a:r>
              <a:rPr sz="2000"/>
              <a:t>3.1. drwxr–r– … australia 3.2. drwx–x–x … play 3.3. -r-xr–r– … my_os 3.4. -rw-rw-r– … feathers</a:t>
            </a:r>
          </a:p>
          <a:p>
            <a:pPr lvl="0" marL="0" indent="0">
              <a:buNone/>
            </a:pPr>
            <a:r>
              <a:rPr/>
              <a:t>Заодно создадим данные файлы.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 стоит в необходимости отработки методов работы с терминалом, при многократном обращении к последнему.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51100"/>
            <a:ext cx="8229600" cy="232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19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Пункт 4</a:t>
            </a:r>
          </a:p>
          <a:p>
            <a:pPr lvl="0" marL="0" indent="0">
              <a:buNone/>
            </a:pPr>
            <a:r>
              <a:rPr/>
              <a:t>Последовательно выполним и объясним следующие пункты:</a:t>
            </a:r>
          </a:p>
          <a:p>
            <a:pPr lvl="0" marL="0" indent="0">
              <a:buNone/>
            </a:pPr>
            <a:r>
              <a:rPr/>
              <a:t>4.1. Просмотреть содержимое файла /etc/password не сможем, его нет или он скрыт.</a:t>
            </a:r>
          </a:p>
          <a:p>
            <a:pPr lvl="0" marL="0" indent="0">
              <a:buNone/>
            </a:pPr>
            <a:r>
              <a:rPr/>
              <a:t>4.2. Скопируем файл ~/feathers в файл ~/file.old.</a:t>
            </a:r>
          </a:p>
          <a:p>
            <a:pPr lvl="0" marL="0" indent="0">
              <a:buNone/>
            </a:pPr>
            <a:r>
              <a:rPr/>
              <a:t>4.3. Переместим файл ~/file.old в каталог ~/play.</a:t>
            </a:r>
          </a:p>
          <a:p>
            <a:pPr lvl="0" marL="0" indent="0">
              <a:buNone/>
            </a:pPr>
            <a:r>
              <a:rPr/>
              <a:t>4.4. Скопируем каталог ~/play в каталог ~/fun.</a:t>
            </a:r>
          </a:p>
          <a:p>
            <a:pPr lvl="0" marL="0" indent="0">
              <a:buNone/>
            </a:pPr>
            <a:r>
              <a:rPr/>
              <a:t>4.5. Переместим каталог ~/fun в каталог ~/play и назовите его games.</a:t>
            </a:r>
          </a:p>
          <a:p>
            <a:pPr lvl="0" marL="0" indent="0">
              <a:buNone/>
            </a:pPr>
            <a:r>
              <a:rPr/>
              <a:t>4.6. Лишим владельца файла ~/feathers права на чтение.</a:t>
            </a:r>
          </a:p>
          <a:p>
            <a:pPr lvl="0" marL="0" indent="0">
              <a:buNone/>
            </a:pPr>
            <a:r>
              <a:rPr/>
              <a:t>4.7. Если попытаемся просмотреть файл ~/feathers командой cat, то получим отказ из-за отсутствия права доступа.</a:t>
            </a:r>
          </a:p>
          <a:p>
            <a:pPr lvl="0" marL="0" indent="0">
              <a:buNone/>
            </a:pPr>
            <a:r>
              <a:rPr/>
              <a:t>4.8. Попытавшись скопировать файл ~/feathers так же получим отказ, по той же причине.</a:t>
            </a:r>
          </a:p>
          <a:p>
            <a:pPr lvl="0" marL="0" indent="0">
              <a:buNone/>
            </a:pPr>
            <a:r>
              <a:rPr/>
              <a:t>4.9. Дадим владельцу файла ~/feathers право на чтение.</a:t>
            </a:r>
          </a:p>
          <a:p>
            <a:pPr lvl="0" marL="0" indent="0">
              <a:buNone/>
            </a:pPr>
            <a:r>
              <a:rPr/>
              <a:t>4.10. Лишим владельца каталога ~/play права на выполнение.</a:t>
            </a:r>
          </a:p>
          <a:p>
            <a:pPr lvl="0" marL="0" indent="0">
              <a:buNone/>
            </a:pPr>
            <a:r>
              <a:rPr/>
              <a:t>4.11. Теперь перейти в каталог ~/play не сможем из-за нехватки прав, имеется ввиду, что выполнение каталога это переход в него, то есть выполнить его мы неможем, а значит и перейти тоже.</a:t>
            </a:r>
          </a:p>
          <a:p>
            <a:pPr lvl="0" marL="0" indent="0">
              <a:buNone/>
            </a:pPr>
            <a:r>
              <a:rPr/>
              <a:t>4.12. Дадим владельцу каталога ~/play право на выполнение. Теперь можем в него перейти.</a:t>
            </a:r>
          </a:p>
          <a:p>
            <a:pPr lvl="0" marL="0" indent="0">
              <a:buNone/>
            </a:pPr>
            <a:r>
              <a:rPr/>
              <a:t>Последним прочитаем man по командам mount, fsck, mkfs, kill.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82296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20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Команды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touch abc1</a:t>
            </a:r>
            <a:br/>
            <a:r>
              <a:rPr sz="2000"/>
              <a:t>cp abc1 april cp abc1 may ls</a:t>
            </a:r>
            <a:br/>
            <a:r>
              <a:rPr sz="2000"/>
              <a:t>mkdir monthly</a:t>
            </a:r>
            <a:br/>
            <a:r>
              <a:rPr sz="2000"/>
              <a:t>cp april may monthly ls</a:t>
            </a:r>
            <a:br/>
            <a:r>
              <a:rPr sz="2000"/>
              <a:t>cd monthly/</a:t>
            </a:r>
            <a:br/>
            <a:r>
              <a:rPr sz="2000"/>
              <a:t>ls</a:t>
            </a:r>
            <a:br/>
            <a:r>
              <a:rPr sz="2000"/>
              <a:t>cp monthly/may monthly/june cd</a:t>
            </a:r>
            <a:br/>
            <a:r>
              <a:rPr sz="2000"/>
              <a:t>cp monthly/may monthly/june ls monthly/</a:t>
            </a:r>
            <a:br/>
            <a:r>
              <a:rPr sz="2000"/>
              <a:t>mkdir monthly.00</a:t>
            </a:r>
            <a:br/>
            <a:r>
              <a:rPr sz="2000"/>
              <a:t>cp -r monthly monthly.00 ls monthly.00/</a:t>
            </a:r>
            <a:br/>
            <a:r>
              <a:rPr sz="2000"/>
              <a:t>cp -r monthly.00 /tmp mv april july ls</a:t>
            </a:r>
            <a:br/>
            <a:r>
              <a:rPr sz="2000"/>
              <a:t>mv july monthly.00 ls monthly.00</a:t>
            </a:r>
            <a:br/>
            <a:r>
              <a:rPr sz="2000"/>
              <a:t>cd monthly.00/monthly/</a:t>
            </a:r>
            <a:br/>
            <a:r>
              <a:rPr sz="2000"/>
              <a:t>ls</a:t>
            </a:r>
            <a:br/>
            <a:r>
              <a:rPr sz="2000"/>
              <a:t>cd</a:t>
            </a:r>
            <a:br/>
            <a:r>
              <a:rPr sz="2000"/>
              <a:t>mv monthly.00 monthly.01 ls</a:t>
            </a:r>
            <a:br/>
            <a:r>
              <a:rPr sz="2000"/>
              <a:t>mkdir reports</a:t>
            </a:r>
            <a:br/>
            <a:r>
              <a:rPr sz="2000"/>
              <a:t>mv monthly.01 reports ls reports/</a:t>
            </a:r>
            <a:br/>
            <a:r>
              <a:rPr sz="2000"/>
              <a:t>mv reports/monthly.01 reports/monthly ls reports/</a:t>
            </a:r>
            <a:br/>
            <a:r>
              <a:rPr sz="2000"/>
              <a:t>touch may</a:t>
            </a:r>
            <a:br/>
            <a:r>
              <a:rPr sz="2000"/>
              <a:t>ls -l may chmod u+x may ls -l may chmod u-x may ls -l may mkdir monthly</a:t>
            </a:r>
            <a:br/>
            <a:r>
              <a:rPr sz="2000"/>
              <a:t>chmod g-r, o-r monthly chmod g-r monthly chmod o-r monthly chmod g-r o-r monthly touch abc1</a:t>
            </a:r>
            <a:br/>
            <a:r>
              <a:rPr sz="2000"/>
              <a:t>chmod g+w abc1 ls -l abc1 cd /usr/include/sys/</a:t>
            </a:r>
            <a:br/>
            <a:r>
              <a:rPr sz="2000"/>
              <a:t>pwd</a:t>
            </a:r>
            <a:br/>
            <a:r>
              <a:rPr sz="2000"/>
              <a:t>ls</a:t>
            </a:r>
            <a:br/>
            <a:r>
              <a:rPr sz="2000"/>
              <a:t>cd</a:t>
            </a:r>
            <a:br/>
            <a:r>
              <a:rPr sz="2000"/>
              <a:t>cp /usr/include/sys/io.h equipment ls</a:t>
            </a:r>
            <a:br/>
            <a:r>
              <a:rPr sz="2000"/>
              <a:t>mkdir ski.plases</a:t>
            </a:r>
            <a:br/>
            <a:r>
              <a:rPr sz="2000"/>
              <a:t>ls</a:t>
            </a:r>
            <a:br/>
            <a:r>
              <a:rPr sz="2000"/>
              <a:t>mv equipment ski.plases/ ls ski.plases/</a:t>
            </a:r>
            <a:br/>
            <a:r>
              <a:rPr sz="2000"/>
              <a:t>mv /ski.plases/equipment /ski.plases/equipment mv ski.plases/equipment ski.plases/equipment mv ski.plases/equipment ski.plases/equiplist ls ski.plases/</a:t>
            </a:r>
            <a:br/>
            <a:r>
              <a:rPr sz="2000"/>
              <a:t>cp abc1 ski.plases/equiplist2 ls ski.plases/</a:t>
            </a:r>
            <a:br/>
            <a:r>
              <a:rPr sz="2000"/>
              <a:t>mkdir ski.plases/equipment</a:t>
            </a:r>
            <a:br/>
            <a:r>
              <a:rPr sz="2000"/>
              <a:t>mv ski.plases/equiplist ski.plases/equiplist ski.plases/equipment/ mv ski.plases/equiplist ski.plases/equipment/ mv ski.plases/equiplist2 ski.plases/equipment/ cd ski.plases/</a:t>
            </a:r>
            <a:br/>
            <a:r>
              <a:rPr sz="2000"/>
              <a:t>ls</a:t>
            </a:r>
            <a:br/>
            <a:r>
              <a:rPr sz="2000"/>
              <a:t>cd equipment/</a:t>
            </a:r>
            <a:br/>
            <a:r>
              <a:rPr sz="2000"/>
              <a:t>ls</a:t>
            </a:r>
            <a:br/>
            <a:r>
              <a:rPr sz="2000"/>
              <a:t>cd</a:t>
            </a:r>
            <a:br/>
            <a:r>
              <a:rPr sz="2000"/>
              <a:t>mkdir newdir</a:t>
            </a:r>
            <a:br/>
            <a:r>
              <a:rPr sz="2000"/>
              <a:t>mv newdir/ ski.plases/plans ls ski.plases/</a:t>
            </a:r>
            <a:br/>
            <a:r>
              <a:rPr sz="2000"/>
              <a:t>cd /etc/password</a:t>
            </a:r>
            <a:br/>
            <a:r>
              <a:rPr sz="2000"/>
              <a:t>mkdir australia play chmod 744 australia/ chmod 711 play/ ls -l australia/ ls -l australia ls -l play/ touch my_os</a:t>
            </a:r>
            <a:br/>
            <a:r>
              <a:rPr sz="2000"/>
              <a:t>touch feathers</a:t>
            </a:r>
            <a:br/>
            <a:r>
              <a:rPr sz="2000"/>
              <a:t>chmod 544 my_os chmod 664 feathers ls -l feathers cp feathers file.old mv file.old play/ cp play/ fun/ cp -r play/ fun/ mv fun/ play/game chmod u-r feathers cat feathers</a:t>
            </a:r>
            <a:br/>
            <a:r>
              <a:rPr sz="2000"/>
              <a:t>cp feathers feathers000000000 chmod u+x feathers cmod u-x play/ chmod u-x play/ cd play/</a:t>
            </a:r>
            <a:br/>
            <a:r>
              <a:rPr sz="2000"/>
              <a:t>chmod u+x play/ cd play/</a:t>
            </a:r>
            <a:br/>
            <a:r>
              <a:rPr sz="2000"/>
              <a:t>cd</a:t>
            </a:r>
            <a:br/>
            <a:r>
              <a:rPr sz="2000"/>
              <a:t>man fsck</a:t>
            </a:r>
            <a:br/>
            <a:r>
              <a:rPr sz="2000"/>
              <a:t>man mkfs</a:t>
            </a:r>
            <a:br/>
            <a:r>
              <a:rPr sz="2000"/>
              <a:t>man mount</a:t>
            </a:r>
            <a:br/>
            <a:r>
              <a:rPr sz="2000"/>
              <a:t>man kill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Контрольные</a:t>
            </a:r>
            <a:r>
              <a:rPr/>
              <a:t> </a:t>
            </a:r>
            <a:r>
              <a:rPr/>
              <a:t>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На компьютере используются разные файловые системы, например proc, sysfs, devtmpfs…</a:t>
            </a:r>
          </a:p>
          <a:p>
            <a:pPr lvl="1">
              <a:buAutoNum type="arabicPeriod"/>
            </a:pPr>
            <a:r>
              <a:rPr/>
              <a:t>Чаще всего при сохранении, копировании или архивировании/сжатии. Помогает команда fsck</a:t>
            </a:r>
          </a:p>
          <a:p>
            <a:pPr lvl="1">
              <a:buAutoNum type="arabicPeriod"/>
            </a:pPr>
            <a:r>
              <a:rPr/>
              <a:t>Файловая система связывает носитель информации с одной стороны и API для доступа к файлам — с другой. Когда прикладная программа обращается к файлу, она не имеет никакого представления о том, каким образом расположена информация в конкретном файле, так же как и о том, на каком физическом типе носителя он записан.</a:t>
            </a:r>
          </a:p>
          <a:p>
            <a:pPr lvl="1">
              <a:buAutoNum type="arabicPeriod"/>
            </a:pPr>
            <a:r>
              <a:rPr/>
              <a:t>cat - просмотр маленьких файлов. head - предварительный просмотр. more - просмотр больших файлов. tail - просмотр последних строк файла.</a:t>
            </a:r>
          </a:p>
          <a:p>
            <a:pPr lvl="1">
              <a:buAutoNum type="arabicPeriod"/>
            </a:pPr>
            <a:r>
              <a:rPr/>
              <a:t>Перемещение по каталогам системы.</a:t>
            </a:r>
          </a:p>
          <a:p>
            <a:pPr lvl="1">
              <a:buAutoNum type="arabicPeriod"/>
            </a:pPr>
            <a:r>
              <a:rPr/>
              <a:t>Перемещение файлов и каталогов, с возможным переименованием.</a:t>
            </a:r>
          </a:p>
          <a:p>
            <a:pPr lvl="1">
              <a:buAutoNum type="arabicPeriod"/>
            </a:pPr>
            <a:r>
              <a:rPr/>
              <a:t>Некоторое препятствия, присущее файлам и каталогам, ограничивающие возможную работу с ними разным группам лиц.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выполнения данной лабораторной работы научились работать с файловыми системами, разобрались в правах доступа.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Ссылка на Github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Пункт 1</a:t>
            </a:r>
          </a:p>
          <a:p>
            <a:pPr lvl="0" marL="0" indent="0">
              <a:buNone/>
            </a:pPr>
            <a:r>
              <a:rPr/>
              <a:t>Первым делом необходимо выполнить все примеры, что есть в описании лабораторной.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25800"/>
            <a:ext cx="8229600" cy="76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5</dc:title>
  <dc:creator>Дмитрий Игоревич данько НПМбд-01-21</dc:creator>
  <cp:keywords/>
  <dcterms:created xsi:type="dcterms:W3CDTF">2022-05-03T19:31:28Z</dcterms:created>
  <dcterms:modified xsi:type="dcterms:W3CDTF">2022-05-03T19:31:28Z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lot">
    <vt:lpwstr>True</vt:lpwstr>
  </property>
  <property fmtid="{D5CDD505-2E9C-101B-9397-08002B2CF9AE}" pid="20" name="lotTitle">
    <vt:lpwstr>Список таблиц</vt:lpwstr>
  </property>
  <property fmtid="{D5CDD505-2E9C-101B-9397-08002B2CF9AE}" pid="21" name="mainfont">
    <vt:lpwstr>PT Serif</vt:lpwstr>
  </property>
  <property fmtid="{D5CDD505-2E9C-101B-9397-08002B2CF9AE}" pid="22" name="mainfontoptions">
    <vt:lpwstr>Ligatures=TeX</vt:lpwstr>
  </property>
  <property fmtid="{D5CDD505-2E9C-101B-9397-08002B2CF9AE}" pid="23" name="monofont">
    <vt:lpwstr>PT Mono</vt:lpwstr>
  </property>
  <property fmtid="{D5CDD505-2E9C-101B-9397-08002B2CF9AE}" pid="24" name="monofontoptions">
    <vt:lpwstr>Scale=MatchLowercase,Scale=0.9</vt:lpwstr>
  </property>
  <property fmtid="{D5CDD505-2E9C-101B-9397-08002B2CF9AE}" pid="25" name="papersize">
    <vt:lpwstr>a4</vt:lpwstr>
  </property>
  <property fmtid="{D5CDD505-2E9C-101B-9397-08002B2CF9AE}" pid="26" name="polyglossia-lang">
    <vt:lpwstr/>
  </property>
  <property fmtid="{D5CDD505-2E9C-101B-9397-08002B2CF9AE}" pid="27" name="polyglossia-otherlangs">
    <vt:lpwstr/>
  </property>
  <property fmtid="{D5CDD505-2E9C-101B-9397-08002B2CF9AE}" pid="28" name="romanfont">
    <vt:lpwstr>PT Serif</vt:lpwstr>
  </property>
  <property fmtid="{D5CDD505-2E9C-101B-9397-08002B2CF9AE}" pid="29" name="romanfontoptions">
    <vt:lpwstr>Ligatures=TeX</vt:lpwstr>
  </property>
  <property fmtid="{D5CDD505-2E9C-101B-9397-08002B2CF9AE}" pid="30" name="sansfont">
    <vt:lpwstr>PT Sans</vt:lpwstr>
  </property>
  <property fmtid="{D5CDD505-2E9C-101B-9397-08002B2CF9AE}" pid="31" name="sansfontoptions">
    <vt:lpwstr>Ligatures=TeX,Scale=MatchLowercase</vt:lpwstr>
  </property>
  <property fmtid="{D5CDD505-2E9C-101B-9397-08002B2CF9AE}" pid="32" name="subtitle">
    <vt:lpwstr>Операционные системы</vt:lpwstr>
  </property>
  <property fmtid="{D5CDD505-2E9C-101B-9397-08002B2CF9AE}" pid="33" name="tableTitle">
    <vt:lpwstr>Таблица</vt:lpwstr>
  </property>
  <property fmtid="{D5CDD505-2E9C-101B-9397-08002B2CF9AE}" pid="34" name="toc">
    <vt:lpwstr>True</vt:lpwstr>
  </property>
  <property fmtid="{D5CDD505-2E9C-101B-9397-08002B2CF9AE}" pid="35" name="toc-depth">
    <vt:lpwstr>2</vt:lpwstr>
  </property>
  <property fmtid="{D5CDD505-2E9C-101B-9397-08002B2CF9AE}" pid="36" name="toc-title">
    <vt:lpwstr>Содержание</vt:lpwstr>
  </property>
</Properties>
</file>