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Emacs.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 состорит в выполнении некоторых действий с редактоором emacs, направленных на улучшение понимания работы с последним.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Ссылка на </a:t>
            </a:r>
            <a:r>
              <a:rPr>
                <a:hlinkClick r:id="rId2"/>
              </a:rPr>
              <a:t>Github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51200"/>
            <a:ext cx="82296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600200"/>
            <a:ext cx="290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2.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3.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600200"/>
            <a:ext cx="4241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4.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600200"/>
            <a:ext cx="378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</a:t>
            </a:r>
            <a:r>
              <a:rPr b="1"/>
              <a:t>научились</a:t>
            </a:r>
            <a:r>
              <a:rPr/>
              <a:t> работать с редактором emacs.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2022-05-20T15:52:39Z</dcterms:created>
  <dcterms:modified xsi:type="dcterms:W3CDTF">2022-05-20T15:52:39Z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