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NEC–2019,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October,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Budva,</a:t>
            </a:r>
            <a:r>
              <a:rPr/>
              <a:t> </a:t>
            </a:r>
            <a:r>
              <a:rPr/>
              <a:t>Montenegro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Makefile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Makefile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1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отладка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данной лабораторной работы я приобрел навыки разработки, анализа, тестирования и отладки приложений в ОС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 данной лабораторной работы - приобретение простейших навыков разработки, анализа, тестирования и отладки приложений в ОС типа Linux на примере создания на языке программирования C калькулятора с простейшими функциями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каталогов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файлов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600200"/>
            <a:ext cx="477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calculate.c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calculate.c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51200" y="1600200"/>
            <a:ext cx="262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calculate.h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6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main.c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54400" y="1600200"/>
            <a:ext cx="222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Компиляция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Создал</a:t>
            </a:r>
            <a:r>
              <a:rPr/>
              <a:t> </a:t>
            </a:r>
            <a:r>
              <a:rPr/>
              <a:t>Makefile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approach to the deep learning method</dc:title>
  <dc:creator/>
  <cp:keywords/>
  <dcterms:created xsi:type="dcterms:W3CDTF">2022-06-03T14:44:23Z</dcterms:created>
  <dcterms:modified xsi:type="dcterms:W3CDTF">2022-06-03T14:44:23Z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  LIT JINR, Dubna, Russian Federation  BLTP JINR, Dubna, Russian Federation  Technical University of Košice, Košice, Slovakia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