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204F93E-B5B2-44C2-A919-964D3324B850}">
          <p14:sldIdLst>
            <p14:sldId id="256"/>
            <p14:sldId id="257"/>
            <p14:sldId id="258"/>
            <p14:sldId id="259"/>
            <p14:sldId id="260"/>
            <p14:sldId id="261"/>
            <p14:sldId id="271"/>
            <p14:sldId id="262"/>
            <p14:sldId id="26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9FBDE-8ABD-4ACC-9D64-327B6D6F8C03}" v="40" dt="2022-04-22T12:47:58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Данько" userId="10df47ef27774bc4" providerId="LiveId" clId="{AD99FBDE-8ABD-4ACC-9D64-327B6D6F8C03}"/>
    <pc:docChg chg="undo custSel addSld delSld modSld sldOrd addSection delSection modSection">
      <pc:chgData name="Дмитрий Данько" userId="10df47ef27774bc4" providerId="LiveId" clId="{AD99FBDE-8ABD-4ACC-9D64-327B6D6F8C03}" dt="2022-04-22T13:17:03.743" v="202" actId="1076"/>
      <pc:docMkLst>
        <pc:docMk/>
      </pc:docMkLst>
      <pc:sldChg chg="modSp new mod setBg">
        <pc:chgData name="Дмитрий Данько" userId="10df47ef27774bc4" providerId="LiveId" clId="{AD99FBDE-8ABD-4ACC-9D64-327B6D6F8C03}" dt="2022-04-22T12:46:44.838" v="47"/>
        <pc:sldMkLst>
          <pc:docMk/>
          <pc:sldMk cId="2119444047" sldId="256"/>
        </pc:sldMkLst>
        <pc:spChg chg="mod">
          <ac:chgData name="Дмитрий Данько" userId="10df47ef27774bc4" providerId="LiveId" clId="{AD99FBDE-8ABD-4ACC-9D64-327B6D6F8C03}" dt="2022-04-22T12:46:11.587" v="13"/>
          <ac:spMkLst>
            <pc:docMk/>
            <pc:sldMk cId="2119444047" sldId="256"/>
            <ac:spMk id="2" creationId="{DC057A8A-D5A5-4CB3-873C-72B66DAA2B33}"/>
          </ac:spMkLst>
        </pc:spChg>
        <pc:spChg chg="mod">
          <ac:chgData name="Дмитрий Данько" userId="10df47ef27774bc4" providerId="LiveId" clId="{AD99FBDE-8ABD-4ACC-9D64-327B6D6F8C03}" dt="2022-04-22T12:46:05.607" v="11" actId="1076"/>
          <ac:spMkLst>
            <pc:docMk/>
            <pc:sldMk cId="2119444047" sldId="256"/>
            <ac:spMk id="3" creationId="{86E0CDC8-CDF5-40B5-9982-80B8258FE4F5}"/>
          </ac:spMkLst>
        </pc:spChg>
      </pc:sldChg>
      <pc:sldChg chg="addSp delSp modSp add mod">
        <pc:chgData name="Дмитрий Данько" userId="10df47ef27774bc4" providerId="LiveId" clId="{AD99FBDE-8ABD-4ACC-9D64-327B6D6F8C03}" dt="2022-04-22T12:47:08.879" v="49" actId="1076"/>
        <pc:sldMkLst>
          <pc:docMk/>
          <pc:sldMk cId="3359760615" sldId="257"/>
        </pc:sldMkLst>
        <pc:spChg chg="del">
          <ac:chgData name="Дмитрий Данько" userId="10df47ef27774bc4" providerId="LiveId" clId="{AD99FBDE-8ABD-4ACC-9D64-327B6D6F8C03}" dt="2022-04-22T12:40:41.191" v="2" actId="478"/>
          <ac:spMkLst>
            <pc:docMk/>
            <pc:sldMk cId="3359760615" sldId="257"/>
            <ac:spMk id="2" creationId="{DC057A8A-D5A5-4CB3-873C-72B66DAA2B33}"/>
          </ac:spMkLst>
        </pc:spChg>
        <pc:spChg chg="del">
          <ac:chgData name="Дмитрий Данько" userId="10df47ef27774bc4" providerId="LiveId" clId="{AD99FBDE-8ABD-4ACC-9D64-327B6D6F8C03}" dt="2022-04-22T12:40:43.337" v="3" actId="478"/>
          <ac:spMkLst>
            <pc:docMk/>
            <pc:sldMk cId="3359760615" sldId="257"/>
            <ac:spMk id="3" creationId="{86E0CDC8-CDF5-40B5-9982-80B8258FE4F5}"/>
          </ac:spMkLst>
        </pc:spChg>
        <pc:spChg chg="add mod">
          <ac:chgData name="Дмитрий Данько" userId="10df47ef27774bc4" providerId="LiveId" clId="{AD99FBDE-8ABD-4ACC-9D64-327B6D6F8C03}" dt="2022-04-22T12:47:08.879" v="49" actId="1076"/>
          <ac:spMkLst>
            <pc:docMk/>
            <pc:sldMk cId="3359760615" sldId="257"/>
            <ac:spMk id="5" creationId="{68EC164C-BF48-43C7-926F-E421E60297BE}"/>
          </ac:spMkLst>
        </pc:spChg>
      </pc:sldChg>
      <pc:sldChg chg="addSp modSp add mod setBg">
        <pc:chgData name="Дмитрий Данько" userId="10df47ef27774bc4" providerId="LiveId" clId="{AD99FBDE-8ABD-4ACC-9D64-327B6D6F8C03}" dt="2022-04-22T12:47:28.254" v="53" actId="27614"/>
        <pc:sldMkLst>
          <pc:docMk/>
          <pc:sldMk cId="1020321528" sldId="258"/>
        </pc:sldMkLst>
        <pc:spChg chg="add">
          <ac:chgData name="Дмитрий Данько" userId="10df47ef27774bc4" providerId="LiveId" clId="{AD99FBDE-8ABD-4ACC-9D64-327B6D6F8C03}" dt="2022-04-22T12:47:24.453" v="52" actId="26606"/>
          <ac:spMkLst>
            <pc:docMk/>
            <pc:sldMk cId="1020321528" sldId="258"/>
            <ac:spMk id="19" creationId="{21029ED5-F105-4DD2-99C8-1E4422817978}"/>
          </ac:spMkLst>
        </pc:spChg>
        <pc:spChg chg="add">
          <ac:chgData name="Дмитрий Данько" userId="10df47ef27774bc4" providerId="LiveId" clId="{AD99FBDE-8ABD-4ACC-9D64-327B6D6F8C03}" dt="2022-04-22T12:47:24.453" v="52" actId="26606"/>
          <ac:spMkLst>
            <pc:docMk/>
            <pc:sldMk cId="1020321528" sldId="258"/>
            <ac:spMk id="32" creationId="{5C9652B3-A450-4ED6-8FBF-F536BA60B4D8}"/>
          </ac:spMkLst>
        </pc:spChg>
        <pc:grpChg chg="add">
          <ac:chgData name="Дмитрий Данько" userId="10df47ef27774bc4" providerId="LiveId" clId="{AD99FBDE-8ABD-4ACC-9D64-327B6D6F8C03}" dt="2022-04-22T12:47:24.453" v="52" actId="26606"/>
          <ac:grpSpMkLst>
            <pc:docMk/>
            <pc:sldMk cId="1020321528" sldId="258"/>
            <ac:grpSpMk id="7" creationId="{DDE8DE2B-61C1-46D5-BEB8-521321C182C4}"/>
          </ac:grpSpMkLst>
        </pc:grpChg>
        <pc:grpChg chg="add">
          <ac:chgData name="Дмитрий Данько" userId="10df47ef27774bc4" providerId="LiveId" clId="{AD99FBDE-8ABD-4ACC-9D64-327B6D6F8C03}" dt="2022-04-22T12:47:24.453" v="52" actId="26606"/>
          <ac:grpSpMkLst>
            <pc:docMk/>
            <pc:sldMk cId="1020321528" sldId="258"/>
            <ac:grpSpMk id="21" creationId="{2D621E68-BF28-4A1C-B1A2-4E55E139E79A}"/>
          </ac:grpSpMkLst>
        </pc:grpChg>
        <pc:picChg chg="add mod">
          <ac:chgData name="Дмитрий Данько" userId="10df47ef27774bc4" providerId="LiveId" clId="{AD99FBDE-8ABD-4ACC-9D64-327B6D6F8C03}" dt="2022-04-22T12:47:28.254" v="53" actId="27614"/>
          <ac:picMkLst>
            <pc:docMk/>
            <pc:sldMk cId="1020321528" sldId="258"/>
            <ac:picMk id="2" creationId="{6D0D3423-B43D-4AB8-9E3B-BE34D873E595}"/>
          </ac:picMkLst>
        </pc:picChg>
      </pc:sldChg>
      <pc:sldChg chg="addSp modSp add mod setBg">
        <pc:chgData name="Дмитрий Данько" userId="10df47ef27774bc4" providerId="LiveId" clId="{AD99FBDE-8ABD-4ACC-9D64-327B6D6F8C03}" dt="2022-04-22T12:47:36.609" v="56" actId="26606"/>
        <pc:sldMkLst>
          <pc:docMk/>
          <pc:sldMk cId="864392844" sldId="259"/>
        </pc:sldMkLst>
        <pc:spChg chg="add">
          <ac:chgData name="Дмитрий Данько" userId="10df47ef27774bc4" providerId="LiveId" clId="{AD99FBDE-8ABD-4ACC-9D64-327B6D6F8C03}" dt="2022-04-22T12:47:36.609" v="56" actId="26606"/>
          <ac:spMkLst>
            <pc:docMk/>
            <pc:sldMk cId="864392844" sldId="259"/>
            <ac:spMk id="19" creationId="{21029ED5-F105-4DD2-99C8-1E4422817978}"/>
          </ac:spMkLst>
        </pc:spChg>
        <pc:spChg chg="add">
          <ac:chgData name="Дмитрий Данько" userId="10df47ef27774bc4" providerId="LiveId" clId="{AD99FBDE-8ABD-4ACC-9D64-327B6D6F8C03}" dt="2022-04-22T12:47:36.609" v="56" actId="26606"/>
          <ac:spMkLst>
            <pc:docMk/>
            <pc:sldMk cId="864392844" sldId="259"/>
            <ac:spMk id="32" creationId="{5C9652B3-A450-4ED6-8FBF-F536BA60B4D8}"/>
          </ac:spMkLst>
        </pc:spChg>
        <pc:grpChg chg="add">
          <ac:chgData name="Дмитрий Данько" userId="10df47ef27774bc4" providerId="LiveId" clId="{AD99FBDE-8ABD-4ACC-9D64-327B6D6F8C03}" dt="2022-04-22T12:47:36.609" v="56" actId="26606"/>
          <ac:grpSpMkLst>
            <pc:docMk/>
            <pc:sldMk cId="864392844" sldId="259"/>
            <ac:grpSpMk id="7" creationId="{6CE6E43D-FC44-4F15-89C6-7C08E9BDC3FF}"/>
          </ac:grpSpMkLst>
        </pc:grpChg>
        <pc:grpChg chg="add">
          <ac:chgData name="Дмитрий Данько" userId="10df47ef27774bc4" providerId="LiveId" clId="{AD99FBDE-8ABD-4ACC-9D64-327B6D6F8C03}" dt="2022-04-22T12:47:36.609" v="56" actId="26606"/>
          <ac:grpSpMkLst>
            <pc:docMk/>
            <pc:sldMk cId="864392844" sldId="259"/>
            <ac:grpSpMk id="21" creationId="{2D621E68-BF28-4A1C-B1A2-4E55E139E79A}"/>
          </ac:grpSpMkLst>
        </pc:grpChg>
        <pc:picChg chg="add mod">
          <ac:chgData name="Дмитрий Данько" userId="10df47ef27774bc4" providerId="LiveId" clId="{AD99FBDE-8ABD-4ACC-9D64-327B6D6F8C03}" dt="2022-04-22T12:47:36.609" v="56" actId="26606"/>
          <ac:picMkLst>
            <pc:docMk/>
            <pc:sldMk cId="864392844" sldId="259"/>
            <ac:picMk id="2" creationId="{F7AC6407-FD81-46EB-9BD5-33829A5C09F8}"/>
          </ac:picMkLst>
        </pc:picChg>
      </pc:sldChg>
      <pc:sldChg chg="addSp modSp add mod setBg">
        <pc:chgData name="Дмитрий Данько" userId="10df47ef27774bc4" providerId="LiveId" clId="{AD99FBDE-8ABD-4ACC-9D64-327B6D6F8C03}" dt="2022-04-22T12:47:46.010" v="59" actId="26606"/>
        <pc:sldMkLst>
          <pc:docMk/>
          <pc:sldMk cId="36876834" sldId="260"/>
        </pc:sldMkLst>
        <pc:spChg chg="add">
          <ac:chgData name="Дмитрий Данько" userId="10df47ef27774bc4" providerId="LiveId" clId="{AD99FBDE-8ABD-4ACC-9D64-327B6D6F8C03}" dt="2022-04-22T12:47:46.010" v="59" actId="26606"/>
          <ac:spMkLst>
            <pc:docMk/>
            <pc:sldMk cId="36876834" sldId="260"/>
            <ac:spMk id="19" creationId="{03E8462A-FEBA-4848-81CC-3F8DA3E477BE}"/>
          </ac:spMkLst>
        </pc:spChg>
        <pc:spChg chg="add">
          <ac:chgData name="Дмитрий Данько" userId="10df47ef27774bc4" providerId="LiveId" clId="{AD99FBDE-8ABD-4ACC-9D64-327B6D6F8C03}" dt="2022-04-22T12:47:46.010" v="59" actId="26606"/>
          <ac:spMkLst>
            <pc:docMk/>
            <pc:sldMk cId="36876834" sldId="260"/>
            <ac:spMk id="32" creationId="{7941F9B1-B01B-4A84-89D9-B169AEB4E456}"/>
          </ac:spMkLst>
        </pc:spChg>
        <pc:grpChg chg="add">
          <ac:chgData name="Дмитрий Данько" userId="10df47ef27774bc4" providerId="LiveId" clId="{AD99FBDE-8ABD-4ACC-9D64-327B6D6F8C03}" dt="2022-04-22T12:47:46.010" v="59" actId="26606"/>
          <ac:grpSpMkLst>
            <pc:docMk/>
            <pc:sldMk cId="36876834" sldId="260"/>
            <ac:grpSpMk id="7" creationId="{609316A9-990D-4EC3-A671-70EE5C1493A4}"/>
          </ac:grpSpMkLst>
        </pc:grpChg>
        <pc:grpChg chg="add">
          <ac:chgData name="Дмитрий Данько" userId="10df47ef27774bc4" providerId="LiveId" clId="{AD99FBDE-8ABD-4ACC-9D64-327B6D6F8C03}" dt="2022-04-22T12:47:46.010" v="59" actId="26606"/>
          <ac:grpSpMkLst>
            <pc:docMk/>
            <pc:sldMk cId="36876834" sldId="260"/>
            <ac:grpSpMk id="21" creationId="{2109F83F-40FE-4DB3-84CC-09FB3340D06D}"/>
          </ac:grpSpMkLst>
        </pc:grpChg>
        <pc:picChg chg="add mod">
          <ac:chgData name="Дмитрий Данько" userId="10df47ef27774bc4" providerId="LiveId" clId="{AD99FBDE-8ABD-4ACC-9D64-327B6D6F8C03}" dt="2022-04-22T12:47:46.010" v="59" actId="26606"/>
          <ac:picMkLst>
            <pc:docMk/>
            <pc:sldMk cId="36876834" sldId="260"/>
            <ac:picMk id="2" creationId="{C6812A5B-A734-4A0C-98AB-F19ED2C42286}"/>
          </ac:picMkLst>
        </pc:picChg>
      </pc:sldChg>
      <pc:sldChg chg="addSp modSp add mod setBg">
        <pc:chgData name="Дмитрий Данько" userId="10df47ef27774bc4" providerId="LiveId" clId="{AD99FBDE-8ABD-4ACC-9D64-327B6D6F8C03}" dt="2022-04-22T12:48:03.405" v="63" actId="27614"/>
        <pc:sldMkLst>
          <pc:docMk/>
          <pc:sldMk cId="1174025472" sldId="261"/>
        </pc:sldMkLst>
        <pc:spChg chg="add">
          <ac:chgData name="Дмитрий Данько" userId="10df47ef27774bc4" providerId="LiveId" clId="{AD99FBDE-8ABD-4ACC-9D64-327B6D6F8C03}" dt="2022-04-22T12:48:01.849" v="62" actId="26606"/>
          <ac:spMkLst>
            <pc:docMk/>
            <pc:sldMk cId="1174025472" sldId="261"/>
            <ac:spMk id="19" creationId="{21029ED5-F105-4DD2-99C8-1E4422817978}"/>
          </ac:spMkLst>
        </pc:spChg>
        <pc:spChg chg="add">
          <ac:chgData name="Дмитрий Данько" userId="10df47ef27774bc4" providerId="LiveId" clId="{AD99FBDE-8ABD-4ACC-9D64-327B6D6F8C03}" dt="2022-04-22T12:48:01.849" v="62" actId="26606"/>
          <ac:spMkLst>
            <pc:docMk/>
            <pc:sldMk cId="1174025472" sldId="261"/>
            <ac:spMk id="32" creationId="{5C9652B3-A450-4ED6-8FBF-F536BA60B4D8}"/>
          </ac:spMkLst>
        </pc:spChg>
        <pc:grpChg chg="add">
          <ac:chgData name="Дмитрий Данько" userId="10df47ef27774bc4" providerId="LiveId" clId="{AD99FBDE-8ABD-4ACC-9D64-327B6D6F8C03}" dt="2022-04-22T12:48:01.849" v="62" actId="26606"/>
          <ac:grpSpMkLst>
            <pc:docMk/>
            <pc:sldMk cId="1174025472" sldId="261"/>
            <ac:grpSpMk id="7" creationId="{6CE6E43D-FC44-4F15-89C6-7C08E9BDC3FF}"/>
          </ac:grpSpMkLst>
        </pc:grpChg>
        <pc:grpChg chg="add">
          <ac:chgData name="Дмитрий Данько" userId="10df47ef27774bc4" providerId="LiveId" clId="{AD99FBDE-8ABD-4ACC-9D64-327B6D6F8C03}" dt="2022-04-22T12:48:01.849" v="62" actId="26606"/>
          <ac:grpSpMkLst>
            <pc:docMk/>
            <pc:sldMk cId="1174025472" sldId="261"/>
            <ac:grpSpMk id="21" creationId="{2D621E68-BF28-4A1C-B1A2-4E55E139E79A}"/>
          </ac:grpSpMkLst>
        </pc:grpChg>
        <pc:picChg chg="add mod">
          <ac:chgData name="Дмитрий Данько" userId="10df47ef27774bc4" providerId="LiveId" clId="{AD99FBDE-8ABD-4ACC-9D64-327B6D6F8C03}" dt="2022-04-22T12:48:03.405" v="63" actId="27614"/>
          <ac:picMkLst>
            <pc:docMk/>
            <pc:sldMk cId="1174025472" sldId="261"/>
            <ac:picMk id="2" creationId="{8AB0F0DF-72C1-4253-BE9D-B7CFB826029F}"/>
          </ac:picMkLst>
        </pc:picChg>
      </pc:sldChg>
      <pc:sldChg chg="addSp modSp add mod">
        <pc:chgData name="Дмитрий Данько" userId="10df47ef27774bc4" providerId="LiveId" clId="{AD99FBDE-8ABD-4ACC-9D64-327B6D6F8C03}" dt="2022-04-22T12:51:34.048" v="120" actId="20577"/>
        <pc:sldMkLst>
          <pc:docMk/>
          <pc:sldMk cId="3671395583" sldId="262"/>
        </pc:sldMkLst>
        <pc:spChg chg="add mod">
          <ac:chgData name="Дмитрий Данько" userId="10df47ef27774bc4" providerId="LiveId" clId="{AD99FBDE-8ABD-4ACC-9D64-327B6D6F8C03}" dt="2022-04-22T12:51:34.048" v="120" actId="20577"/>
          <ac:spMkLst>
            <pc:docMk/>
            <pc:sldMk cId="3671395583" sldId="262"/>
            <ac:spMk id="3" creationId="{47D10AFE-9F45-463B-84E4-EA540B9255D9}"/>
          </ac:spMkLst>
        </pc:spChg>
        <pc:picChg chg="add mod">
          <ac:chgData name="Дмитрий Данько" userId="10df47ef27774bc4" providerId="LiveId" clId="{AD99FBDE-8ABD-4ACC-9D64-327B6D6F8C03}" dt="2022-04-22T12:49:33.615" v="99" actId="1076"/>
          <ac:picMkLst>
            <pc:docMk/>
            <pc:sldMk cId="3671395583" sldId="262"/>
            <ac:picMk id="5" creationId="{345CDA62-53BC-41D1-94E0-D92219195F73}"/>
          </ac:picMkLst>
        </pc:picChg>
        <pc:picChg chg="add mod">
          <ac:chgData name="Дмитрий Данько" userId="10df47ef27774bc4" providerId="LiveId" clId="{AD99FBDE-8ABD-4ACC-9D64-327B6D6F8C03}" dt="2022-04-22T12:49:45.742" v="101" actId="1076"/>
          <ac:picMkLst>
            <pc:docMk/>
            <pc:sldMk cId="3671395583" sldId="262"/>
            <ac:picMk id="7" creationId="{C0B9653E-6494-4B2F-9237-885CABCBC66B}"/>
          </ac:picMkLst>
        </pc:picChg>
        <pc:picChg chg="add mod">
          <ac:chgData name="Дмитрий Данько" userId="10df47ef27774bc4" providerId="LiveId" clId="{AD99FBDE-8ABD-4ACC-9D64-327B6D6F8C03}" dt="2022-04-22T12:50:00.055" v="104" actId="1076"/>
          <ac:picMkLst>
            <pc:docMk/>
            <pc:sldMk cId="3671395583" sldId="262"/>
            <ac:picMk id="9" creationId="{9C2B8893-37B3-496B-96D8-A8B888A12603}"/>
          </ac:picMkLst>
        </pc:picChg>
      </pc:sldChg>
      <pc:sldChg chg="addSp delSp modSp add mod">
        <pc:chgData name="Дмитрий Данько" userId="10df47ef27774bc4" providerId="LiveId" clId="{AD99FBDE-8ABD-4ACC-9D64-327B6D6F8C03}" dt="2022-04-22T13:03:10.383" v="201" actId="14100"/>
        <pc:sldMkLst>
          <pc:docMk/>
          <pc:sldMk cId="2414531983" sldId="263"/>
        </pc:sldMkLst>
        <pc:picChg chg="add mod">
          <ac:chgData name="Дмитрий Данько" userId="10df47ef27774bc4" providerId="LiveId" clId="{AD99FBDE-8ABD-4ACC-9D64-327B6D6F8C03}" dt="2022-04-22T12:50:13.031" v="106" actId="1076"/>
          <ac:picMkLst>
            <pc:docMk/>
            <pc:sldMk cId="2414531983" sldId="263"/>
            <ac:picMk id="3" creationId="{4A38341E-9C5F-4262-B27B-B61060066BB3}"/>
          </ac:picMkLst>
        </pc:picChg>
        <pc:picChg chg="add del mod">
          <ac:chgData name="Дмитрий Данько" userId="10df47ef27774bc4" providerId="LiveId" clId="{AD99FBDE-8ABD-4ACC-9D64-327B6D6F8C03}" dt="2022-04-22T13:02:30.078" v="188" actId="478"/>
          <ac:picMkLst>
            <pc:docMk/>
            <pc:sldMk cId="2414531983" sldId="263"/>
            <ac:picMk id="4" creationId="{65E158F1-27D5-4474-858D-C7C7FA8880D0}"/>
          </ac:picMkLst>
        </pc:picChg>
        <pc:picChg chg="add mod">
          <ac:chgData name="Дмитрий Данько" userId="10df47ef27774bc4" providerId="LiveId" clId="{AD99FBDE-8ABD-4ACC-9D64-327B6D6F8C03}" dt="2022-04-22T12:50:27.118" v="108" actId="1076"/>
          <ac:picMkLst>
            <pc:docMk/>
            <pc:sldMk cId="2414531983" sldId="263"/>
            <ac:picMk id="5" creationId="{88E56D3A-EA5E-4B50-AF41-FE9EDB9DAC2C}"/>
          </ac:picMkLst>
        </pc:picChg>
        <pc:picChg chg="add mod">
          <ac:chgData name="Дмитрий Данько" userId="10df47ef27774bc4" providerId="LiveId" clId="{AD99FBDE-8ABD-4ACC-9D64-327B6D6F8C03}" dt="2022-04-22T13:02:50.270" v="193" actId="1076"/>
          <ac:picMkLst>
            <pc:docMk/>
            <pc:sldMk cId="2414531983" sldId="263"/>
            <ac:picMk id="7" creationId="{8BA0F35A-8CCE-45A0-8757-963AB7E729AC}"/>
          </ac:picMkLst>
        </pc:picChg>
        <pc:picChg chg="add del mod">
          <ac:chgData name="Дмитрий Данько" userId="10df47ef27774bc4" providerId="LiveId" clId="{AD99FBDE-8ABD-4ACC-9D64-327B6D6F8C03}" dt="2022-04-22T13:02:29.310" v="187" actId="478"/>
          <ac:picMkLst>
            <pc:docMk/>
            <pc:sldMk cId="2414531983" sldId="263"/>
            <ac:picMk id="8" creationId="{97758A14-2BC0-4D49-96AB-C355B04F1FD4}"/>
          </ac:picMkLst>
        </pc:picChg>
        <pc:picChg chg="add mod">
          <ac:chgData name="Дмитрий Данько" userId="10df47ef27774bc4" providerId="LiveId" clId="{AD99FBDE-8ABD-4ACC-9D64-327B6D6F8C03}" dt="2022-04-22T13:02:55.854" v="194" actId="1076"/>
          <ac:picMkLst>
            <pc:docMk/>
            <pc:sldMk cId="2414531983" sldId="263"/>
            <ac:picMk id="10" creationId="{1E34B2F9-C255-4501-917A-A16DC43D77EC}"/>
          </ac:picMkLst>
        </pc:picChg>
        <pc:picChg chg="add mod">
          <ac:chgData name="Дмитрий Данько" userId="10df47ef27774bc4" providerId="LiveId" clId="{AD99FBDE-8ABD-4ACC-9D64-327B6D6F8C03}" dt="2022-04-22T13:02:45.894" v="192" actId="1076"/>
          <ac:picMkLst>
            <pc:docMk/>
            <pc:sldMk cId="2414531983" sldId="263"/>
            <ac:picMk id="12" creationId="{BF93AB20-96D6-4979-ADE9-2F82A97C6081}"/>
          </ac:picMkLst>
        </pc:picChg>
        <pc:picChg chg="add mod">
          <ac:chgData name="Дмитрий Данько" userId="10df47ef27774bc4" providerId="LiveId" clId="{AD99FBDE-8ABD-4ACC-9D64-327B6D6F8C03}" dt="2022-04-22T13:03:03.983" v="196" actId="1076"/>
          <ac:picMkLst>
            <pc:docMk/>
            <pc:sldMk cId="2414531983" sldId="263"/>
            <ac:picMk id="14" creationId="{4A85BE40-D3D3-4F48-8FD2-4D591F15F013}"/>
          </ac:picMkLst>
        </pc:picChg>
        <pc:picChg chg="add mod">
          <ac:chgData name="Дмитрий Данько" userId="10df47ef27774bc4" providerId="LiveId" clId="{AD99FBDE-8ABD-4ACC-9D64-327B6D6F8C03}" dt="2022-04-22T13:03:10.383" v="201" actId="14100"/>
          <ac:picMkLst>
            <pc:docMk/>
            <pc:sldMk cId="2414531983" sldId="263"/>
            <ac:picMk id="16" creationId="{7446A2CC-4440-4388-8ABF-F7997D890666}"/>
          </ac:picMkLst>
        </pc:picChg>
      </pc:sldChg>
      <pc:sldChg chg="add del">
        <pc:chgData name="Дмитрий Данько" userId="10df47ef27774bc4" providerId="LiveId" clId="{AD99FBDE-8ABD-4ACC-9D64-327B6D6F8C03}" dt="2022-04-22T12:48:26.100" v="68" actId="47"/>
        <pc:sldMkLst>
          <pc:docMk/>
          <pc:sldMk cId="1592545954" sldId="264"/>
        </pc:sldMkLst>
      </pc:sldChg>
      <pc:sldChg chg="add del replId">
        <pc:chgData name="Дмитрий Данько" userId="10df47ef27774bc4" providerId="LiveId" clId="{AD99FBDE-8ABD-4ACC-9D64-327B6D6F8C03}" dt="2022-04-22T12:48:26.100" v="68" actId="47"/>
        <pc:sldMkLst>
          <pc:docMk/>
          <pc:sldMk cId="1875072781" sldId="265"/>
        </pc:sldMkLst>
      </pc:sldChg>
      <pc:sldChg chg="add del replId">
        <pc:chgData name="Дмитрий Данько" userId="10df47ef27774bc4" providerId="LiveId" clId="{AD99FBDE-8ABD-4ACC-9D64-327B6D6F8C03}" dt="2022-04-22T12:48:26.100" v="68" actId="47"/>
        <pc:sldMkLst>
          <pc:docMk/>
          <pc:sldMk cId="348897707" sldId="266"/>
        </pc:sldMkLst>
      </pc:sldChg>
      <pc:sldChg chg="add del replId">
        <pc:chgData name="Дмитрий Данько" userId="10df47ef27774bc4" providerId="LiveId" clId="{AD99FBDE-8ABD-4ACC-9D64-327B6D6F8C03}" dt="2022-04-22T12:48:26.100" v="68" actId="47"/>
        <pc:sldMkLst>
          <pc:docMk/>
          <pc:sldMk cId="3852259986" sldId="267"/>
        </pc:sldMkLst>
      </pc:sldChg>
      <pc:sldChg chg="add del replId">
        <pc:chgData name="Дмитрий Данько" userId="10df47ef27774bc4" providerId="LiveId" clId="{AD99FBDE-8ABD-4ACC-9D64-327B6D6F8C03}" dt="2022-04-22T12:48:26.100" v="68" actId="47"/>
        <pc:sldMkLst>
          <pc:docMk/>
          <pc:sldMk cId="1588605696" sldId="268"/>
        </pc:sldMkLst>
      </pc:sldChg>
      <pc:sldChg chg="add del replId">
        <pc:chgData name="Дмитрий Данько" userId="10df47ef27774bc4" providerId="LiveId" clId="{AD99FBDE-8ABD-4ACC-9D64-327B6D6F8C03}" dt="2022-04-22T12:48:26.100" v="68" actId="47"/>
        <pc:sldMkLst>
          <pc:docMk/>
          <pc:sldMk cId="733761885" sldId="269"/>
        </pc:sldMkLst>
      </pc:sldChg>
      <pc:sldChg chg="addSp modSp add mod replId">
        <pc:chgData name="Дмитрий Данько" userId="10df47ef27774bc4" providerId="LiveId" clId="{AD99FBDE-8ABD-4ACC-9D64-327B6D6F8C03}" dt="2022-04-22T13:17:03.743" v="202" actId="1076"/>
        <pc:sldMkLst>
          <pc:docMk/>
          <pc:sldMk cId="4288238023" sldId="270"/>
        </pc:sldMkLst>
        <pc:spChg chg="add mod">
          <ac:chgData name="Дмитрий Данько" userId="10df47ef27774bc4" providerId="LiveId" clId="{AD99FBDE-8ABD-4ACC-9D64-327B6D6F8C03}" dt="2022-04-22T13:17:03.743" v="202" actId="1076"/>
          <ac:spMkLst>
            <pc:docMk/>
            <pc:sldMk cId="4288238023" sldId="270"/>
            <ac:spMk id="3" creationId="{57FC79A3-F318-4919-B587-E2B8F97029B6}"/>
          </ac:spMkLst>
        </pc:spChg>
      </pc:sldChg>
      <pc:sldChg chg="addSp modSp add mod ord replId">
        <pc:chgData name="Дмитрий Данько" userId="10df47ef27774bc4" providerId="LiveId" clId="{AD99FBDE-8ABD-4ACC-9D64-327B6D6F8C03}" dt="2022-04-22T12:48:57.871" v="87"/>
        <pc:sldMkLst>
          <pc:docMk/>
          <pc:sldMk cId="1076304399" sldId="271"/>
        </pc:sldMkLst>
        <pc:spChg chg="add mod">
          <ac:chgData name="Дмитрий Данько" userId="10df47ef27774bc4" providerId="LiveId" clId="{AD99FBDE-8ABD-4ACC-9D64-327B6D6F8C03}" dt="2022-04-22T12:48:52.969" v="85" actId="20577"/>
          <ac:spMkLst>
            <pc:docMk/>
            <pc:sldMk cId="1076304399" sldId="271"/>
            <ac:spMk id="3" creationId="{5FF6B5C7-7291-41CC-B01E-8640AD3C588F}"/>
          </ac:spMkLst>
        </pc:spChg>
      </pc:sldChg>
      <pc:sldChg chg="add del">
        <pc:chgData name="Дмитрий Данько" userId="10df47ef27774bc4" providerId="LiveId" clId="{AD99FBDE-8ABD-4ACC-9D64-327B6D6F8C03}" dt="2022-04-22T12:52:48.619" v="178" actId="47"/>
        <pc:sldMkLst>
          <pc:docMk/>
          <pc:sldMk cId="2306337725" sldId="272"/>
        </pc:sldMkLst>
      </pc:sldChg>
      <pc:sldChg chg="addSp delSp add del mod">
        <pc:chgData name="Дмитрий Данько" userId="10df47ef27774bc4" providerId="LiveId" clId="{AD99FBDE-8ABD-4ACC-9D64-327B6D6F8C03}" dt="2022-04-22T12:52:47.662" v="177" actId="47"/>
        <pc:sldMkLst>
          <pc:docMk/>
          <pc:sldMk cId="2935345343" sldId="273"/>
        </pc:sldMkLst>
        <pc:picChg chg="add del">
          <ac:chgData name="Дмитрий Данько" userId="10df47ef27774bc4" providerId="LiveId" clId="{AD99FBDE-8ABD-4ACC-9D64-327B6D6F8C03}" dt="2022-04-22T12:51:07.491" v="114" actId="22"/>
          <ac:picMkLst>
            <pc:docMk/>
            <pc:sldMk cId="2935345343" sldId="273"/>
            <ac:picMk id="3" creationId="{6A124487-A858-4023-90C3-87A25356AC04}"/>
          </ac:picMkLst>
        </pc:picChg>
        <pc:picChg chg="add del">
          <ac:chgData name="Дмитрий Данько" userId="10df47ef27774bc4" providerId="LiveId" clId="{AD99FBDE-8ABD-4ACC-9D64-327B6D6F8C03}" dt="2022-04-22T12:51:10.794" v="116" actId="22"/>
          <ac:picMkLst>
            <pc:docMk/>
            <pc:sldMk cId="2935345343" sldId="273"/>
            <ac:picMk id="5" creationId="{AA5D795D-4D4C-45F1-9856-16B88BCC803D}"/>
          </ac:picMkLst>
        </pc:picChg>
      </pc:sldChg>
      <pc:sldMasterChg chg="addSldLayout">
        <pc:chgData name="Дмитрий Данько" userId="10df47ef27774bc4" providerId="LiveId" clId="{AD99FBDE-8ABD-4ACC-9D64-327B6D6F8C03}" dt="2022-04-22T12:40:28.477" v="0" actId="680"/>
        <pc:sldMasterMkLst>
          <pc:docMk/>
          <pc:sldMasterMk cId="1560305270" sldId="2147483648"/>
        </pc:sldMasterMkLst>
        <pc:sldLayoutChg chg="add">
          <pc:chgData name="Дмитрий Данько" userId="10df47ef27774bc4" providerId="LiveId" clId="{AD99FBDE-8ABD-4ACC-9D64-327B6D6F8C03}" dt="2022-04-22T12:40:28.477" v="0" actId="680"/>
          <pc:sldLayoutMkLst>
            <pc:docMk/>
            <pc:sldMasterMk cId="1560305270" sldId="2147483648"/>
            <pc:sldLayoutMk cId="59032214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2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3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465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1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3132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07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6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3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3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1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4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3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3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4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6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57A8A-D5A5-4CB3-873C-72B66DAA2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Установка и конфигурация операционной системы на виртуальную машину.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E0CDC8-CDF5-40B5-9982-80B8258FE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3913" y="5679440"/>
            <a:ext cx="9144000" cy="1655762"/>
          </a:xfrm>
        </p:spPr>
        <p:txBody>
          <a:bodyPr/>
          <a:lstStyle/>
          <a:p>
            <a:pPr marL="187325" indent="-6350" algn="r">
              <a:lnSpc>
                <a:spcPct val="103000"/>
              </a:lnSpc>
              <a:spcAft>
                <a:spcPts val="1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Данько Д. И.</a:t>
            </a:r>
          </a:p>
          <a:p>
            <a:pPr marL="187325" indent="-6350" algn="r">
              <a:lnSpc>
                <a:spcPct val="103000"/>
              </a:lnSpc>
              <a:spcAft>
                <a:spcPts val="1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НПМбд-01-21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44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C79A3-F318-4919-B587-E2B8F97029B6}"/>
              </a:ext>
            </a:extLst>
          </p:cNvPr>
          <p:cNvSpPr txBox="1"/>
          <p:nvPr/>
        </p:nvSpPr>
        <p:spPr>
          <a:xfrm>
            <a:off x="2369250" y="519128"/>
            <a:ext cx="6118412" cy="616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lvl="0">
              <a:lnSpc>
                <a:spcPct val="107000"/>
              </a:lnSpc>
              <a:spcAft>
                <a:spcPts val="670"/>
              </a:spcAft>
              <a:tabLst>
                <a:tab pos="274955" algn="ctr"/>
                <a:tab pos="823595" algn="ctr"/>
              </a:tabLst>
            </a:pPr>
            <a:r>
              <a:rPr lang="ru-RU" sz="20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4.  Контрольные вопросы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Какую информацию содержит учётная запись пользователя?</a:t>
            </a:r>
          </a:p>
          <a:p>
            <a:pPr marL="187325" indent="-6350"/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187325" indent="262255"/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Учётная запись, как правило, содержит сведения, необходимые для опознания пользователя при подключении к системе, сведения для авторизации и учёта. Это идентификатор пользователя (</a:t>
            </a:r>
            <a:r>
              <a:rPr lang="ru-RU" sz="10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login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и его пароль. Пароль или его аналог, как правило, хранится в зашифрованном или </a:t>
            </a:r>
            <a:r>
              <a:rPr lang="ru-RU" sz="10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хэшированном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виде для обеспечения его безопасности.</a:t>
            </a:r>
          </a:p>
          <a:p>
            <a:pPr marL="180975" indent="228600"/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187325" indent="-6350"/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         2. Укажите команды терминала и приведите примеры:</a:t>
            </a:r>
          </a:p>
          <a:p>
            <a:pPr marL="301625" indent="-6350"/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 для получения справки по команде;</a:t>
            </a:r>
          </a:p>
          <a:p>
            <a:pPr marL="301625" indent="-6350"/>
            <a:r>
              <a:rPr lang="en-US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help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help cd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301625" indent="-6350"/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 для перемещения по файловой системе;</a:t>
            </a:r>
          </a:p>
          <a:p>
            <a:pPr marL="301625" indent="-6350"/>
            <a:r>
              <a:rPr lang="en-US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cd 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cd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/</a:t>
            </a:r>
            <a:r>
              <a:rPr lang="en-US" sz="10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tmp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/)</a:t>
            </a:r>
          </a:p>
          <a:p>
            <a:pPr marL="301625" indent="-6350"/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 для просмотра содержимого каталога;</a:t>
            </a:r>
          </a:p>
          <a:p>
            <a:pPr marL="301625" indent="-6350"/>
            <a:r>
              <a:rPr lang="en-US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ls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ls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</a:t>
            </a:r>
            <a:r>
              <a:rPr lang="en-US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301625" indent="-6350"/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 для определения объёма каталога;</a:t>
            </a:r>
          </a:p>
          <a:p>
            <a:pPr marL="301625" indent="-6350"/>
            <a:r>
              <a:rPr lang="en-US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du</a:t>
            </a:r>
            <a:endParaRPr lang="ru-RU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01625" indent="-6350"/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 для создания / удаления каталогов / файлов;</a:t>
            </a:r>
          </a:p>
          <a:p>
            <a:pPr marL="301625" indent="-6350"/>
            <a:r>
              <a:rPr lang="en-US" sz="10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mkdir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rm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rm file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301625" indent="-6350"/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 для задания определённых прав на файл / каталог;</a:t>
            </a:r>
          </a:p>
          <a:p>
            <a:pPr marL="301625" indent="-6350"/>
            <a:r>
              <a:rPr lang="en-US" sz="10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sudo</a:t>
            </a:r>
            <a:endParaRPr lang="ru-RU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01625" indent="-6350"/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 для просмотра истории команд.</a:t>
            </a:r>
          </a:p>
          <a:p>
            <a:pPr marL="301625" indent="-6350"/>
            <a:r>
              <a:rPr lang="en-US" sz="10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PgUp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10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PgDn</a:t>
            </a:r>
            <a:endParaRPr lang="ru-RU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01625" indent="-6350"/>
            <a:r>
              <a:rPr lang="en-US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ru-RU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Что такое файловая система? Приведите примеры с краткой характеристикой.</a:t>
            </a:r>
          </a:p>
          <a:p>
            <a:pPr marL="187325" indent="-6350"/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187325" indent="222250">
              <a:lnSpc>
                <a:spcPct val="103000"/>
              </a:lnSpc>
              <a:spcAft>
                <a:spcPts val="15"/>
              </a:spcAft>
            </a:pP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Файловая система определяет формат содержимого и способ физического хранения информации, которую принято группировать в виде файлов. Конкретная файловая система определяет размер имен файлов (и каталогов), максимальный возможный размер файла и раздела, набор атрибутов файла.</a:t>
            </a:r>
          </a:p>
          <a:p>
            <a:pPr marL="187325" indent="222250">
              <a:lnSpc>
                <a:spcPct val="103000"/>
              </a:lnSpc>
              <a:spcAft>
                <a:spcPts val="15"/>
              </a:spcAft>
            </a:pP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800100" lvl="1" indent="-342900">
              <a:lnSpc>
                <a:spcPct val="103000"/>
              </a:lnSpc>
              <a:spcAft>
                <a:spcPts val="15"/>
              </a:spcAft>
              <a:buFont typeface="+mj-lt"/>
              <a:buAutoNum type="arabicPeriod" startAt="3"/>
            </a:pP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Как посмотреть, какие файловые системы </a:t>
            </a:r>
            <a:r>
              <a:rPr lang="ru-RU" sz="10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подмонтированы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в ОС?      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hostnamectl</a:t>
            </a:r>
            <a:endParaRPr lang="ru-RU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3675" indent="-6350">
              <a:lnSpc>
                <a:spcPct val="103000"/>
              </a:lnSpc>
              <a:spcAft>
                <a:spcPts val="15"/>
              </a:spcAft>
            </a:pP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	</a:t>
            </a:r>
          </a:p>
          <a:p>
            <a:pPr marL="187325" indent="-6350"/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5. Как удалить зависший процесс?         </a:t>
            </a:r>
            <a:r>
              <a:rPr lang="en-US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Kill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</a:t>
            </a:r>
            <a:r>
              <a:rPr lang="en-US" sz="10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precess</a:t>
            </a:r>
            <a:r>
              <a:rPr lang="ru-RU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823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EC164C-BF48-43C7-926F-E421E60297BE}"/>
              </a:ext>
            </a:extLst>
          </p:cNvPr>
          <p:cNvSpPr txBox="1"/>
          <p:nvPr/>
        </p:nvSpPr>
        <p:spPr>
          <a:xfrm>
            <a:off x="2699084" y="2251047"/>
            <a:ext cx="61040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1.	Цель работы</a:t>
            </a:r>
          </a:p>
          <a:p>
            <a:r>
              <a:rPr lang="ru-RU" dirty="0"/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335976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D0D3423-B43D-4AB8-9E3B-BE34D873E59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943"/>
          <a:stretch/>
        </p:blipFill>
        <p:spPr bwMode="auto">
          <a:xfrm>
            <a:off x="568452" y="571500"/>
            <a:ext cx="11055096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032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AC6407-FD81-46EB-9BD5-33829A5C09F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62"/>
          <a:stretch/>
        </p:blipFill>
        <p:spPr bwMode="auto">
          <a:xfrm>
            <a:off x="568452" y="571500"/>
            <a:ext cx="11055096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439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812A5B-A734-4A0C-98AB-F19ED2C422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8064" y="1131994"/>
            <a:ext cx="6397748" cy="45903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7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AB0F0DF-72C1-4253-BE9D-B7CFB826029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0" b="-1"/>
          <a:stretch/>
        </p:blipFill>
        <p:spPr bwMode="auto">
          <a:xfrm>
            <a:off x="568452" y="571500"/>
            <a:ext cx="11055096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402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F6B5C7-7291-41CC-B01E-8640AD3C588F}"/>
              </a:ext>
            </a:extLst>
          </p:cNvPr>
          <p:cNvSpPr txBox="1"/>
          <p:nvPr/>
        </p:nvSpPr>
        <p:spPr>
          <a:xfrm>
            <a:off x="3043990" y="1198148"/>
            <a:ext cx="61040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2.      Выводы</a:t>
            </a:r>
          </a:p>
          <a:p>
            <a:endParaRPr lang="ru-RU" dirty="0"/>
          </a:p>
          <a:p>
            <a:r>
              <a:rPr lang="ru-RU" dirty="0"/>
              <a:t>		Выполняя данную лабораторную работу, научились создавать виртуальные машины при помощи программы </a:t>
            </a:r>
            <a:r>
              <a:rPr lang="ru-RU" dirty="0" err="1"/>
              <a:t>virtualbox</a:t>
            </a:r>
            <a:r>
              <a:rPr lang="ru-RU" dirty="0"/>
              <a:t>, также научились именовать хост и частично разобрались устройстве Linux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07630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D10AFE-9F45-463B-84E4-EA540B9255D9}"/>
              </a:ext>
            </a:extLst>
          </p:cNvPr>
          <p:cNvSpPr txBox="1"/>
          <p:nvPr/>
        </p:nvSpPr>
        <p:spPr>
          <a:xfrm>
            <a:off x="1608222" y="598287"/>
            <a:ext cx="61040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670"/>
              </a:spcAft>
              <a:tabLst>
                <a:tab pos="274955" algn="ctr"/>
                <a:tab pos="823595" algn="ctr"/>
              </a:tabLst>
            </a:pPr>
            <a:r>
              <a:rPr lang="ru-RU" b="1" kern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ru-RU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   Домашнее задание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5CDA62-53BC-41D1-94E0-D9221919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38" y="1253020"/>
            <a:ext cx="6241321" cy="15927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B9653E-6494-4B2F-9237-885CABCBC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738" y="2859185"/>
            <a:ext cx="6142252" cy="16613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2B8893-37B3-496B-96D8-A8B888A12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738" y="4520489"/>
            <a:ext cx="6248942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9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38341E-9C5F-4262-B27B-B6106006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75" y="899486"/>
            <a:ext cx="6187976" cy="1722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E56D3A-EA5E-4B50-AF41-FE9EDB9DA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943" y="2674011"/>
            <a:ext cx="6088908" cy="15622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A0F35A-8CCE-45A0-8757-963AB7E72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219" y="4422952"/>
            <a:ext cx="6180356" cy="19051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34B2F9-C255-4501-917A-A16DC43D7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369" y="5999870"/>
            <a:ext cx="3711262" cy="274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F93AB20-96D6-4979-ADE9-2F82A97C6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743" y="4049540"/>
            <a:ext cx="3642676" cy="3734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A85BE40-D3D3-4F48-8FD2-4D591F15F0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4335" y="5981893"/>
            <a:ext cx="1447925" cy="88399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446A2CC-4440-4388-8ABF-F7997D890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5156" y="6168362"/>
            <a:ext cx="2361280" cy="3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3198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313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Аспект</vt:lpstr>
      <vt:lpstr>Установка и конфигурация операционной системы на виртуальную машину.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конфигурация операционной системы на виртуальную машину.</dc:title>
  <dc:creator>Дмитрий Данько</dc:creator>
  <cp:lastModifiedBy>Дмитрий Данько</cp:lastModifiedBy>
  <cp:revision>1</cp:revision>
  <dcterms:created xsi:type="dcterms:W3CDTF">2022-04-22T12:36:30Z</dcterms:created>
  <dcterms:modified xsi:type="dcterms:W3CDTF">2022-04-22T13:17:12Z</dcterms:modified>
</cp:coreProperties>
</file>