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Операционные</a:t>
            </a:r>
            <a:r>
              <a:rPr/>
              <a:t> </a:t>
            </a:r>
            <a:r>
              <a:rPr/>
              <a:t>системы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  <a:r>
              <a:rPr/>
              <a:t> </a:t>
            </a:r>
            <a:r>
              <a:rPr/>
              <a:t>НПМбд-01-21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3.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Выведем на экран (по странично) имена файлов из каталога /etc, начинающиеся с символа h. (рис. 4)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940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4.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Запустим в фоновом режиме процесс, который будет записывать в файл ~/logfile файлы, имена которых начинаются с log. (рис. 5)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6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5.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Удалим файл ~/logfile. (рис. 6)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6.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Запустим из консоли в фоновом режиме редактор gedit. (рис. 7)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7.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Определим идентификатор процесса gedit, используя команду ps, конвейер и фильтр grep. (рис. 8)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8.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Используем kill для завершения процесса gedit. (рис. 9)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63900"/>
            <a:ext cx="82296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9.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Выполним команды df и du.(рис. 10 и рис. 11 соответственно)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10.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97200"/>
            <a:ext cx="8229600" cy="120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Воспользовавшись справкой команды find, выведите имена всех директорий, имеющихся в вашем домашнем каталоге. За данный вавод отвечает опция -tupe d. (рис. 12)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12.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научились управлять процессами, искать и фильтровать файлы и папки.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Байтовые и символьные</a:t>
            </a:r>
          </a:p>
          <a:p>
            <a:pPr lvl="1"/>
            <a:r>
              <a:rPr/>
              <a:t>Первое - перезаписать с начала, второе - дописать в конец</a:t>
            </a:r>
          </a:p>
          <a:p>
            <a:pPr lvl="1"/>
            <a:r>
              <a:rPr/>
              <a:t>Конвеер передаёт выходные данные одной программы во входные другой</a:t>
            </a:r>
          </a:p>
          <a:p>
            <a:pPr lvl="1"/>
            <a:r>
              <a:rPr/>
              <a:t>Программа - совокупность инструкций, процесс - это сама инструкция</a:t>
            </a:r>
          </a:p>
          <a:p>
            <a:pPr lvl="1"/>
            <a:r>
              <a:rPr/>
              <a:t>PPID - идентификатор родительского процесса, GID - реальные идентификаторы пользователя и его группы, запустившего данный процесс.</a:t>
            </a:r>
          </a:p>
          <a:p>
            <a:pPr lvl="1"/>
            <a:r>
              <a:rPr/>
              <a:t>Задание - работающий процесс. Основные команды: ps, jobs, kill.</a:t>
            </a:r>
          </a:p>
          <a:p>
            <a:pPr lvl="1"/>
            <a:r>
              <a:rPr/>
              <a:t>Показывают информацию о процессах в реальном времени, выводят данные о потреблении системных ресурсов и позволяют искать, останавливать и управлять процессы.</a:t>
            </a:r>
          </a:p>
          <a:p>
            <a:pPr lvl="1"/>
            <a:r>
              <a:rPr/>
              <a:t>find</a:t>
            </a:r>
          </a:p>
          <a:p>
            <a:pPr lvl="1"/>
            <a:r>
              <a:rPr b="1"/>
              <a:t>find / -type f -exec grep -i -H “content” {} ;</a:t>
            </a:r>
            <a:r>
              <a:rPr/>
              <a:t> - поиск файлов содержащих “content”</a:t>
            </a:r>
          </a:p>
          <a:p>
            <a:pPr lvl="1"/>
            <a:r>
              <a:rPr/>
              <a:t>kill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Последовательно выполнить пункты лабораторной работы и ответить на контрольные вопросы.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Ссылка на </a:t>
            </a:r>
            <a:r>
              <a:rPr>
                <a:hlinkClick r:id="rId2"/>
              </a:rPr>
              <a:t>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Запишем в файл file.txt названия файлов, содержащихся в каталоге /etc и добавим в этот же файл названия файлов, содержащихся в домашнем каталоге. (рис. 1)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87700"/>
            <a:ext cx="8229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Выведем имена всех файлов из file.txt, имеющих расширение .conf, после чего запишем их в новый текстовой файл conf.txt. (рис.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454400"/>
            <a:ext cx="8229600" cy="31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2.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Определим, какие файлы в домашнем каталоге имеют имена, начинавшиеся с символа c? (рис. 3)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6</dc:title>
  <dc:creator>Дмитрий Игоревич Данько НПМбд-01-21</dc:creator>
  <cp:keywords/>
  <dcterms:created xsi:type="dcterms:W3CDTF">2022-05-06T20:34:19Z</dcterms:created>
  <dcterms:modified xsi:type="dcterms:W3CDTF">2022-05-06T20:34:19Z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Операционные системы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