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DankoDmitry/study_2021-2022_os-intro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Шаблон</a:t>
            </a:r>
            <a:r>
              <a:rPr/>
              <a:t> </a:t>
            </a:r>
            <a:r>
              <a:rPr/>
              <a:t>отчёта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работе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Простейший</a:t>
            </a:r>
            <a:r>
              <a:rPr/>
              <a:t> </a:t>
            </a:r>
            <a:r>
              <a:rPr/>
              <a:t>вариант</a:t>
            </a:r>
            <a:br/>
            <a:br/>
            <a:r>
              <a:rPr/>
              <a:t>Дмитрий</a:t>
            </a:r>
            <a:r>
              <a:rPr/>
              <a:t> </a:t>
            </a:r>
            <a:r>
              <a:rPr/>
              <a:t>Сергеевич</a:t>
            </a:r>
            <a:r>
              <a:rPr/>
              <a:t> </a:t>
            </a:r>
            <a:r>
              <a:rPr/>
              <a:t>Кулябов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84300" y="1600200"/>
            <a:ext cx="6388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i="1"/>
              <a:t>Рис.</a:t>
            </a:r>
            <a:r>
              <a:rPr i="1"/>
              <a:t> </a:t>
            </a:r>
            <a:r>
              <a:rPr i="1"/>
              <a:t>6.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76500" y="1600200"/>
            <a:ext cx="4203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i="1"/>
              <a:t>Рис.</a:t>
            </a:r>
            <a:r>
              <a:rPr i="1"/>
              <a:t> </a:t>
            </a:r>
            <a:r>
              <a:rPr i="1"/>
              <a:t>7.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600200"/>
            <a:ext cx="4597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i="1"/>
              <a:t>Рис.</a:t>
            </a:r>
            <a:r>
              <a:rPr i="1"/>
              <a:t> </a:t>
            </a:r>
            <a:r>
              <a:rPr i="1"/>
              <a:t>8.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51000"/>
            <a:ext cx="82296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i="1"/>
              <a:t>Рис.</a:t>
            </a:r>
            <a:r>
              <a:rPr i="1"/>
              <a:t> </a:t>
            </a:r>
            <a:r>
              <a:rPr i="1"/>
              <a:t>9.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213100"/>
            <a:ext cx="8229600" cy="80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i="1"/>
              <a:t>Рис.</a:t>
            </a:r>
            <a:r>
              <a:rPr i="1"/>
              <a:t> </a:t>
            </a:r>
            <a:r>
              <a:rPr i="1"/>
              <a:t>10.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92400" y="1600200"/>
            <a:ext cx="3759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i="1"/>
              <a:t>Рис.</a:t>
            </a:r>
            <a:r>
              <a:rPr i="1"/>
              <a:t> </a:t>
            </a:r>
            <a:r>
              <a:rPr i="1"/>
              <a:t>11.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94000" y="1600200"/>
            <a:ext cx="3556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i="1"/>
              <a:t>Рис.</a:t>
            </a:r>
            <a:r>
              <a:rPr i="1"/>
              <a:t> </a:t>
            </a:r>
            <a:r>
              <a:rPr i="1"/>
              <a:t>12.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33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i="1"/>
              <a:t>Рис.</a:t>
            </a:r>
            <a:r>
              <a:rPr i="1"/>
              <a:t> </a:t>
            </a:r>
            <a:r>
              <a:rPr i="1"/>
              <a:t>13.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 ходе выполнения данной лабораторной работы научились работать с редактором mc.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Контрольные</a:t>
            </a:r>
            <a:r>
              <a:rPr/>
              <a:t> </a:t>
            </a:r>
            <a:r>
              <a:rPr/>
              <a:t>вопросы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Работа с системами хранения файлов и директорий, редактор самих файлов.</a:t>
            </a:r>
          </a:p>
          <a:p>
            <a:pPr lvl="1"/>
            <a:r>
              <a:rPr/>
              <a:t>Создавать, копировать, перемещать…</a:t>
            </a:r>
          </a:p>
          <a:p>
            <a:pPr lvl="1"/>
            <a:r>
              <a:rPr/>
              <a:t>Данная структура помагает легче работать с директориями и файлами.</a:t>
            </a:r>
          </a:p>
          <a:p>
            <a:pPr lvl="1"/>
            <a:r>
              <a:rPr/>
              <a:t>Данная вкладка настроена прямо на работу с выбранным файлом или директорией.</a:t>
            </a:r>
          </a:p>
          <a:p>
            <a:pPr lvl="1"/>
            <a:r>
              <a:rPr/>
              <a:t>Данная вкладка более всех похожа на командную строку, больше помогает переходить из папки в папку.</a:t>
            </a:r>
          </a:p>
          <a:p>
            <a:pPr lvl="1"/>
            <a:r>
              <a:rPr/>
              <a:t>Позволяет настроить mc.</a:t>
            </a:r>
          </a:p>
        </p:txBody>
      </p:sp>
    </p:spTree>
  </p:cSld>
</p:sld>
</file>

<file path=ppt/slides/slide2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marL="0" indent="0"><a:buNone /></a:pPr><a:r><a:rPr /><a:t>Цель</a:t></a:r><a:r><a:rPr /><a:t> </a:t></a:r><a:r><a:rPr /><a:t>работы</a:t></a:r></a:p></p:txBody></p:sp><p:sp><p:nvSpPr><p:cNvPr id="3" name="Content Placeholder 2" /><p:cNvSpPr><a:spLocks noGrp="1" /></p:cNvSpPr><p:nvPr><p:ph idx="1" /></p:nvPr></p:nvSpPr><p:spPr /><p:txBody><a:bodyPr /><a:lstStyle /><a:p><a:pPr lvl="0" marL="0" indent="0"><a:buNone /></a:pPr><a:r><a:rPr /><a:t>Освоение основных возможностей командной оболочки Midnight Commander. Приобретение навыков практической работы по просмотру каталогов и файлов; манипуляций с ними.</a:t></a:r></a:p></p:txBody></p:sp></p:spTree></p:cSld>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Задание состорит в выполнении некоторых действий с mc редактором, направленных на улучшение понимания работы с последним.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Теоретическое</a:t>
            </a:r>
            <a:r>
              <a:rPr/>
              <a:t> </a:t>
            </a:r>
            <a:r>
              <a:rPr/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Ссылка на </a:t>
            </a:r>
            <a:r>
              <a:rPr>
                <a:hlinkClick r:id="rId2"/>
              </a:rPr>
              <a:t>Github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5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i="1"/>
              <a:t>Рис.</a:t>
            </a:r>
            <a:r>
              <a:rPr i="1"/>
              <a:t> </a:t>
            </a:r>
            <a:r>
              <a:rPr i="1"/>
              <a:t>1.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360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i="1"/>
              <a:t>Рис.</a:t>
            </a:r>
            <a:r>
              <a:rPr i="1"/>
              <a:t> </a:t>
            </a:r>
            <a:r>
              <a:rPr i="1"/>
              <a:t>2.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19300"/>
            <a:ext cx="82296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i="1"/>
              <a:t>Рис.</a:t>
            </a:r>
            <a:r>
              <a:rPr i="1"/>
              <a:t> </a:t>
            </a:r>
            <a:r>
              <a:rPr i="1"/>
              <a:t>3.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24100"/>
            <a:ext cx="8229600" cy="256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i="1"/>
              <a:t>Рис.</a:t>
            </a:r>
            <a:r>
              <a:rPr i="1"/>
              <a:t> </a:t>
            </a:r>
            <a:r>
              <a:rPr i="1"/>
              <a:t>4.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54200"/>
            <a:ext cx="82296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i="1"/>
              <a:t>Рис.</a:t>
            </a:r>
            <a:r>
              <a:rPr i="1"/>
              <a:t> </a:t>
            </a:r>
            <a:r>
              <a:rPr i="1"/>
              <a:t>5.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 отчёта по лабораторной работе</dc:title>
  <dc:creator>Дмитрий Сергеевич Кулябов</dc:creator>
  <cp:keywords/>
  <dcterms:created xsi:type="dcterms:W3CDTF">2022-05-13T12:05:41Z</dcterms:created>
  <dcterms:modified xsi:type="dcterms:W3CDTF">2022-05-13T12:05:41Z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bel-lang">
    <vt:lpwstr>russian</vt:lpwstr>
  </property>
  <property fmtid="{D5CDD505-2E9C-101B-9397-08002B2CF9AE}" pid="3" name="babel-otherlangs">
    <vt:lpwstr>english</vt:lpwstr>
  </property>
  <property fmtid="{D5CDD505-2E9C-101B-9397-08002B2CF9AE}" pid="4" name="biblatex">
    <vt:lpwstr>True</vt:lpwstr>
  </property>
  <property fmtid="{D5CDD505-2E9C-101B-9397-08002B2CF9AE}" pid="5" name="biblatexoptions">
    <vt:lpwstr/>
  </property>
  <property fmtid="{D5CDD505-2E9C-101B-9397-08002B2CF9AE}" pid="6" name="biblio-style">
    <vt:lpwstr>gost-numeric</vt:lpwstr>
  </property>
  <property fmtid="{D5CDD505-2E9C-101B-9397-08002B2CF9AE}" pid="7" name="bibliography">
    <vt:lpwstr>bib/cite.bib</vt:lpwstr>
  </property>
  <property fmtid="{D5CDD505-2E9C-101B-9397-08002B2CF9AE}" pid="8" name="csl">
    <vt:lpwstr>pandoc/csl/gost-r-7-0-5-2008-numeric.csl</vt:lpwstr>
  </property>
  <property fmtid="{D5CDD505-2E9C-101B-9397-08002B2CF9AE}" pid="9" name="documentclass">
    <vt:lpwstr>scrreprt</vt:lpwstr>
  </property>
  <property fmtid="{D5CDD505-2E9C-101B-9397-08002B2CF9AE}" pid="10" name="figureTitle">
    <vt:lpwstr>Рис.</vt:lpwstr>
  </property>
  <property fmtid="{D5CDD505-2E9C-101B-9397-08002B2CF9AE}" pid="11" name="fontsize">
    <vt:lpwstr>12pt</vt:lpwstr>
  </property>
  <property fmtid="{D5CDD505-2E9C-101B-9397-08002B2CF9AE}" pid="12" name="header-includes">
    <vt:lpwstr/>
  </property>
  <property fmtid="{D5CDD505-2E9C-101B-9397-08002B2CF9AE}" pid="13" name="indent">
    <vt:lpwstr>True</vt:lpwstr>
  </property>
  <property fmtid="{D5CDD505-2E9C-101B-9397-08002B2CF9AE}" pid="14" name="linestretch">
    <vt:lpwstr>1.5</vt:lpwstr>
  </property>
  <property fmtid="{D5CDD505-2E9C-101B-9397-08002B2CF9AE}" pid="15" name="listingTitle">
    <vt:lpwstr>Листинг</vt:lpwstr>
  </property>
  <property fmtid="{D5CDD505-2E9C-101B-9397-08002B2CF9AE}" pid="16" name="lof">
    <vt:lpwstr>True</vt:lpwstr>
  </property>
  <property fmtid="{D5CDD505-2E9C-101B-9397-08002B2CF9AE}" pid="17" name="lofTitle">
    <vt:lpwstr>Список иллюстраций</vt:lpwstr>
  </property>
  <property fmtid="{D5CDD505-2E9C-101B-9397-08002B2CF9AE}" pid="18" name="lolTitle">
    <vt:lpwstr>Листинги</vt:lpwstr>
  </property>
  <property fmtid="{D5CDD505-2E9C-101B-9397-08002B2CF9AE}" pid="19" name="lot">
    <vt:lpwstr>True</vt:lpwstr>
  </property>
  <property fmtid="{D5CDD505-2E9C-101B-9397-08002B2CF9AE}" pid="20" name="lotTitle">
    <vt:lpwstr>Список таблиц</vt:lpwstr>
  </property>
  <property fmtid="{D5CDD505-2E9C-101B-9397-08002B2CF9AE}" pid="21" name="mainfont">
    <vt:lpwstr>PT Serif</vt:lpwstr>
  </property>
  <property fmtid="{D5CDD505-2E9C-101B-9397-08002B2CF9AE}" pid="22" name="mainfontoptions">
    <vt:lpwstr>Ligatures=TeX</vt:lpwstr>
  </property>
  <property fmtid="{D5CDD505-2E9C-101B-9397-08002B2CF9AE}" pid="23" name="monofont">
    <vt:lpwstr>PT Mono</vt:lpwstr>
  </property>
  <property fmtid="{D5CDD505-2E9C-101B-9397-08002B2CF9AE}" pid="24" name="monofontoptions">
    <vt:lpwstr>Scale=MatchLowercase,Scale=0.9</vt:lpwstr>
  </property>
  <property fmtid="{D5CDD505-2E9C-101B-9397-08002B2CF9AE}" pid="25" name="papersize">
    <vt:lpwstr>a4</vt:lpwstr>
  </property>
  <property fmtid="{D5CDD505-2E9C-101B-9397-08002B2CF9AE}" pid="26" name="polyglossia-lang">
    <vt:lpwstr/>
  </property>
  <property fmtid="{D5CDD505-2E9C-101B-9397-08002B2CF9AE}" pid="27" name="polyglossia-otherlangs">
    <vt:lpwstr/>
  </property>
  <property fmtid="{D5CDD505-2E9C-101B-9397-08002B2CF9AE}" pid="28" name="romanfont">
    <vt:lpwstr>PT Serif</vt:lpwstr>
  </property>
  <property fmtid="{D5CDD505-2E9C-101B-9397-08002B2CF9AE}" pid="29" name="romanfontoptions">
    <vt:lpwstr>Ligatures=TeX</vt:lpwstr>
  </property>
  <property fmtid="{D5CDD505-2E9C-101B-9397-08002B2CF9AE}" pid="30" name="sansfont">
    <vt:lpwstr>PT Sans</vt:lpwstr>
  </property>
  <property fmtid="{D5CDD505-2E9C-101B-9397-08002B2CF9AE}" pid="31" name="sansfontoptions">
    <vt:lpwstr>Ligatures=TeX,Scale=MatchLowercase</vt:lpwstr>
  </property>
  <property fmtid="{D5CDD505-2E9C-101B-9397-08002B2CF9AE}" pid="32" name="subtitle">
    <vt:lpwstr>Простейший вариант</vt:lpwstr>
  </property>
  <property fmtid="{D5CDD505-2E9C-101B-9397-08002B2CF9AE}" pid="33" name="tableTitle">
    <vt:lpwstr>Таблица</vt:lpwstr>
  </property>
  <property fmtid="{D5CDD505-2E9C-101B-9397-08002B2CF9AE}" pid="34" name="toc">
    <vt:lpwstr>True</vt:lpwstr>
  </property>
  <property fmtid="{D5CDD505-2E9C-101B-9397-08002B2CF9AE}" pid="35" name="toc-depth">
    <vt:lpwstr>2</vt:lpwstr>
  </property>
  <property fmtid="{D5CDD505-2E9C-101B-9397-08002B2CF9AE}" pid="36" name="toc-title">
    <vt:lpwstr>Содержание</vt:lpwstr>
  </property>
</Properties>
</file>