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НПМбд-01-21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Игоревич</a:t>
            </a:r>
            <a:r>
              <a:rPr/>
              <a:t> </a:t>
            </a:r>
            <a:r>
              <a:rPr/>
              <a:t>Данько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21000"/>
            <a:ext cx="8229600" cy="135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8229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Удаление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</a:t>
            </a:r>
          </a:p>
          <a:p>
            <a:pPr lvl="0" marL="0" indent="0">
              <a:buNone/>
            </a:pPr>
            <a:r>
              <a:rPr/>
              <a:t>Используем man, чтобы определить набор опций команды ls, позволяющий отсортировать по времени последнего изменения выводимый список содержимого каталога с развёрнутым описанием файлов (рис. ls2).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ls2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4</a:t>
            </a:r>
          </a:p>
          <a:p>
            <a:pPr lvl="0" marL="0" indent="0">
              <a:buNone/>
            </a:pPr>
            <a:r>
              <a:rPr/>
              <a:t>Изучаем команды cd, pwd, mkdir (рис. man) и пользуемся командой history (рис. history).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86100"/>
            <a:ext cx="8229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63900"/>
            <a:ext cx="8229600" cy="68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Контрольные</a:t>
            </a:r>
            <a:r>
              <a:rPr/>
              <a:t> </a:t>
            </a:r>
            <a:r>
              <a:rPr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Другой интерфейс — это командная строка (CLI — Command Line Interface). Пользователь вводит в неё определённые команды (набор букв, цифр и символов) с помощью клавиатуры, и компьютер запускает соответствующие процессы. Открыть командную строку в Линукс-системах можно через консоль или терминал.</a:t>
            </a:r>
          </a:p>
          <a:p>
            <a:pPr lvl="1"/>
            <a:r>
              <a:rPr/>
              <a:t>pwd</a:t>
            </a:r>
          </a:p>
          <a:p>
            <a:pPr lvl="1"/>
            <a:r>
              <a:rPr/>
              <a:t>ls</a:t>
            </a:r>
          </a:p>
          <a:p>
            <a:pPr lvl="1"/>
            <a:r>
              <a:rPr/>
              <a:t>ls -a</a:t>
            </a:r>
          </a:p>
          <a:p>
            <a:pPr lvl="1"/>
            <a:r>
              <a:rPr/>
              <a:t>rm -r </a:t>
            </a:r>
            <a:r>
              <a:rPr b="1" i="1"/>
              <a:t>файл/каталог</a:t>
            </a:r>
          </a:p>
          <a:p>
            <a:pPr lvl="1"/>
            <a:r>
              <a:rPr/>
              <a:t>history</a:t>
            </a:r>
          </a:p>
          <a:p>
            <a:pPr lvl="1"/>
            <a:r>
              <a:rPr/>
              <a:t>mkdir letters memos misk</a:t>
            </a:r>
          </a:p>
          <a:p>
            <a:pPr lvl="1"/>
            <a:r>
              <a:rPr/>
              <a:t>Экранирование символов — замена в тексте управляющих символов на соответствующие текстовые подстановки.</a:t>
            </a:r>
          </a:p>
          <a:p>
            <a:pPr lvl="1"/>
            <a:r>
              <a:rPr/>
              <a:t>Выводить подробный список, в котором будет отображаться владелец, группа, дата создания, размер и другие параметры.</a:t>
            </a:r>
          </a:p>
          <a:p>
            <a:pPr lvl="1"/>
            <a:r>
              <a:rPr/>
              <a:t>man/help/info</a:t>
            </a:r>
          </a:p>
          <a:p>
            <a:pPr lvl="1"/>
            <a:r>
              <a:rPr i="1"/>
              <a:t>Tab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Входе выполнения данной работы научились пользоваться командной строкой, а так же познакомились с базовыми командами.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взаимодействия пользователя с системой посредством командной строки.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Определите полное имя вашего домашнего каталога. Далее относительно этого каталога будут выполняться последующие упражнения.</a:t>
            </a:r>
          </a:p>
          <a:p>
            <a:pPr lvl="1">
              <a:buAutoNum type="arabicPeriod"/>
            </a:pPr>
            <a:r>
              <a:rPr/>
              <a:t>Выполните следующие действия:</a:t>
            </a:r>
          </a:p>
          <a:p>
            <a:pPr lvl="0" marL="0" indent="0">
              <a:buNone/>
            </a:pPr>
            <a:r>
              <a:rPr/>
              <a:t>2.1. Перейдите в каталог /tmp.</a:t>
            </a:r>
          </a:p>
          <a:p>
            <a:pPr lvl="0" marL="0" indent="0">
              <a:buNone/>
            </a:pPr>
            <a:r>
              <a:rPr/>
              <a:t>2.2. Выведите на экран содержимое каталога /tmp. Для этого используйте команду ls</a:t>
            </a:r>
          </a:p>
          <a:p>
            <a:pPr lvl="0" marL="0" indent="0">
              <a:buNone/>
            </a:pPr>
            <a:r>
              <a:rPr/>
              <a:t>с различными опциями. Поясните разницу в выводимой на экран информации.</a:t>
            </a:r>
          </a:p>
          <a:p>
            <a:pPr lvl="0" marL="0" indent="0">
              <a:buNone/>
            </a:pPr>
            <a:r>
              <a:rPr/>
              <a:t>2.3. Определите, есть ли в каталоге /var/spool подкаталог с именем cron?</a:t>
            </a:r>
          </a:p>
          <a:p>
            <a:pPr lvl="0" marL="0" indent="0">
              <a:buNone/>
            </a:pPr>
            <a:r>
              <a:rPr/>
              <a:t>2.4. Перейдите в Ваш домашний каталог и выведите на экран его содержимое. Определите, кто является владельцем файлов и подкаталогов?</a:t>
            </a:r>
          </a:p>
          <a:p>
            <a:pPr lvl="1">
              <a:buAutoNum startAt="3" type="arabicPeriod"/>
            </a:pPr>
            <a:r>
              <a:rPr/>
              <a:t>Выполните следующие действия:</a:t>
            </a:r>
          </a:p>
          <a:p>
            <a:pPr lvl="0" marL="0" indent="0">
              <a:buNone/>
            </a:pPr>
            <a:r>
              <a:rPr/>
              <a:t>3.1. В домашнем каталоге создайте новый каталог с именем newdir.</a:t>
            </a:r>
          </a:p>
          <a:p>
            <a:pPr lvl="0" marL="0" indent="0">
              <a:buNone/>
            </a:pPr>
            <a:r>
              <a:rPr/>
              <a:t>3.2. В каталоге ~/newdir создайте новый каталог с именем morefun.</a:t>
            </a:r>
          </a:p>
          <a:p>
            <a:pPr lvl="0" marL="0" indent="0">
              <a:buNone/>
            </a:pPr>
            <a:r>
              <a:rPr/>
              <a:t>3.3. В домашнем каталоге создайте одной командой три новых каталога с именами letters, memos, misk. Затем удалите эти каталоги одной командой.</a:t>
            </a:r>
          </a:p>
          <a:p>
            <a:pPr lvl="0" marL="0" indent="0">
              <a:buNone/>
            </a:pPr>
            <a:r>
              <a:rPr/>
              <a:t>3.4. Попробуйте удалить ранее созданный каталог ~/newdir командой rm. Проверьте, был ли каталог удалён.</a:t>
            </a:r>
          </a:p>
          <a:p>
            <a:pPr lvl="0" marL="0" indent="0">
              <a:buNone/>
            </a:pPr>
            <a:r>
              <a:rPr/>
              <a:t>3.5. Удалите каталог ~/newdir/morefun из домашнего каталога. Проверьте, был ли каталог удалён.</a:t>
            </a:r>
          </a:p>
          <a:p>
            <a:pPr lvl="1">
              <a:buAutoNum startAt="4" type="arabicPeriod"/>
            </a:pPr>
            <a:r>
              <a:rPr/>
              <a:t>С помощью команды man определите, какую опцию команды ls нужно использовать для просмотра содержимое не только указанного каталога, но и подкаталогов,входящих в него.</a:t>
            </a:r>
          </a:p>
          <a:p>
            <a:pPr lvl="1">
              <a:buAutoNum startAt="4" type="arabicPeriod"/>
            </a:pPr>
            <a:r>
              <a:rPr/>
              <a:t>С помощью команды man определите набор опций команды ls, позволяющий отсортировать по времени последнего изменения выводимый список содержимого каталога с развёрнутым описанием файлов.</a:t>
            </a:r>
          </a:p>
          <a:p>
            <a:pPr lvl="1">
              <a:buAutoNum startAt="4" type="arabicPeriod"/>
            </a:pPr>
            <a:r>
              <a:rPr/>
              <a:t>Используйте команду man для просмотра описания следующих команд: cd, pwd, mkdir, rmdir, rm. Поясните основные опции этих команд.</a:t>
            </a:r>
          </a:p>
          <a:p>
            <a:pPr lvl="1">
              <a:buAutoNum startAt="4" type="arabicPeriod"/>
            </a:pPr>
            <a:r>
              <a:rPr/>
              <a:t>Используя информацию, полученную при помощи команды history, выполните модификацию и исполнение нескольких команд из буфера команд.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(Сслылка на Github)[https://github.com/DankoDmitry/study_2021-2022_os-intro]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</a:t>
            </a:r>
          </a:p>
          <a:p>
            <a:pPr lvl="0" marL="0" indent="0">
              <a:buNone/>
            </a:pPr>
            <a:r>
              <a:rPr/>
              <a:t>Узнали полное имя каталога. После перешли в каталог /tmp/ и узнали его содержимое (рис. pwd). Зашли в каталог /var/spool и не нашли там файла cron (рис. cron). Перешли в домашний католог и вывели на экран его содержимое (рис. ls).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35300"/>
            <a:ext cx="82296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pwd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59100"/>
            <a:ext cx="8229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cron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32100"/>
            <a:ext cx="82296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</a:t>
            </a:r>
          </a:p>
          <a:p>
            <a:pPr lvl="0" marL="0" indent="0">
              <a:buNone/>
            </a:pPr>
            <a:r>
              <a:rPr/>
              <a:t>Создадим фай newdir, в нём morefun (рис. Сздание). В исходно катологе ещё подкатологи letters, memos, misk. И удалим их (рисю Удаление).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№ 4</dc:title>
  <dc:creator>Дмитрий Игоревич Данько</dc:creator>
  <cp:keywords/>
  <dcterms:created xsi:type="dcterms:W3CDTF">2022-04-30T08:10:55Z</dcterms:created>
  <dcterms:modified xsi:type="dcterms:W3CDTF">2022-04-30T08:10:55Z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НПМбд-01-21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