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204F93E-B5B2-44C2-A919-964D3324B8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Данько" userId="10df47ef27774bc4" providerId="LiveId" clId="{AD99FBDE-8ABD-4ACC-9D64-327B6D6F8C03}"/>
    <pc:docChg chg="undo custSel addSld delSld modSld sldOrd addSection delSection modSection">
      <pc:chgData name="Дмитрий Данько" userId="10df47ef27774bc4" providerId="LiveId" clId="{AD99FBDE-8ABD-4ACC-9D64-327B6D6F8C03}" dt="2022-04-22T13:17:03.743" v="202" actId="1076"/>
      <pc:docMkLst>
        <pc:docMk/>
      </pc:docMkLst>
      <pc:sldChg chg="modSp new mod setBg">
        <pc:chgData name="Дмитрий Данько" userId="10df47ef27774bc4" providerId="LiveId" clId="{AD99FBDE-8ABD-4ACC-9D64-327B6D6F8C03}" dt="2022-04-22T12:46:44.838" v="47"/>
        <pc:sldMkLst>
          <pc:docMk/>
          <pc:sldMk cId="2119444047" sldId="256"/>
        </pc:sldMkLst>
        <pc:spChg chg="mod">
          <ac:chgData name="Дмитрий Данько" userId="10df47ef27774bc4" providerId="LiveId" clId="{AD99FBDE-8ABD-4ACC-9D64-327B6D6F8C03}" dt="2022-04-22T12:46:11.587" v="13"/>
          <ac:spMkLst>
            <pc:docMk/>
            <pc:sldMk cId="2119444047" sldId="256"/>
            <ac:spMk id="2" creationId="{DC057A8A-D5A5-4CB3-873C-72B66DAA2B33}"/>
          </ac:spMkLst>
        </pc:spChg>
        <pc:spChg chg="mod">
          <ac:chgData name="Дмитрий Данько" userId="10df47ef27774bc4" providerId="LiveId" clId="{AD99FBDE-8ABD-4ACC-9D64-327B6D6F8C03}" dt="2022-04-22T12:46:05.607" v="11" actId="1076"/>
          <ac:spMkLst>
            <pc:docMk/>
            <pc:sldMk cId="2119444047" sldId="256"/>
            <ac:spMk id="3" creationId="{86E0CDC8-CDF5-40B5-9982-80B8258FE4F5}"/>
          </ac:spMkLst>
        </pc:spChg>
      </pc:sldChg>
      <pc:sldChg chg="addSp delSp modSp add mod">
        <pc:chgData name="Дмитрий Данько" userId="10df47ef27774bc4" providerId="LiveId" clId="{AD99FBDE-8ABD-4ACC-9D64-327B6D6F8C03}" dt="2022-04-22T12:47:08.879" v="49" actId="1076"/>
        <pc:sldMkLst>
          <pc:docMk/>
          <pc:sldMk cId="3359760615" sldId="257"/>
        </pc:sldMkLst>
        <pc:spChg chg="del">
          <ac:chgData name="Дмитрий Данько" userId="10df47ef27774bc4" providerId="LiveId" clId="{AD99FBDE-8ABD-4ACC-9D64-327B6D6F8C03}" dt="2022-04-22T12:40:41.191" v="2" actId="478"/>
          <ac:spMkLst>
            <pc:docMk/>
            <pc:sldMk cId="3359760615" sldId="257"/>
            <ac:spMk id="2" creationId="{DC057A8A-D5A5-4CB3-873C-72B66DAA2B33}"/>
          </ac:spMkLst>
        </pc:spChg>
        <pc:spChg chg="del">
          <ac:chgData name="Дмитрий Данько" userId="10df47ef27774bc4" providerId="LiveId" clId="{AD99FBDE-8ABD-4ACC-9D64-327B6D6F8C03}" dt="2022-04-22T12:40:43.337" v="3" actId="478"/>
          <ac:spMkLst>
            <pc:docMk/>
            <pc:sldMk cId="3359760615" sldId="257"/>
            <ac:spMk id="3" creationId="{86E0CDC8-CDF5-40B5-9982-80B8258FE4F5}"/>
          </ac:spMkLst>
        </pc:spChg>
        <pc:spChg chg="add mod">
          <ac:chgData name="Дмитрий Данько" userId="10df47ef27774bc4" providerId="LiveId" clId="{AD99FBDE-8ABD-4ACC-9D64-327B6D6F8C03}" dt="2022-04-22T12:47:08.879" v="49" actId="1076"/>
          <ac:spMkLst>
            <pc:docMk/>
            <pc:sldMk cId="3359760615" sldId="257"/>
            <ac:spMk id="5" creationId="{68EC164C-BF48-43C7-926F-E421E60297BE}"/>
          </ac:spMkLst>
        </pc:spChg>
      </pc:sldChg>
      <pc:sldChg chg="addSp modSp add mod setBg">
        <pc:chgData name="Дмитрий Данько" userId="10df47ef27774bc4" providerId="LiveId" clId="{AD99FBDE-8ABD-4ACC-9D64-327B6D6F8C03}" dt="2022-04-22T12:47:28.254" v="53" actId="27614"/>
        <pc:sldMkLst>
          <pc:docMk/>
          <pc:sldMk cId="1020321528" sldId="258"/>
        </pc:sldMkLst>
        <pc:spChg chg="add">
          <ac:chgData name="Дмитрий Данько" userId="10df47ef27774bc4" providerId="LiveId" clId="{AD99FBDE-8ABD-4ACC-9D64-327B6D6F8C03}" dt="2022-04-22T12:47:24.453" v="52" actId="26606"/>
          <ac:spMkLst>
            <pc:docMk/>
            <pc:sldMk cId="1020321528" sldId="258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7:24.453" v="52" actId="26606"/>
          <ac:spMkLst>
            <pc:docMk/>
            <pc:sldMk cId="1020321528" sldId="258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7:24.453" v="52" actId="26606"/>
          <ac:grpSpMkLst>
            <pc:docMk/>
            <pc:sldMk cId="1020321528" sldId="258"/>
            <ac:grpSpMk id="7" creationId="{DDE8DE2B-61C1-46D5-BEB8-521321C182C4}"/>
          </ac:grpSpMkLst>
        </pc:grpChg>
        <pc:grpChg chg="add">
          <ac:chgData name="Дмитрий Данько" userId="10df47ef27774bc4" providerId="LiveId" clId="{AD99FBDE-8ABD-4ACC-9D64-327B6D6F8C03}" dt="2022-04-22T12:47:24.453" v="52" actId="26606"/>
          <ac:grpSpMkLst>
            <pc:docMk/>
            <pc:sldMk cId="1020321528" sldId="258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7:28.254" v="53" actId="27614"/>
          <ac:picMkLst>
            <pc:docMk/>
            <pc:sldMk cId="1020321528" sldId="258"/>
            <ac:picMk id="2" creationId="{6D0D3423-B43D-4AB8-9E3B-BE34D873E595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7:36.609" v="56" actId="26606"/>
        <pc:sldMkLst>
          <pc:docMk/>
          <pc:sldMk cId="864392844" sldId="259"/>
        </pc:sldMkLst>
        <pc:spChg chg="add">
          <ac:chgData name="Дмитрий Данько" userId="10df47ef27774bc4" providerId="LiveId" clId="{AD99FBDE-8ABD-4ACC-9D64-327B6D6F8C03}" dt="2022-04-22T12:47:36.609" v="56" actId="26606"/>
          <ac:spMkLst>
            <pc:docMk/>
            <pc:sldMk cId="864392844" sldId="259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7:36.609" v="56" actId="26606"/>
          <ac:spMkLst>
            <pc:docMk/>
            <pc:sldMk cId="864392844" sldId="259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7:36.609" v="56" actId="26606"/>
          <ac:grpSpMkLst>
            <pc:docMk/>
            <pc:sldMk cId="864392844" sldId="259"/>
            <ac:grpSpMk id="7" creationId="{6CE6E43D-FC44-4F15-89C6-7C08E9BDC3FF}"/>
          </ac:grpSpMkLst>
        </pc:grpChg>
        <pc:grpChg chg="add">
          <ac:chgData name="Дмитрий Данько" userId="10df47ef27774bc4" providerId="LiveId" clId="{AD99FBDE-8ABD-4ACC-9D64-327B6D6F8C03}" dt="2022-04-22T12:47:36.609" v="56" actId="26606"/>
          <ac:grpSpMkLst>
            <pc:docMk/>
            <pc:sldMk cId="864392844" sldId="259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7:36.609" v="56" actId="26606"/>
          <ac:picMkLst>
            <pc:docMk/>
            <pc:sldMk cId="864392844" sldId="259"/>
            <ac:picMk id="2" creationId="{F7AC6407-FD81-46EB-9BD5-33829A5C09F8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7:46.010" v="59" actId="26606"/>
        <pc:sldMkLst>
          <pc:docMk/>
          <pc:sldMk cId="36876834" sldId="260"/>
        </pc:sldMkLst>
        <pc:spChg chg="add">
          <ac:chgData name="Дмитрий Данько" userId="10df47ef27774bc4" providerId="LiveId" clId="{AD99FBDE-8ABD-4ACC-9D64-327B6D6F8C03}" dt="2022-04-22T12:47:46.010" v="59" actId="26606"/>
          <ac:spMkLst>
            <pc:docMk/>
            <pc:sldMk cId="36876834" sldId="260"/>
            <ac:spMk id="19" creationId="{03E8462A-FEBA-4848-81CC-3F8DA3E477BE}"/>
          </ac:spMkLst>
        </pc:spChg>
        <pc:spChg chg="add">
          <ac:chgData name="Дмитрий Данько" userId="10df47ef27774bc4" providerId="LiveId" clId="{AD99FBDE-8ABD-4ACC-9D64-327B6D6F8C03}" dt="2022-04-22T12:47:46.010" v="59" actId="26606"/>
          <ac:spMkLst>
            <pc:docMk/>
            <pc:sldMk cId="36876834" sldId="260"/>
            <ac:spMk id="32" creationId="{7941F9B1-B01B-4A84-89D9-B169AEB4E456}"/>
          </ac:spMkLst>
        </pc:spChg>
        <pc:grpChg chg="add">
          <ac:chgData name="Дмитрий Данько" userId="10df47ef27774bc4" providerId="LiveId" clId="{AD99FBDE-8ABD-4ACC-9D64-327B6D6F8C03}" dt="2022-04-22T12:47:46.010" v="59" actId="26606"/>
          <ac:grpSpMkLst>
            <pc:docMk/>
            <pc:sldMk cId="36876834" sldId="260"/>
            <ac:grpSpMk id="7" creationId="{609316A9-990D-4EC3-A671-70EE5C1493A4}"/>
          </ac:grpSpMkLst>
        </pc:grpChg>
        <pc:grpChg chg="add">
          <ac:chgData name="Дмитрий Данько" userId="10df47ef27774bc4" providerId="LiveId" clId="{AD99FBDE-8ABD-4ACC-9D64-327B6D6F8C03}" dt="2022-04-22T12:47:46.010" v="59" actId="26606"/>
          <ac:grpSpMkLst>
            <pc:docMk/>
            <pc:sldMk cId="36876834" sldId="260"/>
            <ac:grpSpMk id="21" creationId="{2109F83F-40FE-4DB3-84CC-09FB3340D06D}"/>
          </ac:grpSpMkLst>
        </pc:grpChg>
        <pc:picChg chg="add mod">
          <ac:chgData name="Дмитрий Данько" userId="10df47ef27774bc4" providerId="LiveId" clId="{AD99FBDE-8ABD-4ACC-9D64-327B6D6F8C03}" dt="2022-04-22T12:47:46.010" v="59" actId="26606"/>
          <ac:picMkLst>
            <pc:docMk/>
            <pc:sldMk cId="36876834" sldId="260"/>
            <ac:picMk id="2" creationId="{C6812A5B-A734-4A0C-98AB-F19ED2C42286}"/>
          </ac:picMkLst>
        </pc:picChg>
      </pc:sldChg>
      <pc:sldChg chg="addSp modSp add mod setBg">
        <pc:chgData name="Дмитрий Данько" userId="10df47ef27774bc4" providerId="LiveId" clId="{AD99FBDE-8ABD-4ACC-9D64-327B6D6F8C03}" dt="2022-04-22T12:48:03.405" v="63" actId="27614"/>
        <pc:sldMkLst>
          <pc:docMk/>
          <pc:sldMk cId="1174025472" sldId="261"/>
        </pc:sldMkLst>
        <pc:spChg chg="add">
          <ac:chgData name="Дмитрий Данько" userId="10df47ef27774bc4" providerId="LiveId" clId="{AD99FBDE-8ABD-4ACC-9D64-327B6D6F8C03}" dt="2022-04-22T12:48:01.849" v="62" actId="26606"/>
          <ac:spMkLst>
            <pc:docMk/>
            <pc:sldMk cId="1174025472" sldId="261"/>
            <ac:spMk id="19" creationId="{21029ED5-F105-4DD2-99C8-1E4422817978}"/>
          </ac:spMkLst>
        </pc:spChg>
        <pc:spChg chg="add">
          <ac:chgData name="Дмитрий Данько" userId="10df47ef27774bc4" providerId="LiveId" clId="{AD99FBDE-8ABD-4ACC-9D64-327B6D6F8C03}" dt="2022-04-22T12:48:01.849" v="62" actId="26606"/>
          <ac:spMkLst>
            <pc:docMk/>
            <pc:sldMk cId="1174025472" sldId="261"/>
            <ac:spMk id="32" creationId="{5C9652B3-A450-4ED6-8FBF-F536BA60B4D8}"/>
          </ac:spMkLst>
        </pc:spChg>
        <pc:grpChg chg="add">
          <ac:chgData name="Дмитрий Данько" userId="10df47ef27774bc4" providerId="LiveId" clId="{AD99FBDE-8ABD-4ACC-9D64-327B6D6F8C03}" dt="2022-04-22T12:48:01.849" v="62" actId="26606"/>
          <ac:grpSpMkLst>
            <pc:docMk/>
            <pc:sldMk cId="1174025472" sldId="261"/>
            <ac:grpSpMk id="7" creationId="{6CE6E43D-FC44-4F15-89C6-7C08E9BDC3FF}"/>
          </ac:grpSpMkLst>
        </pc:grpChg>
        <pc:grpChg chg="add">
          <ac:chgData name="Дмитрий Данько" userId="10df47ef27774bc4" providerId="LiveId" clId="{AD99FBDE-8ABD-4ACC-9D64-327B6D6F8C03}" dt="2022-04-22T12:48:01.849" v="62" actId="26606"/>
          <ac:grpSpMkLst>
            <pc:docMk/>
            <pc:sldMk cId="1174025472" sldId="261"/>
            <ac:grpSpMk id="21" creationId="{2D621E68-BF28-4A1C-B1A2-4E55E139E79A}"/>
          </ac:grpSpMkLst>
        </pc:grpChg>
        <pc:picChg chg="add mod">
          <ac:chgData name="Дмитрий Данько" userId="10df47ef27774bc4" providerId="LiveId" clId="{AD99FBDE-8ABD-4ACC-9D64-327B6D6F8C03}" dt="2022-04-22T12:48:03.405" v="63" actId="27614"/>
          <ac:picMkLst>
            <pc:docMk/>
            <pc:sldMk cId="1174025472" sldId="261"/>
            <ac:picMk id="2" creationId="{8AB0F0DF-72C1-4253-BE9D-B7CFB826029F}"/>
          </ac:picMkLst>
        </pc:picChg>
      </pc:sldChg>
      <pc:sldChg chg="addSp modSp add mod">
        <pc:chgData name="Дмитрий Данько" userId="10df47ef27774bc4" providerId="LiveId" clId="{AD99FBDE-8ABD-4ACC-9D64-327B6D6F8C03}" dt="2022-04-22T12:51:34.048" v="120" actId="20577"/>
        <pc:sldMkLst>
          <pc:docMk/>
          <pc:sldMk cId="3671395583" sldId="262"/>
        </pc:sldMkLst>
        <pc:spChg chg="add mod">
          <ac:chgData name="Дмитрий Данько" userId="10df47ef27774bc4" providerId="LiveId" clId="{AD99FBDE-8ABD-4ACC-9D64-327B6D6F8C03}" dt="2022-04-22T12:51:34.048" v="120" actId="20577"/>
          <ac:spMkLst>
            <pc:docMk/>
            <pc:sldMk cId="3671395583" sldId="262"/>
            <ac:spMk id="3" creationId="{47D10AFE-9F45-463B-84E4-EA540B9255D9}"/>
          </ac:spMkLst>
        </pc:spChg>
        <pc:picChg chg="add mod">
          <ac:chgData name="Дмитрий Данько" userId="10df47ef27774bc4" providerId="LiveId" clId="{AD99FBDE-8ABD-4ACC-9D64-327B6D6F8C03}" dt="2022-04-22T12:49:33.615" v="99" actId="1076"/>
          <ac:picMkLst>
            <pc:docMk/>
            <pc:sldMk cId="3671395583" sldId="262"/>
            <ac:picMk id="5" creationId="{345CDA62-53BC-41D1-94E0-D92219195F73}"/>
          </ac:picMkLst>
        </pc:picChg>
        <pc:picChg chg="add mod">
          <ac:chgData name="Дмитрий Данько" userId="10df47ef27774bc4" providerId="LiveId" clId="{AD99FBDE-8ABD-4ACC-9D64-327B6D6F8C03}" dt="2022-04-22T12:49:45.742" v="101" actId="1076"/>
          <ac:picMkLst>
            <pc:docMk/>
            <pc:sldMk cId="3671395583" sldId="262"/>
            <ac:picMk id="7" creationId="{C0B9653E-6494-4B2F-9237-885CABCBC66B}"/>
          </ac:picMkLst>
        </pc:picChg>
        <pc:picChg chg="add mod">
          <ac:chgData name="Дмитрий Данько" userId="10df47ef27774bc4" providerId="LiveId" clId="{AD99FBDE-8ABD-4ACC-9D64-327B6D6F8C03}" dt="2022-04-22T12:50:00.055" v="104" actId="1076"/>
          <ac:picMkLst>
            <pc:docMk/>
            <pc:sldMk cId="3671395583" sldId="262"/>
            <ac:picMk id="9" creationId="{9C2B8893-37B3-496B-96D8-A8B888A12603}"/>
          </ac:picMkLst>
        </pc:picChg>
      </pc:sldChg>
      <pc:sldChg chg="addSp delSp modSp add mod">
        <pc:chgData name="Дмитрий Данько" userId="10df47ef27774bc4" providerId="LiveId" clId="{AD99FBDE-8ABD-4ACC-9D64-327B6D6F8C03}" dt="2022-04-22T13:03:10.383" v="201" actId="14100"/>
        <pc:sldMkLst>
          <pc:docMk/>
          <pc:sldMk cId="2414531983" sldId="263"/>
        </pc:sldMkLst>
        <pc:picChg chg="add mod">
          <ac:chgData name="Дмитрий Данько" userId="10df47ef27774bc4" providerId="LiveId" clId="{AD99FBDE-8ABD-4ACC-9D64-327B6D6F8C03}" dt="2022-04-22T12:50:13.031" v="106" actId="1076"/>
          <ac:picMkLst>
            <pc:docMk/>
            <pc:sldMk cId="2414531983" sldId="263"/>
            <ac:picMk id="3" creationId="{4A38341E-9C5F-4262-B27B-B61060066BB3}"/>
          </ac:picMkLst>
        </pc:picChg>
        <pc:picChg chg="add del mod">
          <ac:chgData name="Дмитрий Данько" userId="10df47ef27774bc4" providerId="LiveId" clId="{AD99FBDE-8ABD-4ACC-9D64-327B6D6F8C03}" dt="2022-04-22T13:02:30.078" v="188" actId="478"/>
          <ac:picMkLst>
            <pc:docMk/>
            <pc:sldMk cId="2414531983" sldId="263"/>
            <ac:picMk id="4" creationId="{65E158F1-27D5-4474-858D-C7C7FA8880D0}"/>
          </ac:picMkLst>
        </pc:picChg>
        <pc:picChg chg="add mod">
          <ac:chgData name="Дмитрий Данько" userId="10df47ef27774bc4" providerId="LiveId" clId="{AD99FBDE-8ABD-4ACC-9D64-327B6D6F8C03}" dt="2022-04-22T12:50:27.118" v="108" actId="1076"/>
          <ac:picMkLst>
            <pc:docMk/>
            <pc:sldMk cId="2414531983" sldId="263"/>
            <ac:picMk id="5" creationId="{88E56D3A-EA5E-4B50-AF41-FE9EDB9DAC2C}"/>
          </ac:picMkLst>
        </pc:picChg>
        <pc:picChg chg="add mod">
          <ac:chgData name="Дмитрий Данько" userId="10df47ef27774bc4" providerId="LiveId" clId="{AD99FBDE-8ABD-4ACC-9D64-327B6D6F8C03}" dt="2022-04-22T13:02:50.270" v="193" actId="1076"/>
          <ac:picMkLst>
            <pc:docMk/>
            <pc:sldMk cId="2414531983" sldId="263"/>
            <ac:picMk id="7" creationId="{8BA0F35A-8CCE-45A0-8757-963AB7E729AC}"/>
          </ac:picMkLst>
        </pc:picChg>
        <pc:picChg chg="add del mod">
          <ac:chgData name="Дмитрий Данько" userId="10df47ef27774bc4" providerId="LiveId" clId="{AD99FBDE-8ABD-4ACC-9D64-327B6D6F8C03}" dt="2022-04-22T13:02:29.310" v="187" actId="478"/>
          <ac:picMkLst>
            <pc:docMk/>
            <pc:sldMk cId="2414531983" sldId="263"/>
            <ac:picMk id="8" creationId="{97758A14-2BC0-4D49-96AB-C355B04F1FD4}"/>
          </ac:picMkLst>
        </pc:picChg>
        <pc:picChg chg="add mod">
          <ac:chgData name="Дмитрий Данько" userId="10df47ef27774bc4" providerId="LiveId" clId="{AD99FBDE-8ABD-4ACC-9D64-327B6D6F8C03}" dt="2022-04-22T13:02:55.854" v="194" actId="1076"/>
          <ac:picMkLst>
            <pc:docMk/>
            <pc:sldMk cId="2414531983" sldId="263"/>
            <ac:picMk id="10" creationId="{1E34B2F9-C255-4501-917A-A16DC43D77EC}"/>
          </ac:picMkLst>
        </pc:picChg>
        <pc:picChg chg="add mod">
          <ac:chgData name="Дмитрий Данько" userId="10df47ef27774bc4" providerId="LiveId" clId="{AD99FBDE-8ABD-4ACC-9D64-327B6D6F8C03}" dt="2022-04-22T13:02:45.894" v="192" actId="1076"/>
          <ac:picMkLst>
            <pc:docMk/>
            <pc:sldMk cId="2414531983" sldId="263"/>
            <ac:picMk id="12" creationId="{BF93AB20-96D6-4979-ADE9-2F82A97C6081}"/>
          </ac:picMkLst>
        </pc:picChg>
        <pc:picChg chg="add mod">
          <ac:chgData name="Дмитрий Данько" userId="10df47ef27774bc4" providerId="LiveId" clId="{AD99FBDE-8ABD-4ACC-9D64-327B6D6F8C03}" dt="2022-04-22T13:03:03.983" v="196" actId="1076"/>
          <ac:picMkLst>
            <pc:docMk/>
            <pc:sldMk cId="2414531983" sldId="263"/>
            <ac:picMk id="14" creationId="{4A85BE40-D3D3-4F48-8FD2-4D591F15F013}"/>
          </ac:picMkLst>
        </pc:picChg>
        <pc:picChg chg="add mod">
          <ac:chgData name="Дмитрий Данько" userId="10df47ef27774bc4" providerId="LiveId" clId="{AD99FBDE-8ABD-4ACC-9D64-327B6D6F8C03}" dt="2022-04-22T13:03:10.383" v="201" actId="14100"/>
          <ac:picMkLst>
            <pc:docMk/>
            <pc:sldMk cId="2414531983" sldId="263"/>
            <ac:picMk id="16" creationId="{7446A2CC-4440-4388-8ABF-F7997D890666}"/>
          </ac:picMkLst>
        </pc:picChg>
      </pc:sldChg>
      <pc:sldChg chg="add del">
        <pc:chgData name="Дмитрий Данько" userId="10df47ef27774bc4" providerId="LiveId" clId="{AD99FBDE-8ABD-4ACC-9D64-327B6D6F8C03}" dt="2022-04-22T12:48:26.100" v="68" actId="47"/>
        <pc:sldMkLst>
          <pc:docMk/>
          <pc:sldMk cId="1592545954" sldId="264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1875072781" sldId="265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348897707" sldId="266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3852259986" sldId="267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1588605696" sldId="268"/>
        </pc:sldMkLst>
      </pc:sldChg>
      <pc:sldChg chg="add del replId">
        <pc:chgData name="Дмитрий Данько" userId="10df47ef27774bc4" providerId="LiveId" clId="{AD99FBDE-8ABD-4ACC-9D64-327B6D6F8C03}" dt="2022-04-22T12:48:26.100" v="68" actId="47"/>
        <pc:sldMkLst>
          <pc:docMk/>
          <pc:sldMk cId="733761885" sldId="269"/>
        </pc:sldMkLst>
      </pc:sldChg>
      <pc:sldChg chg="addSp modSp add mod replId">
        <pc:chgData name="Дмитрий Данько" userId="10df47ef27774bc4" providerId="LiveId" clId="{AD99FBDE-8ABD-4ACC-9D64-327B6D6F8C03}" dt="2022-04-22T13:17:03.743" v="202" actId="1076"/>
        <pc:sldMkLst>
          <pc:docMk/>
          <pc:sldMk cId="4288238023" sldId="270"/>
        </pc:sldMkLst>
        <pc:spChg chg="add mod">
          <ac:chgData name="Дмитрий Данько" userId="10df47ef27774bc4" providerId="LiveId" clId="{AD99FBDE-8ABD-4ACC-9D64-327B6D6F8C03}" dt="2022-04-22T13:17:03.743" v="202" actId="1076"/>
          <ac:spMkLst>
            <pc:docMk/>
            <pc:sldMk cId="4288238023" sldId="270"/>
            <ac:spMk id="3" creationId="{57FC79A3-F318-4919-B587-E2B8F97029B6}"/>
          </ac:spMkLst>
        </pc:spChg>
      </pc:sldChg>
      <pc:sldChg chg="addSp modSp add mod ord replId">
        <pc:chgData name="Дмитрий Данько" userId="10df47ef27774bc4" providerId="LiveId" clId="{AD99FBDE-8ABD-4ACC-9D64-327B6D6F8C03}" dt="2022-04-22T12:48:57.871" v="87"/>
        <pc:sldMkLst>
          <pc:docMk/>
          <pc:sldMk cId="1076304399" sldId="271"/>
        </pc:sldMkLst>
        <pc:spChg chg="add mod">
          <ac:chgData name="Дмитрий Данько" userId="10df47ef27774bc4" providerId="LiveId" clId="{AD99FBDE-8ABD-4ACC-9D64-327B6D6F8C03}" dt="2022-04-22T12:48:52.969" v="85" actId="20577"/>
          <ac:spMkLst>
            <pc:docMk/>
            <pc:sldMk cId="1076304399" sldId="271"/>
            <ac:spMk id="3" creationId="{5FF6B5C7-7291-41CC-B01E-8640AD3C588F}"/>
          </ac:spMkLst>
        </pc:spChg>
      </pc:sldChg>
      <pc:sldChg chg="add del">
        <pc:chgData name="Дмитрий Данько" userId="10df47ef27774bc4" providerId="LiveId" clId="{AD99FBDE-8ABD-4ACC-9D64-327B6D6F8C03}" dt="2022-04-22T12:52:48.619" v="178" actId="47"/>
        <pc:sldMkLst>
          <pc:docMk/>
          <pc:sldMk cId="2306337725" sldId="272"/>
        </pc:sldMkLst>
      </pc:sldChg>
      <pc:sldChg chg="addSp delSp add del mod">
        <pc:chgData name="Дмитрий Данько" userId="10df47ef27774bc4" providerId="LiveId" clId="{AD99FBDE-8ABD-4ACC-9D64-327B6D6F8C03}" dt="2022-04-22T12:52:47.662" v="177" actId="47"/>
        <pc:sldMkLst>
          <pc:docMk/>
          <pc:sldMk cId="2935345343" sldId="273"/>
        </pc:sldMkLst>
        <pc:picChg chg="add del">
          <ac:chgData name="Дмитрий Данько" userId="10df47ef27774bc4" providerId="LiveId" clId="{AD99FBDE-8ABD-4ACC-9D64-327B6D6F8C03}" dt="2022-04-22T12:51:07.491" v="114" actId="22"/>
          <ac:picMkLst>
            <pc:docMk/>
            <pc:sldMk cId="2935345343" sldId="273"/>
            <ac:picMk id="3" creationId="{6A124487-A858-4023-90C3-87A25356AC04}"/>
          </ac:picMkLst>
        </pc:picChg>
        <pc:picChg chg="add del">
          <ac:chgData name="Дмитрий Данько" userId="10df47ef27774bc4" providerId="LiveId" clId="{AD99FBDE-8ABD-4ACC-9D64-327B6D6F8C03}" dt="2022-04-22T12:51:10.794" v="116" actId="22"/>
          <ac:picMkLst>
            <pc:docMk/>
            <pc:sldMk cId="2935345343" sldId="273"/>
            <ac:picMk id="5" creationId="{AA5D795D-4D4C-45F1-9856-16B88BCC803D}"/>
          </ac:picMkLst>
        </pc:picChg>
      </pc:sldChg>
      <pc:sldMasterChg chg="addSldLayout">
        <pc:chgData name="Дмитрий Данько" userId="10df47ef27774bc4" providerId="LiveId" clId="{AD99FBDE-8ABD-4ACC-9D64-327B6D6F8C03}" dt="2022-04-22T12:40:28.477" v="0" actId="680"/>
        <pc:sldMasterMkLst>
          <pc:docMk/>
          <pc:sldMasterMk cId="1560305270" sldId="2147483648"/>
        </pc:sldMasterMkLst>
        <pc:sldLayoutChg chg="add">
          <pc:chgData name="Дмитрий Данько" userId="10df47ef27774bc4" providerId="LiveId" clId="{AD99FBDE-8ABD-4ACC-9D64-327B6D6F8C03}" dt="2022-04-22T12:40:28.477" v="0" actId="680"/>
          <pc:sldLayoutMkLst>
            <pc:docMk/>
            <pc:sldMasterMk cId="1560305270" sldId="2147483648"/>
            <pc:sldLayoutMk cId="59032214" sldId="2147483649"/>
          </pc:sldLayoutMkLst>
        </pc:sldLayoutChg>
      </pc:sldMasterChg>
    </pc:docChg>
  </pc:docChgLst>
  <pc:docChgLst>
    <pc:chgData name="Дмитрий Данько" userId="10df47ef27774bc4" providerId="LiveId" clId="{E79CEF2E-EF45-4A08-9859-5CDFF13554A0}"/>
    <pc:docChg chg="undo custSel addSld delSld modSld modSection">
      <pc:chgData name="Дмитрий Данько" userId="10df47ef27774bc4" providerId="LiveId" clId="{E79CEF2E-EF45-4A08-9859-5CDFF13554A0}" dt="2022-04-23T16:41:12.009" v="59" actId="1076"/>
      <pc:docMkLst>
        <pc:docMk/>
      </pc:docMkLst>
      <pc:sldChg chg="addSp delSp modSp mod">
        <pc:chgData name="Дмитрий Данько" userId="10df47ef27774bc4" providerId="LiveId" clId="{E79CEF2E-EF45-4A08-9859-5CDFF13554A0}" dt="2022-04-23T16:41:12.009" v="59" actId="1076"/>
        <pc:sldMkLst>
          <pc:docMk/>
          <pc:sldMk cId="2119444047" sldId="256"/>
        </pc:sldMkLst>
        <pc:spChg chg="del">
          <ac:chgData name="Дмитрий Данько" userId="10df47ef27774bc4" providerId="LiveId" clId="{E79CEF2E-EF45-4A08-9859-5CDFF13554A0}" dt="2022-04-23T16:35:58.401" v="13" actId="478"/>
          <ac:spMkLst>
            <pc:docMk/>
            <pc:sldMk cId="2119444047" sldId="256"/>
            <ac:spMk id="2" creationId="{DC057A8A-D5A5-4CB3-873C-72B66DAA2B33}"/>
          </ac:spMkLst>
        </pc:spChg>
        <pc:spChg chg="add mod">
          <ac:chgData name="Дмитрий Данько" userId="10df47ef27774bc4" providerId="LiveId" clId="{E79CEF2E-EF45-4A08-9859-5CDFF13554A0}" dt="2022-04-23T16:41:12.009" v="59" actId="1076"/>
          <ac:spMkLst>
            <pc:docMk/>
            <pc:sldMk cId="2119444047" sldId="256"/>
            <ac:spMk id="5" creationId="{5CD34B00-647E-4872-9FA9-90423DC9CE8D}"/>
          </ac:spMkLst>
        </pc:spChg>
      </pc:sldChg>
      <pc:sldChg chg="addSp delSp modSp mod">
        <pc:chgData name="Дмитрий Данько" userId="10df47ef27774bc4" providerId="LiveId" clId="{E79CEF2E-EF45-4A08-9859-5CDFF13554A0}" dt="2022-04-23T16:37:03.105" v="24" actId="1076"/>
        <pc:sldMkLst>
          <pc:docMk/>
          <pc:sldMk cId="3359760615" sldId="257"/>
        </pc:sldMkLst>
        <pc:spChg chg="add mod">
          <ac:chgData name="Дмитрий Данько" userId="10df47ef27774bc4" providerId="LiveId" clId="{E79CEF2E-EF45-4A08-9859-5CDFF13554A0}" dt="2022-04-23T16:37:03.105" v="24" actId="1076"/>
          <ac:spMkLst>
            <pc:docMk/>
            <pc:sldMk cId="3359760615" sldId="257"/>
            <ac:spMk id="4" creationId="{9131E908-1E47-4C85-B528-1DE175A5CB51}"/>
          </ac:spMkLst>
        </pc:spChg>
        <pc:spChg chg="del mod">
          <ac:chgData name="Дмитрий Данько" userId="10df47ef27774bc4" providerId="LiveId" clId="{E79CEF2E-EF45-4A08-9859-5CDFF13554A0}" dt="2022-04-23T16:35:45.146" v="2" actId="478"/>
          <ac:spMkLst>
            <pc:docMk/>
            <pc:sldMk cId="3359760615" sldId="257"/>
            <ac:spMk id="5" creationId="{68EC164C-BF48-43C7-926F-E421E60297BE}"/>
          </ac:spMkLst>
        </pc:spChg>
      </pc:sldChg>
      <pc:sldChg chg="addSp delSp modSp add mod setBg">
        <pc:chgData name="Дмитрий Данько" userId="10df47ef27774bc4" providerId="LiveId" clId="{E79CEF2E-EF45-4A08-9859-5CDFF13554A0}" dt="2022-04-23T16:37:34.348" v="28" actId="26606"/>
        <pc:sldMkLst>
          <pc:docMk/>
          <pc:sldMk cId="218053912" sldId="258"/>
        </pc:sldMkLst>
        <pc:spChg chg="add">
          <ac:chgData name="Дмитрий Данько" userId="10df47ef27774bc4" providerId="LiveId" clId="{E79CEF2E-EF45-4A08-9859-5CDFF13554A0}" dt="2022-04-23T16:37:34.348" v="28" actId="26606"/>
          <ac:spMkLst>
            <pc:docMk/>
            <pc:sldMk cId="218053912" sldId="258"/>
            <ac:spMk id="6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7:34.348" v="28" actId="26606"/>
          <ac:spMkLst>
            <pc:docMk/>
            <pc:sldMk cId="218053912" sldId="258"/>
            <ac:spMk id="19" creationId="{7941F9B1-B01B-4A84-89D9-B169AEB4E456}"/>
          </ac:spMkLst>
        </pc:spChg>
        <pc:spChg chg="add del">
          <ac:chgData name="Дмитрий Данько" userId="10df47ef27774bc4" providerId="LiveId" clId="{E79CEF2E-EF45-4A08-9859-5CDFF13554A0}" dt="2022-04-23T16:37:31.035" v="27" actId="26606"/>
          <ac:spMkLst>
            <pc:docMk/>
            <pc:sldMk cId="218053912" sldId="258"/>
            <ac:spMk id="20" creationId="{21029ED5-F105-4DD2-99C8-1E4422817978}"/>
          </ac:spMkLst>
        </pc:spChg>
        <pc:spChg chg="add del">
          <ac:chgData name="Дмитрий Данько" userId="10df47ef27774bc4" providerId="LiveId" clId="{E79CEF2E-EF45-4A08-9859-5CDFF13554A0}" dt="2022-04-23T16:37:31.035" v="27" actId="26606"/>
          <ac:spMkLst>
            <pc:docMk/>
            <pc:sldMk cId="218053912" sldId="258"/>
            <ac:spMk id="33" creationId="{5C9652B3-A450-4ED6-8FBF-F536BA60B4D8}"/>
          </ac:spMkLst>
        </pc:spChg>
        <pc:grpChg chg="add">
          <ac:chgData name="Дмитрий Данько" userId="10df47ef27774bc4" providerId="LiveId" clId="{E79CEF2E-EF45-4A08-9859-5CDFF13554A0}" dt="2022-04-23T16:37:34.348" v="28" actId="26606"/>
          <ac:grpSpMkLst>
            <pc:docMk/>
            <pc:sldMk cId="218053912" sldId="258"/>
            <ac:grpSpMk id="5" creationId="{A4D026A2-7476-44B0-9648-BB98882F7BA3}"/>
          </ac:grpSpMkLst>
        </pc:grpChg>
        <pc:grpChg chg="add">
          <ac:chgData name="Дмитрий Данько" userId="10df47ef27774bc4" providerId="LiveId" clId="{E79CEF2E-EF45-4A08-9859-5CDFF13554A0}" dt="2022-04-23T16:37:34.348" v="28" actId="26606"/>
          <ac:grpSpMkLst>
            <pc:docMk/>
            <pc:sldMk cId="218053912" sldId="258"/>
            <ac:grpSpMk id="7" creationId="{2109F83F-40FE-4DB3-84CC-09FB3340D06D}"/>
          </ac:grpSpMkLst>
        </pc:grpChg>
        <pc:grpChg chg="add del">
          <ac:chgData name="Дмитрий Данько" userId="10df47ef27774bc4" providerId="LiveId" clId="{E79CEF2E-EF45-4A08-9859-5CDFF13554A0}" dt="2022-04-23T16:37:31.035" v="27" actId="26606"/>
          <ac:grpSpMkLst>
            <pc:docMk/>
            <pc:sldMk cId="218053912" sldId="258"/>
            <ac:grpSpMk id="8" creationId="{DDE8DE2B-61C1-46D5-BEB8-521321C182C4}"/>
          </ac:grpSpMkLst>
        </pc:grpChg>
        <pc:grpChg chg="add del">
          <ac:chgData name="Дмитрий Данько" userId="10df47ef27774bc4" providerId="LiveId" clId="{E79CEF2E-EF45-4A08-9859-5CDFF13554A0}" dt="2022-04-23T16:37:31.035" v="27" actId="26606"/>
          <ac:grpSpMkLst>
            <pc:docMk/>
            <pc:sldMk cId="218053912" sldId="258"/>
            <ac:grpSpMk id="22" creationId="{2D621E68-BF28-4A1C-B1A2-4E55E139E79A}"/>
          </ac:grpSpMkLst>
        </pc:grpChg>
        <pc:picChg chg="add mod">
          <ac:chgData name="Дмитрий Данько" userId="10df47ef27774bc4" providerId="LiveId" clId="{E79CEF2E-EF45-4A08-9859-5CDFF13554A0}" dt="2022-04-23T16:37:34.348" v="28" actId="26606"/>
          <ac:picMkLst>
            <pc:docMk/>
            <pc:sldMk cId="218053912" sldId="258"/>
            <ac:picMk id="3" creationId="{FCA3F5E3-7D0B-4DC0-99AC-486B6CBD6FC2}"/>
          </ac:picMkLst>
        </pc:picChg>
      </pc:sldChg>
      <pc:sldChg chg="delSp del mod">
        <pc:chgData name="Дмитрий Данько" userId="10df47ef27774bc4" providerId="LiveId" clId="{E79CEF2E-EF45-4A08-9859-5CDFF13554A0}" dt="2022-04-23T16:35:53.856" v="12" actId="47"/>
        <pc:sldMkLst>
          <pc:docMk/>
          <pc:sldMk cId="1020321528" sldId="258"/>
        </pc:sldMkLst>
        <pc:picChg chg="del">
          <ac:chgData name="Дмитрий Данько" userId="10df47ef27774bc4" providerId="LiveId" clId="{E79CEF2E-EF45-4A08-9859-5CDFF13554A0}" dt="2022-04-23T16:35:46.765" v="3" actId="478"/>
          <ac:picMkLst>
            <pc:docMk/>
            <pc:sldMk cId="1020321528" sldId="258"/>
            <ac:picMk id="2" creationId="{6D0D3423-B43D-4AB8-9E3B-BE34D873E595}"/>
          </ac:picMkLst>
        </pc:picChg>
      </pc:sldChg>
      <pc:sldChg chg="delSp del mod">
        <pc:chgData name="Дмитрий Данько" userId="10df47ef27774bc4" providerId="LiveId" clId="{E79CEF2E-EF45-4A08-9859-5CDFF13554A0}" dt="2022-04-23T16:35:51.834" v="7" actId="47"/>
        <pc:sldMkLst>
          <pc:docMk/>
          <pc:sldMk cId="864392844" sldId="259"/>
        </pc:sldMkLst>
        <pc:picChg chg="del">
          <ac:chgData name="Дмитрий Данько" userId="10df47ef27774bc4" providerId="LiveId" clId="{E79CEF2E-EF45-4A08-9859-5CDFF13554A0}" dt="2022-04-23T16:35:48.487" v="4" actId="478"/>
          <ac:picMkLst>
            <pc:docMk/>
            <pc:sldMk cId="864392844" sldId="259"/>
            <ac:picMk id="2" creationId="{F7AC6407-FD81-46EB-9BD5-33829A5C09F8}"/>
          </ac:picMkLst>
        </pc:picChg>
      </pc:sldChg>
      <pc:sldChg chg="addSp modSp add mod setBg">
        <pc:chgData name="Дмитрий Данько" userId="10df47ef27774bc4" providerId="LiveId" clId="{E79CEF2E-EF45-4A08-9859-5CDFF13554A0}" dt="2022-04-23T16:37:56.115" v="30" actId="26606"/>
        <pc:sldMkLst>
          <pc:docMk/>
          <pc:sldMk cId="2077655383" sldId="259"/>
        </pc:sldMkLst>
        <pc:spChg chg="add">
          <ac:chgData name="Дмитрий Данько" userId="10df47ef27774bc4" providerId="LiveId" clId="{E79CEF2E-EF45-4A08-9859-5CDFF13554A0}" dt="2022-04-23T16:37:56.115" v="30" actId="26606"/>
          <ac:spMkLst>
            <pc:docMk/>
            <pc:sldMk cId="2077655383" sldId="259"/>
            <ac:spMk id="20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7:56.115" v="30" actId="26606"/>
          <ac:spMkLst>
            <pc:docMk/>
            <pc:sldMk cId="2077655383" sldId="259"/>
            <ac:spMk id="33" creationId="{7941F9B1-B01B-4A84-89D9-B169AEB4E456}"/>
          </ac:spMkLst>
        </pc:spChg>
        <pc:grpChg chg="add">
          <ac:chgData name="Дмитрий Данько" userId="10df47ef27774bc4" providerId="LiveId" clId="{E79CEF2E-EF45-4A08-9859-5CDFF13554A0}" dt="2022-04-23T16:37:56.115" v="30" actId="26606"/>
          <ac:grpSpMkLst>
            <pc:docMk/>
            <pc:sldMk cId="2077655383" sldId="259"/>
            <ac:grpSpMk id="8" creationId="{609316A9-990D-4EC3-A671-70EE5C1493A4}"/>
          </ac:grpSpMkLst>
        </pc:grpChg>
        <pc:grpChg chg="add">
          <ac:chgData name="Дмитрий Данько" userId="10df47ef27774bc4" providerId="LiveId" clId="{E79CEF2E-EF45-4A08-9859-5CDFF13554A0}" dt="2022-04-23T16:37:56.115" v="30" actId="26606"/>
          <ac:grpSpMkLst>
            <pc:docMk/>
            <pc:sldMk cId="2077655383" sldId="259"/>
            <ac:grpSpMk id="22" creationId="{2109F83F-40FE-4DB3-84CC-09FB3340D06D}"/>
          </ac:grpSpMkLst>
        </pc:grpChg>
        <pc:picChg chg="add mod">
          <ac:chgData name="Дмитрий Данько" userId="10df47ef27774bc4" providerId="LiveId" clId="{E79CEF2E-EF45-4A08-9859-5CDFF13554A0}" dt="2022-04-23T16:37:56.115" v="30" actId="26606"/>
          <ac:picMkLst>
            <pc:docMk/>
            <pc:sldMk cId="2077655383" sldId="259"/>
            <ac:picMk id="3" creationId="{CB49CB59-7781-46EB-BA54-69C04546FD83}"/>
          </ac:picMkLst>
        </pc:picChg>
      </pc:sldChg>
      <pc:sldChg chg="del">
        <pc:chgData name="Дмитрий Данько" userId="10df47ef27774bc4" providerId="LiveId" clId="{E79CEF2E-EF45-4A08-9859-5CDFF13554A0}" dt="2022-04-23T16:35:49.293" v="5" actId="47"/>
        <pc:sldMkLst>
          <pc:docMk/>
          <pc:sldMk cId="36876834" sldId="260"/>
        </pc:sldMkLst>
      </pc:sldChg>
      <pc:sldChg chg="addSp modSp add mod setBg">
        <pc:chgData name="Дмитрий Данько" userId="10df47ef27774bc4" providerId="LiveId" clId="{E79CEF2E-EF45-4A08-9859-5CDFF13554A0}" dt="2022-04-23T16:38:13.132" v="33" actId="26606"/>
        <pc:sldMkLst>
          <pc:docMk/>
          <pc:sldMk cId="1143605741" sldId="260"/>
        </pc:sldMkLst>
        <pc:spChg chg="add">
          <ac:chgData name="Дмитрий Данько" userId="10df47ef27774bc4" providerId="LiveId" clId="{E79CEF2E-EF45-4A08-9859-5CDFF13554A0}" dt="2022-04-23T16:38:13.132" v="33" actId="26606"/>
          <ac:spMkLst>
            <pc:docMk/>
            <pc:sldMk cId="1143605741" sldId="260"/>
            <ac:spMk id="20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8:13.132" v="33" actId="26606"/>
          <ac:spMkLst>
            <pc:docMk/>
            <pc:sldMk cId="1143605741" sldId="260"/>
            <ac:spMk id="33" creationId="{7941F9B1-B01B-4A84-89D9-B169AEB4E456}"/>
          </ac:spMkLst>
        </pc:spChg>
        <pc:grpChg chg="add">
          <ac:chgData name="Дмитрий Данько" userId="10df47ef27774bc4" providerId="LiveId" clId="{E79CEF2E-EF45-4A08-9859-5CDFF13554A0}" dt="2022-04-23T16:38:13.132" v="33" actId="26606"/>
          <ac:grpSpMkLst>
            <pc:docMk/>
            <pc:sldMk cId="1143605741" sldId="260"/>
            <ac:grpSpMk id="8" creationId="{A4D026A2-7476-44B0-9648-BB98882F7BA3}"/>
          </ac:grpSpMkLst>
        </pc:grpChg>
        <pc:grpChg chg="add">
          <ac:chgData name="Дмитрий Данько" userId="10df47ef27774bc4" providerId="LiveId" clId="{E79CEF2E-EF45-4A08-9859-5CDFF13554A0}" dt="2022-04-23T16:38:13.132" v="33" actId="26606"/>
          <ac:grpSpMkLst>
            <pc:docMk/>
            <pc:sldMk cId="1143605741" sldId="260"/>
            <ac:grpSpMk id="22" creationId="{2109F83F-40FE-4DB3-84CC-09FB3340D06D}"/>
          </ac:grpSpMkLst>
        </pc:grpChg>
        <pc:picChg chg="add mod">
          <ac:chgData name="Дмитрий Данько" userId="10df47ef27774bc4" providerId="LiveId" clId="{E79CEF2E-EF45-4A08-9859-5CDFF13554A0}" dt="2022-04-23T16:38:13.132" v="33" actId="26606"/>
          <ac:picMkLst>
            <pc:docMk/>
            <pc:sldMk cId="1143605741" sldId="260"/>
            <ac:picMk id="3" creationId="{24D007EB-05AB-437D-BDE6-50D6F5C6E390}"/>
          </ac:picMkLst>
        </pc:picChg>
      </pc:sldChg>
      <pc:sldChg chg="addSp modSp add mod setBg">
        <pc:chgData name="Дмитрий Данько" userId="10df47ef27774bc4" providerId="LiveId" clId="{E79CEF2E-EF45-4A08-9859-5CDFF13554A0}" dt="2022-04-23T16:38:29.604" v="36" actId="26606"/>
        <pc:sldMkLst>
          <pc:docMk/>
          <pc:sldMk cId="748326091" sldId="261"/>
        </pc:sldMkLst>
        <pc:spChg chg="add">
          <ac:chgData name="Дмитрий Данько" userId="10df47ef27774bc4" providerId="LiveId" clId="{E79CEF2E-EF45-4A08-9859-5CDFF13554A0}" dt="2022-04-23T16:38:29.604" v="36" actId="26606"/>
          <ac:spMkLst>
            <pc:docMk/>
            <pc:sldMk cId="748326091" sldId="261"/>
            <ac:spMk id="20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8:29.604" v="36" actId="26606"/>
          <ac:spMkLst>
            <pc:docMk/>
            <pc:sldMk cId="748326091" sldId="261"/>
            <ac:spMk id="33" creationId="{7941F9B1-B01B-4A84-89D9-B169AEB4E456}"/>
          </ac:spMkLst>
        </pc:spChg>
        <pc:grpChg chg="add">
          <ac:chgData name="Дмитрий Данько" userId="10df47ef27774bc4" providerId="LiveId" clId="{E79CEF2E-EF45-4A08-9859-5CDFF13554A0}" dt="2022-04-23T16:38:29.604" v="36" actId="26606"/>
          <ac:grpSpMkLst>
            <pc:docMk/>
            <pc:sldMk cId="748326091" sldId="261"/>
            <ac:grpSpMk id="8" creationId="{5F054EF5-EFE6-45A2-834C-0F0931F39F1E}"/>
          </ac:grpSpMkLst>
        </pc:grpChg>
        <pc:grpChg chg="add">
          <ac:chgData name="Дмитрий Данько" userId="10df47ef27774bc4" providerId="LiveId" clId="{E79CEF2E-EF45-4A08-9859-5CDFF13554A0}" dt="2022-04-23T16:38:29.604" v="36" actId="26606"/>
          <ac:grpSpMkLst>
            <pc:docMk/>
            <pc:sldMk cId="748326091" sldId="261"/>
            <ac:grpSpMk id="22" creationId="{2109F83F-40FE-4DB3-84CC-09FB3340D06D}"/>
          </ac:grpSpMkLst>
        </pc:grpChg>
        <pc:picChg chg="add mod">
          <ac:chgData name="Дмитрий Данько" userId="10df47ef27774bc4" providerId="LiveId" clId="{E79CEF2E-EF45-4A08-9859-5CDFF13554A0}" dt="2022-04-23T16:38:29.604" v="36" actId="26606"/>
          <ac:picMkLst>
            <pc:docMk/>
            <pc:sldMk cId="748326091" sldId="261"/>
            <ac:picMk id="3" creationId="{64B94A6A-A7BE-4AFC-BB26-9D076663655E}"/>
          </ac:picMkLst>
        </pc:picChg>
      </pc:sldChg>
      <pc:sldChg chg="del">
        <pc:chgData name="Дмитрий Данько" userId="10df47ef27774bc4" providerId="LiveId" clId="{E79CEF2E-EF45-4A08-9859-5CDFF13554A0}" dt="2022-04-23T16:35:50.156" v="6" actId="47"/>
        <pc:sldMkLst>
          <pc:docMk/>
          <pc:sldMk cId="1174025472" sldId="261"/>
        </pc:sldMkLst>
      </pc:sldChg>
      <pc:sldChg chg="addSp modSp add mod setBg">
        <pc:chgData name="Дмитрий Данько" userId="10df47ef27774bc4" providerId="LiveId" clId="{E79CEF2E-EF45-4A08-9859-5CDFF13554A0}" dt="2022-04-23T16:38:57.617" v="41" actId="1076"/>
        <pc:sldMkLst>
          <pc:docMk/>
          <pc:sldMk cId="1588203319" sldId="262"/>
        </pc:sldMkLst>
        <pc:spChg chg="add">
          <ac:chgData name="Дмитрий Данько" userId="10df47ef27774bc4" providerId="LiveId" clId="{E79CEF2E-EF45-4A08-9859-5CDFF13554A0}" dt="2022-04-23T16:38:49.419" v="39" actId="26606"/>
          <ac:spMkLst>
            <pc:docMk/>
            <pc:sldMk cId="1588203319" sldId="262"/>
            <ac:spMk id="20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8:49.419" v="39" actId="26606"/>
          <ac:spMkLst>
            <pc:docMk/>
            <pc:sldMk cId="1588203319" sldId="262"/>
            <ac:spMk id="33" creationId="{7941F9B1-B01B-4A84-89D9-B169AEB4E456}"/>
          </ac:spMkLst>
        </pc:spChg>
        <pc:grpChg chg="add">
          <ac:chgData name="Дмитрий Данько" userId="10df47ef27774bc4" providerId="LiveId" clId="{E79CEF2E-EF45-4A08-9859-5CDFF13554A0}" dt="2022-04-23T16:38:49.419" v="39" actId="26606"/>
          <ac:grpSpMkLst>
            <pc:docMk/>
            <pc:sldMk cId="1588203319" sldId="262"/>
            <ac:grpSpMk id="8" creationId="{609316A9-990D-4EC3-A671-70EE5C1493A4}"/>
          </ac:grpSpMkLst>
        </pc:grpChg>
        <pc:grpChg chg="add">
          <ac:chgData name="Дмитрий Данько" userId="10df47ef27774bc4" providerId="LiveId" clId="{E79CEF2E-EF45-4A08-9859-5CDFF13554A0}" dt="2022-04-23T16:38:49.419" v="39" actId="26606"/>
          <ac:grpSpMkLst>
            <pc:docMk/>
            <pc:sldMk cId="1588203319" sldId="262"/>
            <ac:grpSpMk id="22" creationId="{2109F83F-40FE-4DB3-84CC-09FB3340D06D}"/>
          </ac:grpSpMkLst>
        </pc:grpChg>
        <pc:picChg chg="add mod">
          <ac:chgData name="Дмитрий Данько" userId="10df47ef27774bc4" providerId="LiveId" clId="{E79CEF2E-EF45-4A08-9859-5CDFF13554A0}" dt="2022-04-23T16:38:49.419" v="39" actId="26606"/>
          <ac:picMkLst>
            <pc:docMk/>
            <pc:sldMk cId="1588203319" sldId="262"/>
            <ac:picMk id="3" creationId="{F76B0F8D-2CCE-4F75-B8B2-0B013BDBD6E5}"/>
          </ac:picMkLst>
        </pc:picChg>
        <pc:picChg chg="add mod">
          <ac:chgData name="Дмитрий Данько" userId="10df47ef27774bc4" providerId="LiveId" clId="{E79CEF2E-EF45-4A08-9859-5CDFF13554A0}" dt="2022-04-23T16:38:57.617" v="41" actId="1076"/>
          <ac:picMkLst>
            <pc:docMk/>
            <pc:sldMk cId="1588203319" sldId="262"/>
            <ac:picMk id="5" creationId="{06C1E9B4-3893-4D78-9CFB-42F3D0333326}"/>
          </ac:picMkLst>
        </pc:picChg>
      </pc:sldChg>
      <pc:sldChg chg="del">
        <pc:chgData name="Дмитрий Данько" userId="10df47ef27774bc4" providerId="LiveId" clId="{E79CEF2E-EF45-4A08-9859-5CDFF13554A0}" dt="2022-04-23T16:35:52.339" v="9" actId="47"/>
        <pc:sldMkLst>
          <pc:docMk/>
          <pc:sldMk cId="3671395583" sldId="262"/>
        </pc:sldMkLst>
      </pc:sldChg>
      <pc:sldChg chg="del">
        <pc:chgData name="Дмитрий Данько" userId="10df47ef27774bc4" providerId="LiveId" clId="{E79CEF2E-EF45-4A08-9859-5CDFF13554A0}" dt="2022-04-23T16:35:52.821" v="10" actId="47"/>
        <pc:sldMkLst>
          <pc:docMk/>
          <pc:sldMk cId="2414531983" sldId="263"/>
        </pc:sldMkLst>
      </pc:sldChg>
      <pc:sldChg chg="addSp modSp add mod setBg">
        <pc:chgData name="Дмитрий Данько" userId="10df47ef27774bc4" providerId="LiveId" clId="{E79CEF2E-EF45-4A08-9859-5CDFF13554A0}" dt="2022-04-23T16:39:11.172" v="44" actId="26606"/>
        <pc:sldMkLst>
          <pc:docMk/>
          <pc:sldMk cId="3070863221" sldId="263"/>
        </pc:sldMkLst>
        <pc:spChg chg="add">
          <ac:chgData name="Дмитрий Данько" userId="10df47ef27774bc4" providerId="LiveId" clId="{E79CEF2E-EF45-4A08-9859-5CDFF13554A0}" dt="2022-04-23T16:39:11.172" v="44" actId="26606"/>
          <ac:spMkLst>
            <pc:docMk/>
            <pc:sldMk cId="3070863221" sldId="263"/>
            <ac:spMk id="20" creationId="{03E8462A-FEBA-4848-81CC-3F8DA3E477BE}"/>
          </ac:spMkLst>
        </pc:spChg>
        <pc:spChg chg="add">
          <ac:chgData name="Дмитрий Данько" userId="10df47ef27774bc4" providerId="LiveId" clId="{E79CEF2E-EF45-4A08-9859-5CDFF13554A0}" dt="2022-04-23T16:39:11.172" v="44" actId="26606"/>
          <ac:spMkLst>
            <pc:docMk/>
            <pc:sldMk cId="3070863221" sldId="263"/>
            <ac:spMk id="33" creationId="{7941F9B1-B01B-4A84-89D9-B169AEB4E456}"/>
          </ac:spMkLst>
        </pc:spChg>
        <pc:grpChg chg="add">
          <ac:chgData name="Дмитрий Данько" userId="10df47ef27774bc4" providerId="LiveId" clId="{E79CEF2E-EF45-4A08-9859-5CDFF13554A0}" dt="2022-04-23T16:39:11.172" v="44" actId="26606"/>
          <ac:grpSpMkLst>
            <pc:docMk/>
            <pc:sldMk cId="3070863221" sldId="263"/>
            <ac:grpSpMk id="8" creationId="{5F054EF5-EFE6-45A2-834C-0F0931F39F1E}"/>
          </ac:grpSpMkLst>
        </pc:grpChg>
        <pc:grpChg chg="add">
          <ac:chgData name="Дмитрий Данько" userId="10df47ef27774bc4" providerId="LiveId" clId="{E79CEF2E-EF45-4A08-9859-5CDFF13554A0}" dt="2022-04-23T16:39:11.172" v="44" actId="26606"/>
          <ac:grpSpMkLst>
            <pc:docMk/>
            <pc:sldMk cId="3070863221" sldId="263"/>
            <ac:grpSpMk id="22" creationId="{2109F83F-40FE-4DB3-84CC-09FB3340D06D}"/>
          </ac:grpSpMkLst>
        </pc:grpChg>
        <pc:picChg chg="add mod">
          <ac:chgData name="Дмитрий Данько" userId="10df47ef27774bc4" providerId="LiveId" clId="{E79CEF2E-EF45-4A08-9859-5CDFF13554A0}" dt="2022-04-23T16:39:11.172" v="44" actId="26606"/>
          <ac:picMkLst>
            <pc:docMk/>
            <pc:sldMk cId="3070863221" sldId="263"/>
            <ac:picMk id="3" creationId="{6A580EC9-D2E2-41BA-94F0-84586C1A2796}"/>
          </ac:picMkLst>
        </pc:picChg>
      </pc:sldChg>
      <pc:sldChg chg="addSp add mod">
        <pc:chgData name="Дмитрий Данько" userId="10df47ef27774bc4" providerId="LiveId" clId="{E79CEF2E-EF45-4A08-9859-5CDFF13554A0}" dt="2022-04-23T16:39:35.398" v="49" actId="22"/>
        <pc:sldMkLst>
          <pc:docMk/>
          <pc:sldMk cId="2671445062" sldId="264"/>
        </pc:sldMkLst>
        <pc:spChg chg="add">
          <ac:chgData name="Дмитрий Данько" userId="10df47ef27774bc4" providerId="LiveId" clId="{E79CEF2E-EF45-4A08-9859-5CDFF13554A0}" dt="2022-04-23T16:39:35.398" v="49" actId="22"/>
          <ac:spMkLst>
            <pc:docMk/>
            <pc:sldMk cId="2671445062" sldId="264"/>
            <ac:spMk id="3" creationId="{64C28C72-7426-49C1-B10C-B536C5402AE3}"/>
          </ac:spMkLst>
        </pc:spChg>
      </pc:sldChg>
      <pc:sldChg chg="addSp modSp add mod">
        <pc:chgData name="Дмитрий Данько" userId="10df47ef27774bc4" providerId="LiveId" clId="{E79CEF2E-EF45-4A08-9859-5CDFF13554A0}" dt="2022-04-23T16:40:08.489" v="52" actId="1076"/>
        <pc:sldMkLst>
          <pc:docMk/>
          <pc:sldMk cId="2416741214" sldId="265"/>
        </pc:sldMkLst>
        <pc:spChg chg="add mod">
          <ac:chgData name="Дмитрий Данько" userId="10df47ef27774bc4" providerId="LiveId" clId="{E79CEF2E-EF45-4A08-9859-5CDFF13554A0}" dt="2022-04-23T16:40:08.489" v="52" actId="1076"/>
          <ac:spMkLst>
            <pc:docMk/>
            <pc:sldMk cId="2416741214" sldId="265"/>
            <ac:spMk id="3" creationId="{083E14A6-C112-45AE-B873-E345794ACB0D}"/>
          </ac:spMkLst>
        </pc:spChg>
      </pc:sldChg>
      <pc:sldChg chg="add del">
        <pc:chgData name="Дмитрий Данько" userId="10df47ef27774bc4" providerId="LiveId" clId="{E79CEF2E-EF45-4A08-9859-5CDFF13554A0}" dt="2022-04-23T16:40:16.888" v="53" actId="47"/>
        <pc:sldMkLst>
          <pc:docMk/>
          <pc:sldMk cId="2186453626" sldId="266"/>
        </pc:sldMkLst>
      </pc:sldChg>
      <pc:sldChg chg="add del">
        <pc:chgData name="Дмитрий Данько" userId="10df47ef27774bc4" providerId="LiveId" clId="{E79CEF2E-EF45-4A08-9859-5CDFF13554A0}" dt="2022-04-23T16:40:17.521" v="54" actId="47"/>
        <pc:sldMkLst>
          <pc:docMk/>
          <pc:sldMk cId="328743618" sldId="267"/>
        </pc:sldMkLst>
      </pc:sldChg>
      <pc:sldChg chg="add del">
        <pc:chgData name="Дмитрий Данько" userId="10df47ef27774bc4" providerId="LiveId" clId="{E79CEF2E-EF45-4A08-9859-5CDFF13554A0}" dt="2022-04-23T16:40:18.159" v="55" actId="47"/>
        <pc:sldMkLst>
          <pc:docMk/>
          <pc:sldMk cId="4007677895" sldId="268"/>
        </pc:sldMkLst>
      </pc:sldChg>
      <pc:sldChg chg="add del">
        <pc:chgData name="Дмитрий Данько" userId="10df47ef27774bc4" providerId="LiveId" clId="{E79CEF2E-EF45-4A08-9859-5CDFF13554A0}" dt="2022-04-23T16:40:18.662" v="56" actId="47"/>
        <pc:sldMkLst>
          <pc:docMk/>
          <pc:sldMk cId="2839100525" sldId="269"/>
        </pc:sldMkLst>
      </pc:sldChg>
      <pc:sldChg chg="del">
        <pc:chgData name="Дмитрий Данько" userId="10df47ef27774bc4" providerId="LiveId" clId="{E79CEF2E-EF45-4A08-9859-5CDFF13554A0}" dt="2022-04-23T16:35:53.236" v="11" actId="47"/>
        <pc:sldMkLst>
          <pc:docMk/>
          <pc:sldMk cId="4288238023" sldId="270"/>
        </pc:sldMkLst>
      </pc:sldChg>
      <pc:sldChg chg="del">
        <pc:chgData name="Дмитрий Данько" userId="10df47ef27774bc4" providerId="LiveId" clId="{E79CEF2E-EF45-4A08-9859-5CDFF13554A0}" dt="2022-04-23T16:35:52.078" v="8" actId="47"/>
        <pc:sldMkLst>
          <pc:docMk/>
          <pc:sldMk cId="107630439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21FD-702C-4722-B422-F00305B8357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2774-AA92-4CB5-98C3-7A07EA2819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774-AA92-4CB5-98C3-7A07EA2819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3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46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1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3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E0CDC8-CDF5-40B5-9982-80B8258F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913" y="5679440"/>
            <a:ext cx="9144000" cy="1655762"/>
          </a:xfrm>
        </p:spPr>
        <p:txBody>
          <a:bodyPr/>
          <a:lstStyle/>
          <a:p>
            <a:pPr marL="187325" indent="-6350" algn="r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Данько Д. И.</a:t>
            </a:r>
          </a:p>
          <a:p>
            <a:pPr marL="187325" indent="-6350" algn="r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НПМбд-01-21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34B00-647E-4872-9FA9-90423DC9C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2386" y="1782698"/>
            <a:ext cx="7766936" cy="1646302"/>
          </a:xfrm>
        </p:spPr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Управление версиями.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4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E14A6-C112-45AE-B873-E345794ACB0D}"/>
              </a:ext>
            </a:extLst>
          </p:cNvPr>
          <p:cNvSpPr txBox="1"/>
          <p:nvPr/>
        </p:nvSpPr>
        <p:spPr>
          <a:xfrm>
            <a:off x="1463842" y="-122005"/>
            <a:ext cx="7567863" cy="7102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670"/>
              </a:spcAft>
              <a:buFont typeface="+mj-lt"/>
              <a:buAutoNum type="arabicPeriod"/>
              <a:tabLst>
                <a:tab pos="274955" algn="ctr"/>
                <a:tab pos="823595" algn="ctr"/>
              </a:tabLs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Контрольные вопросы</a:t>
            </a:r>
          </a:p>
          <a:p>
            <a:pPr marL="342900" lvl="0" indent="-342900">
              <a:lnSpc>
                <a:spcPct val="103000"/>
              </a:lnSpc>
              <a:spcAft>
                <a:spcPts val="15"/>
              </a:spcAft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Что такое системы контроля версий (VCS) и для решения каких задач они предназначаются?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Системы контроля версий (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Version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Control System, VCS) применяются при работе нескольких человек над одним проектом.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3000"/>
              </a:lnSpc>
              <a:spcAft>
                <a:spcPts val="15"/>
              </a:spcAft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Объясните следующие понятия VCS и их отношения: хранилище,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история, рабочая копия.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Хранилище – место хранения всех данных, основного дерева, веток, коммитов.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Коммит – синоним/копия основного дерева.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История – история всех изменений.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Рабочая копия - текущее состояние файлов проекта, основанное на версии из хранилища.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3000"/>
              </a:lnSpc>
              <a:spcAft>
                <a:spcPts val="15"/>
              </a:spcAft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Что представляют собой и чем отличаются централизованные и децентрализованные VCS? Приведите примеры VCS каждого вида.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Централизованные: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Простота использования.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Вся история — всегда в едином общем хранилище.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Нужно подключение к сети.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Резервное копирование нужно только одному хранилищу.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Удобство разделения прав доступа к хранилищу.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Почти все изменения навсегда попадают в общее хранилище.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Распределенные: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Двухфазный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1) запись в локальную историю;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          2) пересылка изменений другим.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Подключение к сети не нужно.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Локальные хранилища могут служить резервными копиями.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Локальное хранилище контролирует его владелец,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но общее — администратор.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Возможна правка локальной истории перед отправкой на сервер.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3000"/>
              </a:lnSpc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Опишите действия с VCS при единоличной работе с хранилищем. 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Сделать рабочую копию - ветку.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Внести изменения.</a:t>
            </a:r>
          </a:p>
          <a:p>
            <a:pPr marL="40957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Слить с основным репозиторием – деревом.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3000"/>
              </a:lnSpc>
              <a:spcAft>
                <a:spcPts val="15"/>
              </a:spcAft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Опишите порядок работы с общим хранилищем VCS.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Сделать рабочую копию - ветку.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Внести изменения.</a:t>
            </a:r>
          </a:p>
          <a:p>
            <a:pPr marL="40957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Слить с основным репозиторием – деревом.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3000"/>
              </a:lnSpc>
              <a:buFont typeface="+mj-lt"/>
              <a:buAutoNum type="arabicPeriod"/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Каковы основные задачи, решаемые инструментальным средством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409575" indent="-6350">
              <a:lnSpc>
                <a:spcPct val="103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40957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 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две основных задачи: первая — хранить информацию о всех изменениях в вашем коде, начиная с самой первой строчки, а вторая — обеспечение удобства командной работы над кодом.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7. Назовите и дайте краткую характеристику командам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8. Приведите примеры использования при работе с локальным и удалённым репозиториями.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9. Что такое и зачем могут быть нужны ветви (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branches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)? 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10. Как и зачем можно игнорировать некоторые файлы при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67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1E908-1E47-4C85-B528-1DE175A5CB51}"/>
              </a:ext>
            </a:extLst>
          </p:cNvPr>
          <p:cNvSpPr txBox="1"/>
          <p:nvPr/>
        </p:nvSpPr>
        <p:spPr>
          <a:xfrm>
            <a:off x="3043990" y="1136154"/>
            <a:ext cx="6104020" cy="414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670"/>
              </a:spcAft>
              <a:buFont typeface="+mj-lt"/>
              <a:buAutoNum type="arabicPeriod"/>
              <a:tabLst>
                <a:tab pos="274955" algn="ctr"/>
                <a:tab pos="823595" algn="ctr"/>
              </a:tabLst>
            </a:pPr>
            <a:r>
              <a:rPr lang="ru-RU" sz="1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Цель работы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Изучить идеологию и применение средств контроля версий. 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– Освоить умения по работе с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Задание: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– Создать базовую конфигурацию для работы с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– Создать ключ SSH.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– Создать ключ PGP. 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– Настроить подписи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– Зарегистрироваться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– Создать локальный каталог для выполнения заданий по предмету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6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A3F5E3-7D0B-4DC0-99AC-486B6CBD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73" y="1131994"/>
            <a:ext cx="511463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49CB59-7781-46EB-BA54-69C0454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56" y="1131994"/>
            <a:ext cx="660487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D007EB-05AB-437D-BDE6-50D6F5C6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0" y="1273592"/>
            <a:ext cx="7003562" cy="43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94A6A-A7BE-4AFC-BB26-9D076663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0" y="1308609"/>
            <a:ext cx="7003562" cy="42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6B0F8D-2CCE-4F75-B8B2-0B013BDB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0" y="2420425"/>
            <a:ext cx="7003562" cy="2013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1E9B4-3893-4D78-9CFB-42F3D033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53" y="2123219"/>
            <a:ext cx="3055885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580EC9-D2E2-41BA-94F0-84586C1A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0" y="1947684"/>
            <a:ext cx="7003562" cy="29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28C72-7426-49C1-B10C-B536C5402AE3}"/>
              </a:ext>
            </a:extLst>
          </p:cNvPr>
          <p:cNvSpPr txBox="1"/>
          <p:nvPr/>
        </p:nvSpPr>
        <p:spPr>
          <a:xfrm>
            <a:off x="3052011" y="1340546"/>
            <a:ext cx="6104020" cy="418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670"/>
              </a:spcAft>
              <a:buFont typeface="+mj-lt"/>
              <a:buAutoNum type="arabicPeriod"/>
              <a:tabLst>
                <a:tab pos="274955" algn="ctr"/>
                <a:tab pos="823595" algn="ctr"/>
              </a:tabLs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Список команд</a:t>
            </a: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tmp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wget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--no-check-certificate -q https://raw.github.com/petervanderdoes/gitflow/develop/contrib/gitflow-installer.sh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chmod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+x gitflow-installer.sh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sudo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./gitflow-installer.sh install stable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sudo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dnf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install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gh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user.name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didanjko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user.email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ddigorev@gmail.com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core.quotepath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false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init.defaultBranch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master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core.autocrlf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input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core.safecrlf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warn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ssh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-keygen -t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-b 4096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gpg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--full-generate-key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  <a:tabLst>
                <a:tab pos="504190" algn="l"/>
              </a:tabLs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gpg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--list-secret-keys --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keyid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-format LONG		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gpg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--armor --export &lt;…………….&gt; |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xclip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clip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user.signingkey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&lt;…………………&gt;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commit.gpgsign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true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config --global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gpg.program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$(which gpg2)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gh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auth login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mkdir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-p ~/work/study/2021-2022/study_2021-2022_os-intro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 ~/work/study/2021-2022/study_2021-2022_os-intro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gh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repo create study_2021-2022_os-intro</a:t>
            </a:r>
            <a:r>
              <a:rPr lang="en-US" sz="800" dirty="0">
                <a:solidFill>
                  <a:srgbClr val="00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--template=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yamadharma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/course-directory-student-template --public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clone --recursive  git@github.com:/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DankoDmitry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/study_2021-2022_os-intro.git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os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-intro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cd ~/work/study/2021-2022/study_2021-2022_os-intro/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os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-intro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rm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package.json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make COURSE=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os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-intro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add .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 commit -am 'feat(main): make course structure'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7325" indent="-6350">
              <a:lnSpc>
                <a:spcPct val="103000"/>
              </a:lnSpc>
              <a:spcAft>
                <a:spcPts val="15"/>
              </a:spcAft>
            </a:pP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r>
              <a:rPr lang="ru-RU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push</a:t>
            </a:r>
            <a:endParaRPr lang="ru-RU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450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725</Words>
  <Application>Microsoft Office PowerPoint</Application>
  <PresentationFormat>Широкоэкранный</PresentationFormat>
  <Paragraphs>97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 Emoji</vt:lpstr>
      <vt:lpstr>Trebuchet MS</vt:lpstr>
      <vt:lpstr>Wingdings 3</vt:lpstr>
      <vt:lpstr>Аспект</vt:lpstr>
      <vt:lpstr>Управление версиями.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машину.</dc:title>
  <dc:creator>Дмитрий Данько</dc:creator>
  <cp:lastModifiedBy>Дмитрий Данько</cp:lastModifiedBy>
  <cp:revision>1</cp:revision>
  <dcterms:created xsi:type="dcterms:W3CDTF">2022-04-22T12:36:30Z</dcterms:created>
  <dcterms:modified xsi:type="dcterms:W3CDTF">2022-04-23T16:41:16Z</dcterms:modified>
</cp:coreProperties>
</file>