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koDmitry/study_2021-2022_os-intro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Отчёта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Игоревич</a:t>
            </a:r>
            <a:r>
              <a:rPr/>
              <a:t> </a:t>
            </a:r>
            <a:r>
              <a:rPr/>
              <a:t>Данько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Научиться оформлять отчёты с помощью легковесного языка разметки 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– Сделайте отчёт по предыдущей лабораторной работе в формате Markdown. – В качестве отчёта просьба предоставить отчёты в 3 форматах: pdf, docx и md (в архиве, поскольку он должен содержать скриншоты, Makefile и т.д.)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Ссылка на Github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` - Настроим аккаунт на Github.</a:t>
            </a:r>
          </a:p>
          <a:p>
            <a:pPr lvl="1"/>
            <a:r>
              <a:rPr/>
              <a:t>Установка Git-flow.</a:t>
            </a:r>
          </a:p>
          <a:p>
            <a:pPr lvl="1">
              <a:buNone/>
            </a:pPr>
            <a:r>
              <a:rPr/>
              <a:t>Установка Git-flow</a:t>
            </a:r>
          </a:p>
          <a:p>
            <a:pPr lvl="1"/>
            <a:r>
              <a:rPr/>
              <a:t>Создание SSH ключа.</a:t>
            </a:r>
          </a:p>
          <a:p>
            <a:pPr lvl="1">
              <a:buNone/>
            </a:pPr>
            <a:r>
              <a:rPr/>
              <a:t>Создание SSH ключа</a:t>
            </a:r>
          </a:p>
          <a:p>
            <a:pPr lvl="1"/>
            <a:r>
              <a:rPr/>
              <a:t>Создание PGP ключа.</a:t>
            </a:r>
          </a:p>
          <a:p>
            <a:pPr lvl="1">
              <a:buNone/>
            </a:pPr>
            <a:r>
              <a:rPr/>
              <a:t>Создание PGP ключа</a:t>
            </a:r>
          </a:p>
          <a:p>
            <a:pPr lvl="1"/>
            <a:r>
              <a:rPr/>
              <a:t>Логинимся на Git.</a:t>
            </a:r>
          </a:p>
          <a:p>
            <a:pPr lvl="1">
              <a:buNone/>
            </a:pPr>
            <a:r>
              <a:rPr/>
              <a:t>Логинимся на Git</a:t>
            </a:r>
          </a:p>
          <a:p>
            <a:pPr lvl="1"/>
            <a:r>
              <a:rPr/>
              <a:t>Копируем репозиторий.</a:t>
            </a:r>
          </a:p>
          <a:p>
            <a:pPr lvl="1">
              <a:buNone/>
            </a:pPr>
            <a:r>
              <a:rPr/>
              <a:t>Копируем репозиторий</a:t>
            </a:r>
          </a:p>
          <a:p>
            <a:pPr lvl="1"/>
            <a:r>
              <a:rPr/>
              <a:t>Удаляем не нужные файлы и создаём необходимые катологи.</a:t>
            </a:r>
          </a:p>
          <a:p>
            <a:pPr lvl="1"/>
            <a:r>
              <a:rPr/>
              <a:t>Отправляем файлы на сервер.</a:t>
            </a:r>
          </a:p>
          <a:p>
            <a:pPr lvl="1">
              <a:buNone/>
            </a:pPr>
            <a:r>
              <a:rPr/>
              <a:t>Отправляем файлы на сервер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Список</a:t>
            </a:r>
            <a:r>
              <a:rPr/>
              <a:t> </a:t>
            </a:r>
            <a:r>
              <a:rPr/>
              <a:t>команд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cd /tmp</a:t>
            </a:r>
          </a:p>
          <a:p>
            <a:pPr lvl="0" marL="1270000" indent="0">
              <a:buNone/>
            </a:pPr>
            <a:r>
              <a:rPr sz="2000"/>
              <a:t>wget –no-check-certificate -q https://raw.github.com/petervanderdoes/gitflow/develop/contrib/gitflow-installer.sh</a:t>
            </a:r>
          </a:p>
          <a:p>
            <a:pPr lvl="0" marL="1270000" indent="0">
              <a:buNone/>
            </a:pPr>
            <a:r>
              <a:rPr sz="2000"/>
              <a:t>chmod +x gitflow-installer.sh</a:t>
            </a:r>
          </a:p>
          <a:p>
            <a:pPr lvl="0" marL="1270000" indent="0">
              <a:buNone/>
            </a:pPr>
            <a:r>
              <a:rPr sz="2000"/>
              <a:t>sudo ./gitflow-installer.sh install stable</a:t>
            </a:r>
          </a:p>
          <a:p>
            <a:pPr lvl="0" marL="1270000" indent="0">
              <a:buNone/>
            </a:pPr>
            <a:r>
              <a:rPr sz="2000"/>
              <a:t>sudo dnf install gh</a:t>
            </a:r>
          </a:p>
          <a:p>
            <a:pPr lvl="0" marL="1270000" indent="0">
              <a:buNone/>
            </a:pPr>
            <a:r>
              <a:rPr sz="2000"/>
              <a:t>git config –global user.name didanjko</a:t>
            </a:r>
          </a:p>
          <a:p>
            <a:pPr lvl="0" marL="1270000" indent="0">
              <a:buNone/>
            </a:pPr>
            <a:r>
              <a:rPr sz="2000"/>
              <a:t>git config –global user.email ddigorev@gmail.com</a:t>
            </a:r>
          </a:p>
          <a:p>
            <a:pPr lvl="0" marL="1270000" indent="0">
              <a:buNone/>
            </a:pPr>
            <a:r>
              <a:rPr sz="2000"/>
              <a:t>git config –global core.quotepath false</a:t>
            </a:r>
          </a:p>
          <a:p>
            <a:pPr lvl="0" marL="1270000" indent="0">
              <a:buNone/>
            </a:pPr>
            <a:r>
              <a:rPr sz="2000"/>
              <a:t>git config –global init.defaultBranch master</a:t>
            </a:r>
          </a:p>
          <a:p>
            <a:pPr lvl="0" marL="1270000" indent="0">
              <a:buNone/>
            </a:pPr>
            <a:r>
              <a:rPr sz="2000"/>
              <a:t>git config –global core.autocrlf input</a:t>
            </a:r>
          </a:p>
          <a:p>
            <a:pPr lvl="0" marL="1270000" indent="0">
              <a:buNone/>
            </a:pPr>
            <a:r>
              <a:rPr sz="2000"/>
              <a:t>git config –global core.safecrlf warn</a:t>
            </a:r>
          </a:p>
          <a:p>
            <a:pPr lvl="0" marL="1270000" indent="0">
              <a:buNone/>
            </a:pPr>
            <a:r>
              <a:rPr sz="2000"/>
              <a:t>ssh-keygen -t rsa -b 4096</a:t>
            </a:r>
          </a:p>
          <a:p>
            <a:pPr lvl="0" marL="1270000" indent="0">
              <a:buNone/>
            </a:pPr>
            <a:r>
              <a:rPr sz="2000"/>
              <a:t>gpg –full-generate-key</a:t>
            </a:r>
          </a:p>
          <a:p>
            <a:pPr lvl="0" marL="1270000" indent="0">
              <a:buNone/>
            </a:pPr>
            <a:r>
              <a:rPr sz="2000"/>
              <a:t>gpg –list-secret-keys –keyid-format LONG</a:t>
            </a:r>
          </a:p>
          <a:p>
            <a:pPr lvl="0" marL="1270000" indent="0">
              <a:buNone/>
            </a:pPr>
            <a:r>
              <a:rPr sz="2000"/>
              <a:t>gpg –armor –export &lt;…………….&gt; | xclip -sel clip</a:t>
            </a:r>
          </a:p>
          <a:p>
            <a:pPr lvl="0" marL="1270000" indent="0">
              <a:buNone/>
            </a:pPr>
            <a:r>
              <a:rPr sz="2000"/>
              <a:t>git config –global user.signingkey &lt;…………………&gt;</a:t>
            </a:r>
          </a:p>
          <a:p>
            <a:pPr lvl="0" marL="1270000" indent="0">
              <a:buNone/>
            </a:pPr>
            <a:r>
              <a:rPr sz="2000"/>
              <a:t>git config –global commit.gpgsign true</a:t>
            </a:r>
          </a:p>
          <a:p>
            <a:pPr lvl="0" marL="1270000" indent="0">
              <a:buNone/>
            </a:pPr>
            <a:r>
              <a:rPr sz="2000"/>
              <a:t>git config –global gpg.program $(which gpg2)</a:t>
            </a:r>
          </a:p>
          <a:p>
            <a:pPr lvl="0" marL="1270000" indent="0">
              <a:buNone/>
            </a:pPr>
            <a:r>
              <a:rPr sz="2000"/>
              <a:t>gh auth login</a:t>
            </a:r>
          </a:p>
          <a:p>
            <a:pPr lvl="0" marL="1270000" indent="0">
              <a:buNone/>
            </a:pPr>
            <a:r>
              <a:rPr sz="2000"/>
              <a:t>mkdir -p ~/work/study/2021-2022/study_2021-2022_os-intro</a:t>
            </a:r>
          </a:p>
          <a:p>
            <a:pPr lvl="0" marL="1270000" indent="0">
              <a:buNone/>
            </a:pPr>
            <a:r>
              <a:rPr sz="2000"/>
              <a:t>cd ~/work/study/2021-2022/study_2021-2022_os-intro</a:t>
            </a:r>
          </a:p>
          <a:p>
            <a:pPr lvl="0" marL="1270000" indent="0">
              <a:buNone/>
            </a:pPr>
            <a:r>
              <a:rPr sz="2000"/>
              <a:t>gh repo create study_2021-2022_os-intro –template=yamadharma/course-directory-student-template –public</a:t>
            </a:r>
          </a:p>
          <a:p>
            <a:pPr lvl="0" marL="1270000" indent="0">
              <a:buNone/>
            </a:pPr>
            <a:r>
              <a:rPr sz="2000"/>
              <a:t>git clone –recursive git@github.com:/DankoDmitry/study_2021-2022_os-intro.git os-intro</a:t>
            </a:r>
          </a:p>
          <a:p>
            <a:pPr lvl="0" marL="1270000" indent="0">
              <a:buNone/>
            </a:pPr>
            <a:r>
              <a:rPr sz="2000"/>
              <a:t>cd ~/work/study/2021-2022/study_2021-2022_os-intro/os-intro</a:t>
            </a:r>
          </a:p>
          <a:p>
            <a:pPr lvl="0" marL="1270000" indent="0">
              <a:buNone/>
            </a:pPr>
            <a:r>
              <a:rPr sz="2000"/>
              <a:t>rm package.json</a:t>
            </a:r>
          </a:p>
          <a:p>
            <a:pPr lvl="0" marL="1270000" indent="0">
              <a:buNone/>
            </a:pPr>
            <a:r>
              <a:rPr sz="2000"/>
              <a:t>make COURSE=os-intro</a:t>
            </a:r>
          </a:p>
          <a:p>
            <a:pPr lvl="0" marL="1270000" indent="0">
              <a:buNone/>
            </a:pPr>
            <a:r>
              <a:rPr sz="2000"/>
              <a:t>git add .</a:t>
            </a:r>
          </a:p>
          <a:p>
            <a:pPr lvl="0" marL="1270000" indent="0">
              <a:buNone/>
            </a:pPr>
            <a:r>
              <a:rPr sz="2000"/>
              <a:t>git commit -am ‘feat(main): make course structure’</a:t>
            </a:r>
          </a:p>
          <a:p>
            <a:pPr lvl="0" marL="1270000" indent="0">
              <a:buNone/>
            </a:pPr>
            <a:r>
              <a:rPr sz="2000"/>
              <a:t>git push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Контрольные</a:t>
            </a:r>
            <a:r>
              <a:rPr/>
              <a:t> </a:t>
            </a:r>
            <a:r>
              <a:rPr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Что такое системы контроля версий (VCS) и для решения каких задач они предназначаются? Системы контроля версий (Version Control System, VCS) применяются при работе нескольких человек над одним проектом.</a:t>
            </a:r>
          </a:p>
          <a:p>
            <a:pPr lvl="1">
              <a:buAutoNum type="arabicPeriod"/>
            </a:pPr>
            <a:r>
              <a:rPr/>
              <a:t>Объясните следующие понятия VCS и их отношения: хранилище, commit, история, рабочая копия. -Хранилище – место хранения всех данных, основного дерева, веток, коммитов. -Коммит – синоним/копия основного дерева. -История – история всех изменений. -Рабочая копия - текущее состояние файлов проекта, основанное на версии из хранилища.</a:t>
            </a:r>
          </a:p>
          <a:p>
            <a:pPr lvl="1">
              <a:buAutoNum type="arabicPeriod"/>
            </a:pPr>
            <a:r>
              <a:rPr/>
              <a:t>Что представляют собой и чем отличаются централизованные и децентрализованные VCS? Приведите примеры VCS каждого вида. -Централизованные: * Простота использования. * Вся история — всегда в едином общем хранилище. * Нужно подключение к сети. * Резервное копирование нужно только одному хранилищу. * Удобство разделения прав доступа к хранилищу. * Почти все изменения навсегда попадают в общее хранилище.</a:t>
            </a:r>
          </a:p>
          <a:p>
            <a:pPr lvl="1">
              <a:buNone/>
            </a:pPr>
            <a:r>
              <a:rPr/>
              <a:t>-Распределенные: * Двухфазный commit: -запись в локальную историю; -пересылка изменений другим. * Подключение к сети не нужно. * Локальные хранилища могут служить резервными копиями. * Локальное хранилище контролирует его владелец, * но общее — администратор. * Возможна правка локальной истории перед отправкой на сервер.</a:t>
            </a:r>
          </a:p>
          <a:p>
            <a:pPr lvl="1">
              <a:buAutoNum type="arabicPeriod"/>
            </a:pPr>
            <a:r>
              <a:rPr/>
              <a:t>Опишите действия с VCS при единоличной работе с хранилищем.</a:t>
            </a:r>
          </a:p>
          <a:p>
            <a:pPr lvl="1">
              <a:buNone/>
            </a:pPr>
            <a:r>
              <a:rPr/>
              <a:t>-Сделать рабочую копию - ветку. -Внести изменения. -Слить с основным репозиторием – деревом.</a:t>
            </a:r>
          </a:p>
          <a:p>
            <a:pPr lvl="1">
              <a:buAutoNum type="arabicPeriod"/>
            </a:pPr>
            <a:r>
              <a:rPr/>
              <a:t>Опишите порядок работы с общим хранилищем VCS.</a:t>
            </a:r>
          </a:p>
          <a:p>
            <a:pPr lvl="1">
              <a:buNone/>
            </a:pPr>
            <a:r>
              <a:rPr/>
              <a:t>-Сделать рабочую копию - ветку. -Внести изменения. -Слить с основным репозиторием – деревом.</a:t>
            </a:r>
          </a:p>
          <a:p>
            <a:pPr lvl="1">
              <a:buAutoNum type="arabicPeriod"/>
            </a:pPr>
            <a:r>
              <a:rPr/>
              <a:t>Каковы основные задачи, решаемые инструментальным средством git?</a:t>
            </a:r>
          </a:p>
          <a:p>
            <a:pPr lvl="1">
              <a:buNone/>
            </a:pPr>
            <a:r>
              <a:rPr/>
              <a:t>У Git две основных задачи: первая — хранить информацию о всех изменениях в вашем коде, начиная с самой первой строчки, а вторая — обеспечение удобства командной работы над кодом.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PT Mono"/>
              </a:rPr>
              <a:t>Выполняя данную лабораторную работу, несколько разобрались с работой Git и Github в частности, создали свой репозиторий по образцу.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Отчёта по лабораторной работе № 3</dc:title>
  <dc:creator>Дмитрий Игоревич Данько</dc:creator>
  <cp:keywords/>
  <dcterms:created xsi:type="dcterms:W3CDTF">2022-04-29T15:11:17Z</dcterms:created>
  <dcterms:modified xsi:type="dcterms:W3CDTF">2022-04-29T15:11:17Z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tableTitle">
    <vt:lpwstr>Таблица</vt:lpwstr>
  </property>
  <property fmtid="{D5CDD505-2E9C-101B-9397-08002B2CF9AE}" pid="33" name="toc">
    <vt:lpwstr>True</vt:lpwstr>
  </property>
  <property fmtid="{D5CDD505-2E9C-101B-9397-08002B2CF9AE}" pid="34" name="toc-depth">
    <vt:lpwstr>2</vt:lpwstr>
  </property>
  <property fmtid="{D5CDD505-2E9C-101B-9397-08002B2CF9AE}" pid="35" name="toc-title">
    <vt:lpwstr>Содержание</vt:lpwstr>
  </property>
</Properties>
</file>