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3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59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117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54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374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398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20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74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84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11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61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4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9A5F34-EAE0-4327-B079-C24E756CC3F6}" type="datetimeFigureOut">
              <a:rPr lang="es-CL" smtClean="0"/>
              <a:t>11-07-2021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822E9-F21D-4943-9460-2F8529AC6F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3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72dMWTPak0&amp;ab_channel=CristianGonzale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61" y="2688167"/>
            <a:ext cx="8002502" cy="404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</a:t>
            </a:r>
            <a:br>
              <a:rPr lang="es-MX" dirty="0" smtClean="0"/>
            </a:br>
            <a:r>
              <a:rPr lang="es-MX" dirty="0" smtClean="0"/>
              <a:t>PYTHON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3187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El código que escriben los programadores puede ser escrito en distintos lenguajes de programación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(por ejemplo Python)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 y luego se guarda como un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archivo ejecutable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MX" sz="3200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268" name="Picture 4" descr="Como Crear un Archivo Ejecutable Python (Convertir .PY a .EXE)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17" y="3400424"/>
            <a:ext cx="4665132" cy="262413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82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XTENSIONES de ARCHIVOS EJECUTABLES 】Tipos ▷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7" y="716622"/>
            <a:ext cx="7953310" cy="397665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600200" y="53832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Archivo ejecutable.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/>
          <p:cNvCxnSpPr/>
          <p:nvPr/>
        </p:nvCxnSpPr>
        <p:spPr>
          <a:xfrm flipV="1">
            <a:off x="8172450" y="2128838"/>
            <a:ext cx="1232032" cy="214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6"/>
          <p:cNvSpPr/>
          <p:nvPr/>
        </p:nvSpPr>
        <p:spPr>
          <a:xfrm rot="2307170">
            <a:off x="7367449" y="1436776"/>
            <a:ext cx="491480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Directamente con el CPU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131191" y="1213841"/>
            <a:ext cx="4122295" cy="55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pic>
        <p:nvPicPr>
          <p:cNvPr id="10244" name="Picture 4" descr="Cómo funcionan los hilos o threads de un procesador (CPU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0" y="4373294"/>
            <a:ext cx="4070115" cy="228944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Qué es el CPU de una computadora? Explicado brevemente | Digital Trends  Españ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7" y="3940938"/>
            <a:ext cx="4120597" cy="27443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Formatos de archivo en Computer-Projects-FMUSER FM / TV Broadcast Proveedor  úni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0" y="14289"/>
            <a:ext cx="1219527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4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Finalmente, para que</a:t>
            </a:r>
            <a:r>
              <a:rPr lang="es-MX" sz="3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 código fuente pueda transformarse en un archivo ejecutable, es necesario tener un compilador o un intérprete, que es quien transformará el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código fuente 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lenguaje de máquina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, para que lo pueda leer la </a:t>
            </a:r>
            <a:r>
              <a:rPr lang="es-MX" sz="3200" b="1" dirty="0" err="1" smtClean="0">
                <a:latin typeface="+mj-lt"/>
                <a:cs typeface="Times New Roman" panose="02020603050405020304" pitchFamily="18" charset="0"/>
              </a:rPr>
              <a:t>cpu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A este proceso se le llama “Compilación”.</a:t>
            </a:r>
            <a:endParaRPr lang="es-MX" sz="32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  <a:hlinkClick r:id="rId3"/>
              </a:rPr>
              <a:t>https://www.youtube.com/watch?v=a72dMWTPak0&amp;ab_channel=CristianGonzalez</a:t>
            </a:r>
            <a:endParaRPr lang="es-MX" sz="3200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MX" sz="32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77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1752600"/>
            <a:ext cx="5944593" cy="49538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985840" y="1083442"/>
            <a:ext cx="6229556" cy="3416320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Ahora si…  Vamos a Python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22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del curso</a:t>
            </a:r>
            <a:r>
              <a:rPr lang="es-MX" sz="4800" b="1" dirty="0" smtClean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200" y="1545891"/>
            <a:ext cx="9871256" cy="131160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Programar y distribuir programas y aplicaciones con Python.</a:t>
            </a:r>
            <a:endParaRPr lang="es-CL" sz="3200" dirty="0"/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795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es Python?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200" y="1843088"/>
            <a:ext cx="9483129" cy="3343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Python</a:t>
            </a:r>
            <a:r>
              <a:rPr lang="es-MX" sz="3200" dirty="0"/>
              <a:t> es un </a:t>
            </a:r>
            <a:r>
              <a:rPr lang="es-MX" sz="3200" b="1" dirty="0">
                <a:solidFill>
                  <a:srgbClr val="FFFF00"/>
                </a:solidFill>
              </a:rPr>
              <a:t>lenguaje de programación </a:t>
            </a:r>
            <a:r>
              <a:rPr lang="es-MX" sz="3200" dirty="0" smtClean="0"/>
              <a:t>de </a:t>
            </a:r>
            <a:r>
              <a:rPr lang="es-MX" sz="3200" dirty="0" err="1" smtClean="0"/>
              <a:t>tipado</a:t>
            </a:r>
            <a:r>
              <a:rPr lang="es-MX" sz="3200" dirty="0" smtClean="0"/>
              <a:t> dinámico, </a:t>
            </a:r>
            <a:r>
              <a:rPr lang="es-MX" sz="3200" dirty="0" smtClean="0"/>
              <a:t>interpretado</a:t>
            </a:r>
            <a:r>
              <a:rPr lang="es-MX" sz="3200" dirty="0"/>
              <a:t>, </a:t>
            </a:r>
            <a:r>
              <a:rPr lang="es-MX" sz="3200" dirty="0" err="1"/>
              <a:t>multiparadigma</a:t>
            </a:r>
            <a:r>
              <a:rPr lang="es-MX" sz="3200" dirty="0"/>
              <a:t> y </a:t>
            </a:r>
            <a:r>
              <a:rPr lang="es-MX" sz="3200" dirty="0" smtClean="0"/>
              <a:t>multiplataforma,</a:t>
            </a:r>
            <a:r>
              <a:rPr lang="es-MX" sz="3200" dirty="0"/>
              <a:t> </a:t>
            </a:r>
            <a:r>
              <a:rPr lang="es-MX" sz="3200" dirty="0" smtClean="0"/>
              <a:t>usado principalmente </a:t>
            </a:r>
            <a:r>
              <a:rPr lang="es-MX" sz="3200" dirty="0"/>
              <a:t>en Big Data, AI (Inteligencia Artificial), Data </a:t>
            </a:r>
            <a:r>
              <a:rPr lang="es-MX" sz="3200" dirty="0" err="1"/>
              <a:t>Science</a:t>
            </a:r>
            <a:r>
              <a:rPr lang="es-MX" sz="3200" dirty="0"/>
              <a:t>, </a:t>
            </a:r>
            <a:r>
              <a:rPr lang="es-MX" sz="3200" dirty="0" err="1"/>
              <a:t>frameworks</a:t>
            </a:r>
            <a:r>
              <a:rPr lang="es-MX" sz="3200" dirty="0"/>
              <a:t> de </a:t>
            </a:r>
            <a:r>
              <a:rPr lang="es-MX" sz="3200" dirty="0" smtClean="0"/>
              <a:t>pruebas, desarrollo web y aplicaciones informáticas.</a:t>
            </a:r>
          </a:p>
        </p:txBody>
      </p:sp>
      <p:pic>
        <p:nvPicPr>
          <p:cNvPr id="103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28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que se usa Python.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780" y="445798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86" y="1545891"/>
            <a:ext cx="8511580" cy="4957522"/>
          </a:xfrm>
          <a:prstGeom prst="rect">
            <a:avLst/>
          </a:prstGeom>
        </p:spPr>
      </p:pic>
      <p:sp>
        <p:nvSpPr>
          <p:cNvPr id="8" name="Rectángulo 6"/>
          <p:cNvSpPr/>
          <p:nvPr/>
        </p:nvSpPr>
        <p:spPr>
          <a:xfrm>
            <a:off x="105314" y="5514149"/>
            <a:ext cx="149488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Juegos</a:t>
            </a:r>
          </a:p>
        </p:txBody>
      </p:sp>
      <p:sp>
        <p:nvSpPr>
          <p:cNvPr id="9" name="Rectángulo 6"/>
          <p:cNvSpPr/>
          <p:nvPr/>
        </p:nvSpPr>
        <p:spPr>
          <a:xfrm>
            <a:off x="105314" y="4499762"/>
            <a:ext cx="1757363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Gráficos</a:t>
            </a:r>
          </a:p>
        </p:txBody>
      </p:sp>
      <p:sp>
        <p:nvSpPr>
          <p:cNvPr id="10" name="Rectángulo 6"/>
          <p:cNvSpPr/>
          <p:nvPr/>
        </p:nvSpPr>
        <p:spPr>
          <a:xfrm>
            <a:off x="105314" y="3467922"/>
            <a:ext cx="4652868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Propósitos Educacionales</a:t>
            </a:r>
          </a:p>
        </p:txBody>
      </p:sp>
      <p:sp>
        <p:nvSpPr>
          <p:cNvPr id="12" name="Rectángulo 6"/>
          <p:cNvSpPr/>
          <p:nvPr/>
        </p:nvSpPr>
        <p:spPr>
          <a:xfrm>
            <a:off x="105314" y="2440554"/>
            <a:ext cx="4914806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Aprendizaje Automático IA</a:t>
            </a:r>
          </a:p>
        </p:txBody>
      </p:sp>
      <p:sp>
        <p:nvSpPr>
          <p:cNvPr id="13" name="Rectángulo 6"/>
          <p:cNvSpPr/>
          <p:nvPr/>
        </p:nvSpPr>
        <p:spPr>
          <a:xfrm>
            <a:off x="8968627" y="1674457"/>
            <a:ext cx="2871617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Desarrollo Web</a:t>
            </a:r>
          </a:p>
        </p:txBody>
      </p:sp>
      <p:sp>
        <p:nvSpPr>
          <p:cNvPr id="15" name="Rectángulo 6"/>
          <p:cNvSpPr/>
          <p:nvPr/>
        </p:nvSpPr>
        <p:spPr>
          <a:xfrm>
            <a:off x="8148732" y="574363"/>
            <a:ext cx="1757363" cy="8429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3200" dirty="0" smtClean="0"/>
              <a:t>Big Data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7986713" y="1545891"/>
            <a:ext cx="365479" cy="971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8345395" y="2517419"/>
            <a:ext cx="576118" cy="3114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5172075" y="2957468"/>
            <a:ext cx="1757363" cy="100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4758182" y="3889403"/>
            <a:ext cx="2171256" cy="184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1971270" y="4916771"/>
            <a:ext cx="4958169" cy="1732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1660922" y="5633822"/>
            <a:ext cx="5268516" cy="318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4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Descarga e instalación de Python.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600200" y="1611852"/>
            <a:ext cx="974407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Descarga e instala Python en tu computador ingresando a la siguiente dirección y siguiendo las instrucciones de tu profesor.</a:t>
            </a:r>
          </a:p>
          <a:p>
            <a:pPr algn="just"/>
            <a:endParaRPr lang="es-CL" sz="3200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s-CL" sz="3200" dirty="0" smtClean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/>
              </a:rPr>
              <a:t>https://www.python.org/</a:t>
            </a:r>
            <a:endParaRPr lang="es-CL" sz="3200" dirty="0" smtClean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endParaRPr lang="es-CL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73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Básica.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1" y="2423028"/>
            <a:ext cx="11528382" cy="2128778"/>
          </a:xfrm>
          <a:prstGeom prst="rect">
            <a:avLst/>
          </a:prstGeom>
          <a:ln w="25400" cmpd="sng">
            <a:solidFill>
              <a:schemeClr val="tx1"/>
            </a:solidFill>
          </a:ln>
          <a:effectLst>
            <a:softEdge rad="25400"/>
          </a:effec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Una vez dentro de IDLE, ingresa a opciones y aplica las configuraciones que indica el profesor:</a:t>
            </a:r>
            <a:endParaRPr lang="es-CL" sz="12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16" y="2150298"/>
            <a:ext cx="3643106" cy="441439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821709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gramador De Horas Extras Feliz | imágenes de gráficos png gratis -  Lov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56" y="1628774"/>
            <a:ext cx="4902200" cy="490220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8702" y="818909"/>
            <a:ext cx="6229556" cy="4524315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 </a:t>
            </a:r>
            <a:r>
              <a:rPr lang="es-MX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PROGRAMAR</a:t>
            </a:r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SE HA DICHO!!!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1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iensa antes de codificar - programador c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467" y="1948721"/>
            <a:ext cx="6362533" cy="476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0139" y="2955017"/>
            <a:ext cx="6229556" cy="2308324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¿Qué es un programa?</a:t>
            </a:r>
            <a:endParaRPr lang="es-CL"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714502" y="383804"/>
            <a:ext cx="76562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Pero primero… </a:t>
            </a:r>
            <a:endParaRPr lang="es-CL" sz="8000" dirty="0"/>
          </a:p>
        </p:txBody>
      </p:sp>
    </p:spTree>
    <p:extLst>
      <p:ext uri="{BB962C8B-B14F-4D97-AF65-F5344CB8AC3E}">
        <p14:creationId xmlns:p14="http://schemas.microsoft.com/office/powerpoint/2010/main" val="1714931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590073">
            <a:off x="-121757" y="5473444"/>
            <a:ext cx="3212130" cy="924372"/>
          </a:xfrm>
        </p:spPr>
        <p:txBody>
          <a:bodyPr/>
          <a:lstStyle/>
          <a:p>
            <a:r>
              <a:rPr lang="es-MX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PYTHON</a:t>
            </a:r>
            <a:endParaRPr lang="es-CL" dirty="0"/>
          </a:p>
        </p:txBody>
      </p:sp>
      <p:sp>
        <p:nvSpPr>
          <p:cNvPr id="5" name="CuadroTexto 4"/>
          <p:cNvSpPr txBox="1"/>
          <p:nvPr/>
        </p:nvSpPr>
        <p:spPr>
          <a:xfrm>
            <a:off x="1600200" y="403412"/>
            <a:ext cx="10273553" cy="830997"/>
          </a:xfrm>
          <a:prstGeom prst="rect">
            <a:avLst/>
          </a:prstGeom>
          <a:noFill/>
          <a:ln w="412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s-MX" sz="4800" b="1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MX" sz="4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programa es…</a:t>
            </a:r>
            <a:endParaRPr lang="es-CL" sz="2800" b="1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0" descr="Clases Abstractas - Ejemplos Prácticos con Python y ABC - Mi Diario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43" y="268863"/>
            <a:ext cx="2178826" cy="110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600200" y="1354672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Una serie de instrucciones que se le dan a una computadora para realizar una acción específica.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595432" y="2692935"/>
            <a:ext cx="9744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Esta serie de instrucciones se escriben en código y se les llama </a:t>
            </a:r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código fuente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90668" y="4031207"/>
            <a:ext cx="9744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Y a las personas que escriben</a:t>
            </a:r>
          </a:p>
          <a:p>
            <a:pPr algn="just"/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códigos fuente, se les llama</a:t>
            </a:r>
          </a:p>
          <a:p>
            <a:pPr algn="just"/>
            <a:r>
              <a:rPr lang="es-MX" sz="3200" b="1" dirty="0" smtClean="0">
                <a:latin typeface="+mj-lt"/>
                <a:cs typeface="Times New Roman" panose="02020603050405020304" pitchFamily="18" charset="0"/>
              </a:rPr>
              <a:t>programadores</a:t>
            </a:r>
            <a:r>
              <a:rPr lang="es-MX" sz="3200" dirty="0" smtClean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 descr="Se puede ser programador y feliz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28" y="3770153"/>
            <a:ext cx="4733925" cy="271462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57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331</TotalTime>
  <Words>262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Comic Sans MS</vt:lpstr>
      <vt:lpstr>Corbel</vt:lpstr>
      <vt:lpstr>Times New Roman</vt:lpstr>
      <vt:lpstr>Parallax</vt:lpstr>
      <vt:lpstr>Introducción a 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Colegio12</dc:creator>
  <cp:lastModifiedBy>Colegio12</cp:lastModifiedBy>
  <cp:revision>28</cp:revision>
  <dcterms:created xsi:type="dcterms:W3CDTF">2021-07-12T01:51:14Z</dcterms:created>
  <dcterms:modified xsi:type="dcterms:W3CDTF">2021-07-12T07:22:20Z</dcterms:modified>
</cp:coreProperties>
</file>