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0012534-F9E7-4BB7-9717-5182F072DFFC}" type="datetimeFigureOut">
              <a:rPr lang="es-CL" smtClean="0"/>
              <a:t>08-11-2021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7CDB8A8-1C0E-45BB-B55E-3D6777EBFB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370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534-F9E7-4BB7-9717-5182F072DFFC}" type="datetimeFigureOut">
              <a:rPr lang="es-CL" smtClean="0"/>
              <a:t>08-11-2021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B8A8-1C0E-45BB-B55E-3D6777EBFB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944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012534-F9E7-4BB7-9717-5182F072DFFC}" type="datetimeFigureOut">
              <a:rPr lang="es-CL" smtClean="0"/>
              <a:t>08-11-2021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CDB8A8-1C0E-45BB-B55E-3D6777EBFB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8705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012534-F9E7-4BB7-9717-5182F072DFFC}" type="datetimeFigureOut">
              <a:rPr lang="es-CL" smtClean="0"/>
              <a:t>08-11-2021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CDB8A8-1C0E-45BB-B55E-3D6777EBFB7A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14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012534-F9E7-4BB7-9717-5182F072DFFC}" type="datetimeFigureOut">
              <a:rPr lang="es-CL" smtClean="0"/>
              <a:t>08-11-2021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CDB8A8-1C0E-45BB-B55E-3D6777EBFB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0542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534-F9E7-4BB7-9717-5182F072DFFC}" type="datetimeFigureOut">
              <a:rPr lang="es-CL" smtClean="0"/>
              <a:t>08-11-2021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B8A8-1C0E-45BB-B55E-3D6777EBFB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280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534-F9E7-4BB7-9717-5182F072DFFC}" type="datetimeFigureOut">
              <a:rPr lang="es-CL" smtClean="0"/>
              <a:t>08-11-2021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B8A8-1C0E-45BB-B55E-3D6777EBFB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4538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534-F9E7-4BB7-9717-5182F072DFFC}" type="datetimeFigureOut">
              <a:rPr lang="es-CL" smtClean="0"/>
              <a:t>08-11-2021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B8A8-1C0E-45BB-B55E-3D6777EBFB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2170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012534-F9E7-4BB7-9717-5182F072DFFC}" type="datetimeFigureOut">
              <a:rPr lang="es-CL" smtClean="0"/>
              <a:t>08-11-2021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CDB8A8-1C0E-45BB-B55E-3D6777EBFB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910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534-F9E7-4BB7-9717-5182F072DFFC}" type="datetimeFigureOut">
              <a:rPr lang="es-CL" smtClean="0"/>
              <a:t>08-11-2021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B8A8-1C0E-45BB-B55E-3D6777EBFB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705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012534-F9E7-4BB7-9717-5182F072DFFC}" type="datetimeFigureOut">
              <a:rPr lang="es-CL" smtClean="0"/>
              <a:t>08-11-2021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CDB8A8-1C0E-45BB-B55E-3D6777EBFB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6391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534-F9E7-4BB7-9717-5182F072DFFC}" type="datetimeFigureOut">
              <a:rPr lang="es-CL" smtClean="0"/>
              <a:t>08-11-2021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B8A8-1C0E-45BB-B55E-3D6777EBFB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604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534-F9E7-4BB7-9717-5182F072DFFC}" type="datetimeFigureOut">
              <a:rPr lang="es-CL" smtClean="0"/>
              <a:t>08-11-2021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B8A8-1C0E-45BB-B55E-3D6777EBFB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041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534-F9E7-4BB7-9717-5182F072DFFC}" type="datetimeFigureOut">
              <a:rPr lang="es-CL" smtClean="0"/>
              <a:t>08-11-2021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B8A8-1C0E-45BB-B55E-3D6777EBFB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532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534-F9E7-4BB7-9717-5182F072DFFC}" type="datetimeFigureOut">
              <a:rPr lang="es-CL" smtClean="0"/>
              <a:t>08-11-2021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B8A8-1C0E-45BB-B55E-3D6777EBFB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761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534-F9E7-4BB7-9717-5182F072DFFC}" type="datetimeFigureOut">
              <a:rPr lang="es-CL" smtClean="0"/>
              <a:t>08-11-2021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B8A8-1C0E-45BB-B55E-3D6777EBFB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607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2534-F9E7-4BB7-9717-5182F072DFFC}" type="datetimeFigureOut">
              <a:rPr lang="es-CL" smtClean="0"/>
              <a:t>08-11-2021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B8A8-1C0E-45BB-B55E-3D6777EBFB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51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12534-F9E7-4BB7-9717-5182F072DFFC}" type="datetimeFigureOut">
              <a:rPr lang="es-CL" smtClean="0"/>
              <a:t>08-11-2021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DB8A8-1C0E-45BB-B55E-3D6777EBFB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7961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D09C1-0995-4A0E-A491-E842C72AC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Python	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0177EE-553A-4261-9080-1FBF9ED59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81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7E84A-5D6F-413C-827D-9AF22516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446" y="764373"/>
            <a:ext cx="9958754" cy="1293028"/>
          </a:xfrm>
        </p:spPr>
        <p:txBody>
          <a:bodyPr>
            <a:normAutofit fontScale="90000"/>
          </a:bodyPr>
          <a:lstStyle/>
          <a:p>
            <a:r>
              <a:rPr lang="es-MX" sz="6000" dirty="0"/>
              <a:t>Concatenados</a:t>
            </a:r>
            <a:br>
              <a:rPr lang="es-MX" dirty="0"/>
            </a:br>
            <a:r>
              <a:rPr lang="es-MX" dirty="0"/>
              <a:t>¿Cómo imprimir un output al usuario?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D27F3-E124-4B65-883C-75E53083B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489" y="2180492"/>
            <a:ext cx="11549576" cy="4515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Para imprimir un texto escribiremos </a:t>
            </a:r>
            <a:r>
              <a:rPr lang="es-CL" dirty="0" err="1"/>
              <a:t>print</a:t>
            </a:r>
            <a:r>
              <a:rPr lang="es-CL" dirty="0"/>
              <a:t>(“Algo dentro de unas comillas dobles”):</a:t>
            </a:r>
          </a:p>
          <a:p>
            <a:pPr marL="0" indent="0" algn="ctr">
              <a:buNone/>
            </a:pPr>
            <a:endParaRPr lang="es-CL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s-CL" dirty="0" err="1">
                <a:solidFill>
                  <a:srgbClr val="7030A0"/>
                </a:solidFill>
              </a:rPr>
              <a:t>print</a:t>
            </a:r>
            <a:r>
              <a:rPr lang="es-CL" dirty="0"/>
              <a:t>(</a:t>
            </a:r>
            <a:r>
              <a:rPr lang="es-CL" dirty="0">
                <a:solidFill>
                  <a:srgbClr val="00B050"/>
                </a:solidFill>
              </a:rPr>
              <a:t>“Hola Mundo”</a:t>
            </a:r>
            <a:r>
              <a:rPr lang="es-CL" dirty="0"/>
              <a:t>)</a:t>
            </a:r>
          </a:p>
          <a:p>
            <a:pPr marL="0" indent="0" algn="ctr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El texto se coloreará verde y podremos escribir todo tipo de símbolos y eso será lo que se imprimirá en pantalla al correr el programa.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Un programa siempre imprime el mismo mensaje a cada usuario, pero los datos del usuario siempre son distintos, por lo tanto, los resultados  para cada usuario son variables. Debemos juntar texto con variables para interactuar con el usuario.</a:t>
            </a:r>
          </a:p>
          <a:p>
            <a:pPr marL="0" indent="0">
              <a:buNone/>
            </a:pPr>
            <a:endParaRPr lang="es-CL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7E84A-5D6F-413C-827D-9AF22516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446" y="764373"/>
            <a:ext cx="9958754" cy="1293028"/>
          </a:xfrm>
        </p:spPr>
        <p:txBody>
          <a:bodyPr>
            <a:normAutofit fontScale="90000"/>
          </a:bodyPr>
          <a:lstStyle/>
          <a:p>
            <a:r>
              <a:rPr lang="es-MX" sz="6000" dirty="0"/>
              <a:t>Concatenados</a:t>
            </a:r>
            <a:br>
              <a:rPr lang="es-MX" dirty="0"/>
            </a:br>
            <a:r>
              <a:rPr lang="es-MX" dirty="0"/>
              <a:t>¿Cómo imprimir un output al usuario?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D27F3-E124-4B65-883C-75E53083B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489" y="2180492"/>
            <a:ext cx="11549576" cy="4515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b="1" dirty="0">
                <a:solidFill>
                  <a:srgbClr val="FF0000"/>
                </a:solidFill>
              </a:rPr>
              <a:t>Ejemplo:</a:t>
            </a:r>
          </a:p>
          <a:p>
            <a:pPr marL="0" indent="0">
              <a:buNone/>
            </a:pPr>
            <a:r>
              <a:rPr lang="es-CL" dirty="0" err="1">
                <a:solidFill>
                  <a:srgbClr val="7030A0"/>
                </a:solidFill>
              </a:rPr>
              <a:t>print</a:t>
            </a:r>
            <a:r>
              <a:rPr lang="es-CL" dirty="0"/>
              <a:t>(</a:t>
            </a:r>
            <a:r>
              <a:rPr lang="es-CL" dirty="0">
                <a:solidFill>
                  <a:srgbClr val="00B050"/>
                </a:solidFill>
              </a:rPr>
              <a:t>“los “</a:t>
            </a:r>
            <a:r>
              <a:rPr lang="es-CL" dirty="0"/>
              <a:t>, metros , </a:t>
            </a:r>
            <a:r>
              <a:rPr lang="es-CL" dirty="0">
                <a:solidFill>
                  <a:srgbClr val="00B050"/>
                </a:solidFill>
              </a:rPr>
              <a:t>“ metros que ingresaste, equivalen a “ </a:t>
            </a:r>
            <a:r>
              <a:rPr lang="es-CL" dirty="0"/>
              <a:t>, centímetros , </a:t>
            </a:r>
            <a:r>
              <a:rPr lang="es-CL" dirty="0">
                <a:solidFill>
                  <a:srgbClr val="00B050"/>
                </a:solidFill>
              </a:rPr>
              <a:t>“ centímetros.”</a:t>
            </a:r>
            <a:r>
              <a:rPr lang="es-CL" dirty="0"/>
              <a:t>)</a:t>
            </a:r>
          </a:p>
          <a:p>
            <a:pPr marL="0" indent="0">
              <a:buNone/>
            </a:pPr>
            <a:endParaRPr lang="es-CL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CL" b="1" dirty="0">
                <a:solidFill>
                  <a:srgbClr val="FF0000"/>
                </a:solidFill>
              </a:rPr>
              <a:t>Ejemplo:</a:t>
            </a:r>
          </a:p>
          <a:p>
            <a:pPr marL="0" indent="0">
              <a:buNone/>
            </a:pPr>
            <a:r>
              <a:rPr lang="es-CL" dirty="0" err="1">
                <a:solidFill>
                  <a:srgbClr val="7030A0"/>
                </a:solidFill>
              </a:rPr>
              <a:t>print</a:t>
            </a:r>
            <a:r>
              <a:rPr lang="es-CL" dirty="0"/>
              <a:t>(metros + centímetros)</a:t>
            </a:r>
          </a:p>
          <a:p>
            <a:pPr marL="0" indent="0">
              <a:buNone/>
            </a:pPr>
            <a:endParaRPr lang="es-CL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CL" b="1" dirty="0">
                <a:solidFill>
                  <a:srgbClr val="FF0000"/>
                </a:solidFill>
              </a:rPr>
              <a:t>Ejemplo:</a:t>
            </a:r>
          </a:p>
          <a:p>
            <a:pPr marL="0" indent="0">
              <a:buNone/>
            </a:pPr>
            <a:r>
              <a:rPr lang="es-CL" dirty="0" err="1">
                <a:solidFill>
                  <a:srgbClr val="7030A0"/>
                </a:solidFill>
              </a:rPr>
              <a:t>print</a:t>
            </a:r>
            <a:r>
              <a:rPr lang="es-CL" dirty="0"/>
              <a:t>(</a:t>
            </a:r>
            <a:r>
              <a:rPr lang="es-CL" dirty="0" err="1">
                <a:solidFill>
                  <a:srgbClr val="7030A0"/>
                </a:solidFill>
              </a:rPr>
              <a:t>str</a:t>
            </a:r>
            <a:r>
              <a:rPr lang="es-CL" dirty="0"/>
              <a:t>(kg) + </a:t>
            </a:r>
            <a:r>
              <a:rPr lang="es-CL" dirty="0">
                <a:solidFill>
                  <a:srgbClr val="00B050"/>
                </a:solidFill>
              </a:rPr>
              <a:t>“ kilogramos es lo que masa el objeto </a:t>
            </a:r>
            <a:r>
              <a:rPr lang="es-CL" dirty="0" err="1">
                <a:solidFill>
                  <a:srgbClr val="00B050"/>
                </a:solidFill>
              </a:rPr>
              <a:t>n°</a:t>
            </a:r>
            <a:r>
              <a:rPr lang="es-CL" dirty="0">
                <a:solidFill>
                  <a:srgbClr val="00B050"/>
                </a:solidFill>
              </a:rPr>
              <a:t>“</a:t>
            </a:r>
            <a:r>
              <a:rPr lang="es-CL" dirty="0"/>
              <a:t> + </a:t>
            </a:r>
            <a:r>
              <a:rPr lang="es-CL" dirty="0" err="1">
                <a:solidFill>
                  <a:srgbClr val="7030A0"/>
                </a:solidFill>
              </a:rPr>
              <a:t>str</a:t>
            </a:r>
            <a:r>
              <a:rPr lang="es-CL" dirty="0"/>
              <a:t>(objeto))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9696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4E9C7-60E3-40F2-A477-6ECAB44F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764373"/>
            <a:ext cx="10043160" cy="1293028"/>
          </a:xfrm>
        </p:spPr>
        <p:txBody>
          <a:bodyPr>
            <a:normAutofit fontScale="90000"/>
          </a:bodyPr>
          <a:lstStyle/>
          <a:p>
            <a:r>
              <a:rPr lang="es-MX" sz="6000" dirty="0"/>
              <a:t>redondear</a:t>
            </a:r>
            <a:br>
              <a:rPr lang="es-MX" sz="6000" dirty="0"/>
            </a:br>
            <a:r>
              <a:rPr lang="es-MX" dirty="0"/>
              <a:t>a una cantidad definida de decimales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97279E-D64E-483F-8E74-7E3983B10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Para que el valor de una variable sea redondeado a un valor con una cantidad de decimales definidos, usaremos el comando</a:t>
            </a:r>
          </a:p>
          <a:p>
            <a:pPr marL="0" indent="0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round(</a:t>
            </a:r>
            <a:r>
              <a:rPr lang="es-MX" dirty="0" err="1"/>
              <a:t>x,n</a:t>
            </a:r>
            <a:r>
              <a:rPr lang="es-MX" dirty="0"/>
              <a:t>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donde x es la variable a redondear y n la cantidad de decimales que se desea imprimir en pantalla.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CL" b="1" dirty="0">
                <a:solidFill>
                  <a:srgbClr val="FF0000"/>
                </a:solidFill>
              </a:rPr>
              <a:t>Ejemplo:</a:t>
            </a:r>
          </a:p>
          <a:p>
            <a:pPr marL="0" indent="0">
              <a:buNone/>
            </a:pPr>
            <a:r>
              <a:rPr lang="es-CL" b="1" dirty="0">
                <a:solidFill>
                  <a:srgbClr val="7030A0"/>
                </a:solidFill>
              </a:rPr>
              <a:t>round</a:t>
            </a:r>
            <a:r>
              <a:rPr lang="es-CL" b="1" dirty="0"/>
              <a:t>(peri,2)</a:t>
            </a:r>
          </a:p>
        </p:txBody>
      </p:sp>
    </p:spTree>
    <p:extLst>
      <p:ext uri="{BB962C8B-B14F-4D97-AF65-F5344CB8AC3E}">
        <p14:creationId xmlns:p14="http://schemas.microsoft.com/office/powerpoint/2010/main" val="156103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977D6422-8720-4625-A78D-50B2C5EEE0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:r>
                  <a:rPr lang="es-MX" sz="6000" dirty="0"/>
                  <a:t>Constante pi </a:t>
                </a:r>
                <a:r>
                  <a:rPr lang="es-MX" dirty="0"/>
                  <a:t> </a:t>
                </a:r>
                <a:br>
                  <a:rPr lang="es-MX" dirty="0"/>
                </a:b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=3,1415926…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977D6422-8720-4625-A78D-50B2C5EEE0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0188" r="-566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6A226-085D-4AD8-B64A-2D0188D4AE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150" y="2168989"/>
                <a:ext cx="11619915" cy="4486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MX" dirty="0"/>
                  <a:t>Para obtenerla necesitamos importar la librería de matemáticas de Python y para esto escribimos:</a:t>
                </a:r>
              </a:p>
              <a:p>
                <a:pPr marL="0" indent="0">
                  <a:buNone/>
                </a:pPr>
                <a:r>
                  <a:rPr lang="es-MX" dirty="0" err="1">
                    <a:solidFill>
                      <a:srgbClr val="FFC000"/>
                    </a:solidFill>
                  </a:rPr>
                  <a:t>import</a:t>
                </a:r>
                <a:r>
                  <a:rPr lang="es-MX" dirty="0"/>
                  <a:t> </a:t>
                </a:r>
                <a:r>
                  <a:rPr lang="es-MX" dirty="0" err="1"/>
                  <a:t>math</a:t>
                </a:r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/>
                  <a:t>De esta forma, Python reconocerá de aquí en adelante a la variable </a:t>
                </a:r>
                <a:r>
                  <a:rPr lang="es-MX" dirty="0" err="1"/>
                  <a:t>math.pi</a:t>
                </a:r>
                <a:r>
                  <a:rPr lang="es-MX" dirty="0"/>
                  <a:t> como el valor exacto del número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s-MX" dirty="0"/>
                  <a:t>.</a:t>
                </a:r>
              </a:p>
              <a:p>
                <a:pPr marL="0" indent="0">
                  <a:buNone/>
                </a:pPr>
                <a:r>
                  <a:rPr lang="es-MX" dirty="0"/>
                  <a:t>Podemos</a:t>
                </a:r>
              </a:p>
              <a:p>
                <a:pPr marL="0" indent="0">
                  <a:buNone/>
                </a:pPr>
                <a:r>
                  <a:rPr lang="es-MX" dirty="0"/>
                  <a:t>imprimir: </a:t>
                </a:r>
                <a:r>
                  <a:rPr lang="es-MX" dirty="0" err="1"/>
                  <a:t>print</a:t>
                </a:r>
                <a:r>
                  <a:rPr lang="es-MX" dirty="0"/>
                  <a:t>(</a:t>
                </a:r>
                <a:r>
                  <a:rPr lang="es-MX" dirty="0" err="1"/>
                  <a:t>math.pi</a:t>
                </a:r>
                <a:r>
                  <a:rPr lang="es-MX" dirty="0"/>
                  <a:t>)</a:t>
                </a:r>
              </a:p>
              <a:p>
                <a:pPr marL="0" indent="0">
                  <a:buNone/>
                </a:pPr>
                <a:r>
                  <a:rPr lang="es-MX" dirty="0"/>
                  <a:t>operar: </a:t>
                </a:r>
                <a:r>
                  <a:rPr lang="es-MX" dirty="0" err="1"/>
                  <a:t>perímetro_circulo</a:t>
                </a:r>
                <a:r>
                  <a:rPr lang="es-MX" dirty="0"/>
                  <a:t> = 2*</a:t>
                </a:r>
                <a:r>
                  <a:rPr lang="es-MX" dirty="0" err="1"/>
                  <a:t>math.pi</a:t>
                </a:r>
                <a:r>
                  <a:rPr lang="es-MX" dirty="0"/>
                  <a:t>*r</a:t>
                </a:r>
              </a:p>
              <a:p>
                <a:pPr marL="0" indent="0">
                  <a:buNone/>
                </a:pPr>
                <a:r>
                  <a:rPr lang="es-MX" dirty="0"/>
                  <a:t>o redondear: pi = round(math.pi,2)</a:t>
                </a:r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86A226-085D-4AD8-B64A-2D0188D4AE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150" y="2168989"/>
                <a:ext cx="11619915" cy="4486275"/>
              </a:xfrm>
              <a:blipFill>
                <a:blip r:embed="rId3"/>
                <a:stretch>
                  <a:fillRect l="-682" t="-1766" r="-89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33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DD0EC-C2FF-40BE-95EC-88B8D5AF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dirty="0"/>
              <a:t>Librería </a:t>
            </a:r>
            <a:r>
              <a:rPr lang="es-MX" sz="5400" dirty="0" err="1"/>
              <a:t>Math</a:t>
            </a:r>
            <a:endParaRPr lang="es-CL" sz="5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98A6FE-772A-421F-B728-27C04A8E5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1856935"/>
            <a:ext cx="11816862" cy="48533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L" dirty="0"/>
              <a:t>En esta librería se encuentran funciones aritméticas, trigonométricas, hiperbólicas, exponenciales y logarítmicas, además de números complejos y el número e.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 err="1"/>
              <a:t>import</a:t>
            </a:r>
            <a:r>
              <a:rPr lang="es-CL" dirty="0"/>
              <a:t> </a:t>
            </a:r>
            <a:r>
              <a:rPr lang="es-CL" dirty="0" err="1"/>
              <a:t>math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 err="1"/>
              <a:t>math.ceil</a:t>
            </a:r>
            <a:r>
              <a:rPr lang="es-CL" dirty="0"/>
              <a:t>(1.001)    # </a:t>
            </a:r>
            <a:r>
              <a:rPr lang="es-CL" dirty="0" err="1"/>
              <a:t>returns</a:t>
            </a:r>
            <a:r>
              <a:rPr lang="es-CL" dirty="0"/>
              <a:t> 2</a:t>
            </a:r>
          </a:p>
          <a:p>
            <a:pPr marL="0" indent="0">
              <a:buNone/>
            </a:pPr>
            <a:r>
              <a:rPr lang="es-CL" dirty="0" err="1"/>
              <a:t>math.floor</a:t>
            </a:r>
            <a:r>
              <a:rPr lang="es-CL" dirty="0"/>
              <a:t>(1.001)   # </a:t>
            </a:r>
            <a:r>
              <a:rPr lang="es-CL" dirty="0" err="1"/>
              <a:t>returns</a:t>
            </a:r>
            <a:r>
              <a:rPr lang="es-CL" dirty="0"/>
              <a:t> 1</a:t>
            </a:r>
          </a:p>
          <a:p>
            <a:pPr marL="0" indent="0">
              <a:buNone/>
            </a:pPr>
            <a:r>
              <a:rPr lang="es-CL" dirty="0" err="1"/>
              <a:t>math.factorial</a:t>
            </a:r>
            <a:r>
              <a:rPr lang="es-CL" dirty="0"/>
              <a:t>(10)  # </a:t>
            </a:r>
            <a:r>
              <a:rPr lang="es-CL" dirty="0" err="1"/>
              <a:t>returns</a:t>
            </a:r>
            <a:r>
              <a:rPr lang="es-CL" dirty="0"/>
              <a:t> 3628800</a:t>
            </a:r>
          </a:p>
          <a:p>
            <a:pPr marL="0" indent="0">
              <a:buNone/>
            </a:pPr>
            <a:r>
              <a:rPr lang="es-CL" dirty="0" err="1"/>
              <a:t>math.gcd</a:t>
            </a:r>
            <a:r>
              <a:rPr lang="es-CL" dirty="0"/>
              <a:t>(10,125)    # </a:t>
            </a:r>
            <a:r>
              <a:rPr lang="es-CL" dirty="0" err="1"/>
              <a:t>returns</a:t>
            </a:r>
            <a:r>
              <a:rPr lang="es-CL" dirty="0"/>
              <a:t> 5 (máximo común divisor)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 err="1"/>
              <a:t>math.trunc</a:t>
            </a:r>
            <a:r>
              <a:rPr lang="es-CL" dirty="0"/>
              <a:t>(1.001)   # </a:t>
            </a:r>
            <a:r>
              <a:rPr lang="es-CL" dirty="0" err="1"/>
              <a:t>returns</a:t>
            </a:r>
            <a:r>
              <a:rPr lang="es-CL" dirty="0"/>
              <a:t> 1</a:t>
            </a:r>
          </a:p>
          <a:p>
            <a:pPr marL="0" indent="0">
              <a:buNone/>
            </a:pPr>
            <a:r>
              <a:rPr lang="es-CL" dirty="0" err="1"/>
              <a:t>math.trunc</a:t>
            </a:r>
            <a:r>
              <a:rPr lang="es-CL" dirty="0"/>
              <a:t>(1.999)   # </a:t>
            </a:r>
            <a:r>
              <a:rPr lang="es-CL" dirty="0" err="1"/>
              <a:t>returns</a:t>
            </a:r>
            <a:r>
              <a:rPr lang="es-CL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171610086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3476</TotalTime>
  <Words>399</Words>
  <Application>Microsoft Office PowerPoint</Application>
  <PresentationFormat>Panorámica</PresentationFormat>
  <Paragraphs>48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Century Gothic</vt:lpstr>
      <vt:lpstr>Estela de condensación</vt:lpstr>
      <vt:lpstr>Python </vt:lpstr>
      <vt:lpstr>Concatenados ¿Cómo imprimir un output al usuario?</vt:lpstr>
      <vt:lpstr>Concatenados ¿Cómo imprimir un output al usuario?</vt:lpstr>
      <vt:lpstr>redondear a una cantidad definida de decimales</vt:lpstr>
      <vt:lpstr>Constante pi   π=3,1415926…</vt:lpstr>
      <vt:lpstr>Librería Math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usuario28</dc:creator>
  <cp:lastModifiedBy>usuario28</cp:lastModifiedBy>
  <cp:revision>14</cp:revision>
  <dcterms:created xsi:type="dcterms:W3CDTF">2021-11-05T02:53:35Z</dcterms:created>
  <dcterms:modified xsi:type="dcterms:W3CDTF">2021-11-08T12:51:21Z</dcterms:modified>
</cp:coreProperties>
</file>