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2" autoAdjust="0"/>
    <p:restoredTop sz="9950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66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2249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9808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0900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171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951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84584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1208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4721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2260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049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19574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7896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9041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73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9708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0647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6201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885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05839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9000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2971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9415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114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31806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9731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4024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389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51990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1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344885" y="3504647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T. Ravichandran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12220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/asunm1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4731222032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B.COM(CORPORATE SECRECTARYSHIP)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6138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609600" y="1371600"/>
            <a:ext cx="9372599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1)The data is taken from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edunet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foundation dash board.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the dataset contains the employee details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3) the dataset contains 26 features of the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 COLLECTION: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1)We took 9 features out of the 26 features in the dataset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Those features are empid , first name, last name,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unit,emp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type, emp status, gender, emp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scores, emp ranking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3) These features are used in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for tracking the working skills of employees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6811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228600" y="457200"/>
            <a:ext cx="8915400" cy="61247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CLEANING</a:t>
            </a:r>
            <a:r>
              <a:rPr lang="en-US" altLang="zh-CN" sz="18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1) We found the missing values using the conditional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formatting in the exit date by highlighting the blank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2) We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seprated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those missing blank values using the       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filtering method.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1) We found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using the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performance rating column.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2) we used a formula to find the performance level of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employee. The formula is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</a:t>
            </a: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=IFS(Z9&gt;=5,"VERY HIGH",Z9&gt;=4,"HIGH",Z9&gt;=3,"MED",TRUE,"LOW")</a:t>
            </a: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SUMMARY: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1)We used pivot table to summarize the employee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2) We used graph and pie chart for data visualization which helps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in better understanding for the people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9090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133600" y="1257297"/>
            <a:ext cx="6310661" cy="45726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3761386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533400" y="381000"/>
            <a:ext cx="10820400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1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BAR GRAPH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05000" y="956917"/>
            <a:ext cx="7315636" cy="494416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630432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991600" cy="36933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the analysis, we found employee performance level from various business unit in the organisation . In that we found the performance of the PL unit is 13% which is highest performance and following by PYZ , SVG is 12% . The employees from these business unit are performing well than other units in the organisation.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We used the pivot table for summarizing the performance of each unit and found the best performing business unit. We used the bar graph and pie chart for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visualization which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helped us in understanding well about the situation. The best performed business unit employees will get rewards and incentives to motivate them for working hard  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3208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663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90327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533400" y="1293495"/>
            <a:ext cx="8305800" cy="50311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,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 performance using excel to track the working skills of the employees in their job role.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motivate the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low 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give rewards to employees whose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 are high and very high  to improve their current performance.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can track the contribution made by the employees towards the growth and development of the business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20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8564789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609599" y="1447800"/>
            <a:ext cx="8048624" cy="4062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In this project we are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analyzing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about the employees and their performance level using pivot table and graphs in excel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This project shows the level of performance of the employees from different type of business unit in the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organnisation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level of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are categorized into four level are 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                   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very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2)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3) med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                 4) low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5552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3447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1) Organisation 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2) Employers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3)Managers</a:t>
            </a: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4)Employee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1699012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2971799" y="1695450"/>
            <a:ext cx="7620000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TECHNIQUES USED: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: to highlight missing values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 : removing the missing exit date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 : for calculating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 table:  summarize the employee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 chart and pie chart : Data Visualization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5197991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839200" cy="517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took the employee dataset which is given for project . The dataset contains 26 features . But we used only 9 features in it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  All the 9 features are the following: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id-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num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first name-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type- full time , part time, contract 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level-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high,low,med,very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high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gender- women, men 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business unit-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rating- numeric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preformace</a:t>
            </a: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scores-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emp status- text</a:t>
            </a:r>
            <a:endParaRPr lang="en-US" altLang="zh-CN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                             </a:t>
            </a:r>
            <a:endParaRPr lang="zh-CN" altLang="en-US" sz="2400" b="0" i="0" u="none" strike="noStrike" kern="0" cap="none" spc="0" baseline="0"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8324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2743200" y="2354703"/>
            <a:ext cx="8534019" cy="212365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used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particular formula for finding the performance level of employee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formula is 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=IFS(Z8&gt;=5,"VERY HIGH",Z8&gt;=4,"HIGH",Z8&gt;=3,"MED",TRUE,"LOW")</a:t>
            </a:r>
            <a:endParaRPr lang="en-US" altLang="zh-CN" sz="2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5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14</cp:revision>
  <dcterms:created xsi:type="dcterms:W3CDTF">2024-03-29T15:07:22Z</dcterms:created>
  <dcterms:modified xsi:type="dcterms:W3CDTF">2024-09-03T03:13:17Z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