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  <p:sldMasterId id="2147483722" r:id="rId2"/>
  </p:sldMasterIdLst>
  <p:notesMasterIdLst>
    <p:notesMasterId r:id="rId51"/>
  </p:notesMasterIdLst>
  <p:sldIdLst>
    <p:sldId id="256" r:id="rId3"/>
    <p:sldId id="298" r:id="rId4"/>
    <p:sldId id="265" r:id="rId5"/>
    <p:sldId id="338" r:id="rId6"/>
    <p:sldId id="339" r:id="rId7"/>
    <p:sldId id="286" r:id="rId8"/>
    <p:sldId id="285" r:id="rId9"/>
    <p:sldId id="305" r:id="rId10"/>
    <p:sldId id="306" r:id="rId11"/>
    <p:sldId id="267" r:id="rId12"/>
    <p:sldId id="287" r:id="rId13"/>
    <p:sldId id="326" r:id="rId14"/>
    <p:sldId id="327" r:id="rId15"/>
    <p:sldId id="328" r:id="rId16"/>
    <p:sldId id="329" r:id="rId17"/>
    <p:sldId id="330" r:id="rId18"/>
    <p:sldId id="277" r:id="rId19"/>
    <p:sldId id="279" r:id="rId20"/>
    <p:sldId id="331" r:id="rId21"/>
    <p:sldId id="332" r:id="rId22"/>
    <p:sldId id="333" r:id="rId23"/>
    <p:sldId id="334" r:id="rId24"/>
    <p:sldId id="324" r:id="rId25"/>
    <p:sldId id="283" r:id="rId26"/>
    <p:sldId id="322" r:id="rId27"/>
    <p:sldId id="323" r:id="rId28"/>
    <p:sldId id="320" r:id="rId29"/>
    <p:sldId id="321" r:id="rId30"/>
    <p:sldId id="290" r:id="rId31"/>
    <p:sldId id="310" r:id="rId32"/>
    <p:sldId id="311" r:id="rId33"/>
    <p:sldId id="319" r:id="rId34"/>
    <p:sldId id="296" r:id="rId35"/>
    <p:sldId id="297" r:id="rId36"/>
    <p:sldId id="313" r:id="rId37"/>
    <p:sldId id="303" r:id="rId38"/>
    <p:sldId id="304" r:id="rId39"/>
    <p:sldId id="340" r:id="rId40"/>
    <p:sldId id="271" r:id="rId41"/>
    <p:sldId id="274" r:id="rId42"/>
    <p:sldId id="300" r:id="rId43"/>
    <p:sldId id="273" r:id="rId44"/>
    <p:sldId id="275" r:id="rId45"/>
    <p:sldId id="325" r:id="rId46"/>
    <p:sldId id="335" r:id="rId47"/>
    <p:sldId id="336" r:id="rId48"/>
    <p:sldId id="337" r:id="rId49"/>
    <p:sldId id="307" r:id="rId5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65A"/>
    <a:srgbClr val="C8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023FC-7E57-4DF1-8C4E-7109BE5B67E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B0B1B3-9C44-49FE-BB4B-4BC4089ED427}">
      <dgm:prSet/>
      <dgm:spPr/>
      <dgm:t>
        <a:bodyPr/>
        <a:lstStyle/>
        <a:p>
          <a:r>
            <a:rPr lang="en-US"/>
            <a:t>Veteran_charity_practice.ipynb</a:t>
          </a:r>
        </a:p>
      </dgm:t>
    </dgm:pt>
    <dgm:pt modelId="{F5328945-3973-441E-9A0E-EEB458FEB227}" type="parTrans" cxnId="{B2AE8114-81D9-4C41-9989-5D070FD630C1}">
      <dgm:prSet/>
      <dgm:spPr/>
      <dgm:t>
        <a:bodyPr/>
        <a:lstStyle/>
        <a:p>
          <a:endParaRPr lang="en-US"/>
        </a:p>
      </dgm:t>
    </dgm:pt>
    <dgm:pt modelId="{EBEAA3E0-F5E4-4063-8FF4-5A1338B06820}" type="sibTrans" cxnId="{B2AE8114-81D9-4C41-9989-5D070FD630C1}">
      <dgm:prSet/>
      <dgm:spPr/>
      <dgm:t>
        <a:bodyPr/>
        <a:lstStyle/>
        <a:p>
          <a:endParaRPr lang="en-US"/>
        </a:p>
      </dgm:t>
    </dgm:pt>
    <dgm:pt modelId="{7E3407D9-CEE6-4226-BE21-48E31C718DE2}">
      <dgm:prSet/>
      <dgm:spPr/>
      <dgm:t>
        <a:bodyPr/>
        <a:lstStyle/>
        <a:p>
          <a:r>
            <a:rPr lang="en-US"/>
            <a:t>Notebook som innehåller övningar på det som vi gått igenom i teoridelen</a:t>
          </a:r>
        </a:p>
      </dgm:t>
    </dgm:pt>
    <dgm:pt modelId="{B098E738-F85F-47FB-AE7F-E8B09486C96D}" type="parTrans" cxnId="{A134540C-BBDA-4501-AC6C-3B65EFDD86EC}">
      <dgm:prSet/>
      <dgm:spPr/>
      <dgm:t>
        <a:bodyPr/>
        <a:lstStyle/>
        <a:p>
          <a:endParaRPr lang="en-US"/>
        </a:p>
      </dgm:t>
    </dgm:pt>
    <dgm:pt modelId="{D96576F9-6A67-48C3-96C5-6AC9CB338C03}" type="sibTrans" cxnId="{A134540C-BBDA-4501-AC6C-3B65EFDD86EC}">
      <dgm:prSet/>
      <dgm:spPr/>
      <dgm:t>
        <a:bodyPr/>
        <a:lstStyle/>
        <a:p>
          <a:endParaRPr lang="en-US"/>
        </a:p>
      </dgm:t>
    </dgm:pt>
    <dgm:pt modelId="{4FA9BD1F-2406-4456-8768-408AF304C65C}">
      <dgm:prSet/>
      <dgm:spPr/>
      <dgm:t>
        <a:bodyPr/>
        <a:lstStyle/>
        <a:p>
          <a:r>
            <a:rPr lang="en-US"/>
            <a:t>Veteran_charity_solutions.ipynb</a:t>
          </a:r>
        </a:p>
      </dgm:t>
    </dgm:pt>
    <dgm:pt modelId="{3E6DB478-51E5-4056-80DF-A06AD4F4CF95}" type="parTrans" cxnId="{F82C82BE-41E1-4A9E-82E1-3A8E129F8E85}">
      <dgm:prSet/>
      <dgm:spPr/>
      <dgm:t>
        <a:bodyPr/>
        <a:lstStyle/>
        <a:p>
          <a:endParaRPr lang="en-US"/>
        </a:p>
      </dgm:t>
    </dgm:pt>
    <dgm:pt modelId="{ED6970F6-1FD8-46C6-9729-B27B482796DE}" type="sibTrans" cxnId="{F82C82BE-41E1-4A9E-82E1-3A8E129F8E85}">
      <dgm:prSet/>
      <dgm:spPr/>
      <dgm:t>
        <a:bodyPr/>
        <a:lstStyle/>
        <a:p>
          <a:endParaRPr lang="en-US"/>
        </a:p>
      </dgm:t>
    </dgm:pt>
    <dgm:pt modelId="{C4DB0506-5287-48DE-A434-2482560AFB03}">
      <dgm:prSet/>
      <dgm:spPr/>
      <dgm:t>
        <a:bodyPr/>
        <a:lstStyle/>
        <a:p>
          <a:r>
            <a:rPr lang="en-US"/>
            <a:t>Lösningsförslag </a:t>
          </a:r>
        </a:p>
      </dgm:t>
    </dgm:pt>
    <dgm:pt modelId="{22567561-FD83-42D5-ABF8-344123C584A8}" type="parTrans" cxnId="{3ABCEF41-E329-4D68-BD87-9D8B1FFFAB06}">
      <dgm:prSet/>
      <dgm:spPr/>
      <dgm:t>
        <a:bodyPr/>
        <a:lstStyle/>
        <a:p>
          <a:endParaRPr lang="en-US"/>
        </a:p>
      </dgm:t>
    </dgm:pt>
    <dgm:pt modelId="{4708CA37-CB89-451C-A122-0049C0E96BA0}" type="sibTrans" cxnId="{3ABCEF41-E329-4D68-BD87-9D8B1FFFAB06}">
      <dgm:prSet/>
      <dgm:spPr/>
      <dgm:t>
        <a:bodyPr/>
        <a:lstStyle/>
        <a:p>
          <a:endParaRPr lang="en-US"/>
        </a:p>
      </dgm:t>
    </dgm:pt>
    <dgm:pt modelId="{A5ED874A-FF68-4736-9C01-FF4FD27016B0}" type="pres">
      <dgm:prSet presAssocID="{ADA023FC-7E57-4DF1-8C4E-7109BE5B67E7}" presName="root" presStyleCnt="0">
        <dgm:presLayoutVars>
          <dgm:dir/>
          <dgm:resizeHandles val="exact"/>
        </dgm:presLayoutVars>
      </dgm:prSet>
      <dgm:spPr/>
    </dgm:pt>
    <dgm:pt modelId="{58480D9B-F20A-485B-A7FE-97F09AB63A3F}" type="pres">
      <dgm:prSet presAssocID="{F6B0B1B3-9C44-49FE-BB4B-4BC4089ED427}" presName="compNode" presStyleCnt="0"/>
      <dgm:spPr/>
    </dgm:pt>
    <dgm:pt modelId="{F9058866-F83F-47A1-AD45-03876A22352F}" type="pres">
      <dgm:prSet presAssocID="{F6B0B1B3-9C44-49FE-BB4B-4BC4089ED427}" presName="bgRect" presStyleLbl="bgShp" presStyleIdx="0" presStyleCnt="2"/>
      <dgm:spPr/>
    </dgm:pt>
    <dgm:pt modelId="{16B5BBE3-3440-4732-834D-A37F0B10AF0C}" type="pres">
      <dgm:prSet presAssocID="{F6B0B1B3-9C44-49FE-BB4B-4BC4089ED4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11647C-F526-40E5-A548-67983B41DCFA}" type="pres">
      <dgm:prSet presAssocID="{F6B0B1B3-9C44-49FE-BB4B-4BC4089ED427}" presName="spaceRect" presStyleCnt="0"/>
      <dgm:spPr/>
    </dgm:pt>
    <dgm:pt modelId="{9559D1CC-A96E-4B4B-A217-06F5563385A6}" type="pres">
      <dgm:prSet presAssocID="{F6B0B1B3-9C44-49FE-BB4B-4BC4089ED427}" presName="parTx" presStyleLbl="revTx" presStyleIdx="0" presStyleCnt="4">
        <dgm:presLayoutVars>
          <dgm:chMax val="0"/>
          <dgm:chPref val="0"/>
        </dgm:presLayoutVars>
      </dgm:prSet>
      <dgm:spPr/>
    </dgm:pt>
    <dgm:pt modelId="{BAB1839D-C953-4687-AC25-DDDBB5AFA813}" type="pres">
      <dgm:prSet presAssocID="{F6B0B1B3-9C44-49FE-BB4B-4BC4089ED427}" presName="desTx" presStyleLbl="revTx" presStyleIdx="1" presStyleCnt="4">
        <dgm:presLayoutVars/>
      </dgm:prSet>
      <dgm:spPr/>
    </dgm:pt>
    <dgm:pt modelId="{AFA21501-9620-47B9-8C36-1C8B759BC5D4}" type="pres">
      <dgm:prSet presAssocID="{EBEAA3E0-F5E4-4063-8FF4-5A1338B06820}" presName="sibTrans" presStyleCnt="0"/>
      <dgm:spPr/>
    </dgm:pt>
    <dgm:pt modelId="{2011A151-08E9-49B3-A234-AA0848D0E88C}" type="pres">
      <dgm:prSet presAssocID="{4FA9BD1F-2406-4456-8768-408AF304C65C}" presName="compNode" presStyleCnt="0"/>
      <dgm:spPr/>
    </dgm:pt>
    <dgm:pt modelId="{E16E456F-7528-497E-8098-D1EE91F02F5D}" type="pres">
      <dgm:prSet presAssocID="{4FA9BD1F-2406-4456-8768-408AF304C65C}" presName="bgRect" presStyleLbl="bgShp" presStyleIdx="1" presStyleCnt="2"/>
      <dgm:spPr/>
    </dgm:pt>
    <dgm:pt modelId="{0297DC9C-7B05-4FA3-A730-C205E85DD3D8}" type="pres">
      <dgm:prSet presAssocID="{4FA9BD1F-2406-4456-8768-408AF304C6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8AF8618F-6B14-4753-8866-89C6E5C505D0}" type="pres">
      <dgm:prSet presAssocID="{4FA9BD1F-2406-4456-8768-408AF304C65C}" presName="spaceRect" presStyleCnt="0"/>
      <dgm:spPr/>
    </dgm:pt>
    <dgm:pt modelId="{3920EED9-8E7B-4690-AC35-5A1F315A14EA}" type="pres">
      <dgm:prSet presAssocID="{4FA9BD1F-2406-4456-8768-408AF304C65C}" presName="parTx" presStyleLbl="revTx" presStyleIdx="2" presStyleCnt="4">
        <dgm:presLayoutVars>
          <dgm:chMax val="0"/>
          <dgm:chPref val="0"/>
        </dgm:presLayoutVars>
      </dgm:prSet>
      <dgm:spPr/>
    </dgm:pt>
    <dgm:pt modelId="{095F5F91-9D7D-41C0-A24F-0886FCEF9B9E}" type="pres">
      <dgm:prSet presAssocID="{4FA9BD1F-2406-4456-8768-408AF304C65C}" presName="desTx" presStyleLbl="revTx" presStyleIdx="3" presStyleCnt="4">
        <dgm:presLayoutVars/>
      </dgm:prSet>
      <dgm:spPr/>
    </dgm:pt>
  </dgm:ptLst>
  <dgm:cxnLst>
    <dgm:cxn modelId="{A134540C-BBDA-4501-AC6C-3B65EFDD86EC}" srcId="{F6B0B1B3-9C44-49FE-BB4B-4BC4089ED427}" destId="{7E3407D9-CEE6-4226-BE21-48E31C718DE2}" srcOrd="0" destOrd="0" parTransId="{B098E738-F85F-47FB-AE7F-E8B09486C96D}" sibTransId="{D96576F9-6A67-48C3-96C5-6AC9CB338C03}"/>
    <dgm:cxn modelId="{B2AE8114-81D9-4C41-9989-5D070FD630C1}" srcId="{ADA023FC-7E57-4DF1-8C4E-7109BE5B67E7}" destId="{F6B0B1B3-9C44-49FE-BB4B-4BC4089ED427}" srcOrd="0" destOrd="0" parTransId="{F5328945-3973-441E-9A0E-EEB458FEB227}" sibTransId="{EBEAA3E0-F5E4-4063-8FF4-5A1338B06820}"/>
    <dgm:cxn modelId="{B6E8B72B-14FC-4EE9-A9FC-C41C7736440C}" type="presOf" srcId="{ADA023FC-7E57-4DF1-8C4E-7109BE5B67E7}" destId="{A5ED874A-FF68-4736-9C01-FF4FD27016B0}" srcOrd="0" destOrd="0" presId="urn:microsoft.com/office/officeart/2018/2/layout/IconVerticalSolidList"/>
    <dgm:cxn modelId="{EAE88430-9A46-41F7-AAA1-7A5BAF752DFC}" type="presOf" srcId="{7E3407D9-CEE6-4226-BE21-48E31C718DE2}" destId="{BAB1839D-C953-4687-AC25-DDDBB5AFA813}" srcOrd="0" destOrd="0" presId="urn:microsoft.com/office/officeart/2018/2/layout/IconVerticalSolidList"/>
    <dgm:cxn modelId="{3ABCEF41-E329-4D68-BD87-9D8B1FFFAB06}" srcId="{4FA9BD1F-2406-4456-8768-408AF304C65C}" destId="{C4DB0506-5287-48DE-A434-2482560AFB03}" srcOrd="0" destOrd="0" parTransId="{22567561-FD83-42D5-ABF8-344123C584A8}" sibTransId="{4708CA37-CB89-451C-A122-0049C0E96BA0}"/>
    <dgm:cxn modelId="{FB99CBBC-698D-4972-BB34-3A75844A094D}" type="presOf" srcId="{F6B0B1B3-9C44-49FE-BB4B-4BC4089ED427}" destId="{9559D1CC-A96E-4B4B-A217-06F5563385A6}" srcOrd="0" destOrd="0" presId="urn:microsoft.com/office/officeart/2018/2/layout/IconVerticalSolidList"/>
    <dgm:cxn modelId="{F82C82BE-41E1-4A9E-82E1-3A8E129F8E85}" srcId="{ADA023FC-7E57-4DF1-8C4E-7109BE5B67E7}" destId="{4FA9BD1F-2406-4456-8768-408AF304C65C}" srcOrd="1" destOrd="0" parTransId="{3E6DB478-51E5-4056-80DF-A06AD4F4CF95}" sibTransId="{ED6970F6-1FD8-46C6-9729-B27B482796DE}"/>
    <dgm:cxn modelId="{08EFC5D0-358A-4B56-B5C7-7B71139822CC}" type="presOf" srcId="{4FA9BD1F-2406-4456-8768-408AF304C65C}" destId="{3920EED9-8E7B-4690-AC35-5A1F315A14EA}" srcOrd="0" destOrd="0" presId="urn:microsoft.com/office/officeart/2018/2/layout/IconVerticalSolidList"/>
    <dgm:cxn modelId="{D512EEF5-D380-4ED2-ACEB-6575A432A6F1}" type="presOf" srcId="{C4DB0506-5287-48DE-A434-2482560AFB03}" destId="{095F5F91-9D7D-41C0-A24F-0886FCEF9B9E}" srcOrd="0" destOrd="0" presId="urn:microsoft.com/office/officeart/2018/2/layout/IconVerticalSolidList"/>
    <dgm:cxn modelId="{ECBCF862-32B8-4D50-84C5-9EDEE1604768}" type="presParOf" srcId="{A5ED874A-FF68-4736-9C01-FF4FD27016B0}" destId="{58480D9B-F20A-485B-A7FE-97F09AB63A3F}" srcOrd="0" destOrd="0" presId="urn:microsoft.com/office/officeart/2018/2/layout/IconVerticalSolidList"/>
    <dgm:cxn modelId="{5A2F855C-0D47-496B-B44E-104F9171A034}" type="presParOf" srcId="{58480D9B-F20A-485B-A7FE-97F09AB63A3F}" destId="{F9058866-F83F-47A1-AD45-03876A22352F}" srcOrd="0" destOrd="0" presId="urn:microsoft.com/office/officeart/2018/2/layout/IconVerticalSolidList"/>
    <dgm:cxn modelId="{435B015B-AFEF-4CD2-9355-388CA34BFC4C}" type="presParOf" srcId="{58480D9B-F20A-485B-A7FE-97F09AB63A3F}" destId="{16B5BBE3-3440-4732-834D-A37F0B10AF0C}" srcOrd="1" destOrd="0" presId="urn:microsoft.com/office/officeart/2018/2/layout/IconVerticalSolidList"/>
    <dgm:cxn modelId="{1CFF4B5D-AC3A-417E-87CB-4ADB9A8A3C63}" type="presParOf" srcId="{58480D9B-F20A-485B-A7FE-97F09AB63A3F}" destId="{6A11647C-F526-40E5-A548-67983B41DCFA}" srcOrd="2" destOrd="0" presId="urn:microsoft.com/office/officeart/2018/2/layout/IconVerticalSolidList"/>
    <dgm:cxn modelId="{7D74CA6B-C17F-4ED0-B1B9-9179EC1B0B23}" type="presParOf" srcId="{58480D9B-F20A-485B-A7FE-97F09AB63A3F}" destId="{9559D1CC-A96E-4B4B-A217-06F5563385A6}" srcOrd="3" destOrd="0" presId="urn:microsoft.com/office/officeart/2018/2/layout/IconVerticalSolidList"/>
    <dgm:cxn modelId="{8CF37979-0E89-408A-8D2F-8C244435D758}" type="presParOf" srcId="{58480D9B-F20A-485B-A7FE-97F09AB63A3F}" destId="{BAB1839D-C953-4687-AC25-DDDBB5AFA813}" srcOrd="4" destOrd="0" presId="urn:microsoft.com/office/officeart/2018/2/layout/IconVerticalSolidList"/>
    <dgm:cxn modelId="{53D67738-4993-4BD5-A61D-2AFBFD9CC0B4}" type="presParOf" srcId="{A5ED874A-FF68-4736-9C01-FF4FD27016B0}" destId="{AFA21501-9620-47B9-8C36-1C8B759BC5D4}" srcOrd="1" destOrd="0" presId="urn:microsoft.com/office/officeart/2018/2/layout/IconVerticalSolidList"/>
    <dgm:cxn modelId="{DFCB5B54-3675-4CDE-9F9C-06E92A6DF4D1}" type="presParOf" srcId="{A5ED874A-FF68-4736-9C01-FF4FD27016B0}" destId="{2011A151-08E9-49B3-A234-AA0848D0E88C}" srcOrd="2" destOrd="0" presId="urn:microsoft.com/office/officeart/2018/2/layout/IconVerticalSolidList"/>
    <dgm:cxn modelId="{B4359132-3E4F-4431-828C-7FF6DE4810A4}" type="presParOf" srcId="{2011A151-08E9-49B3-A234-AA0848D0E88C}" destId="{E16E456F-7528-497E-8098-D1EE91F02F5D}" srcOrd="0" destOrd="0" presId="urn:microsoft.com/office/officeart/2018/2/layout/IconVerticalSolidList"/>
    <dgm:cxn modelId="{4C9FB774-C023-4396-A75A-4B17B4380E7B}" type="presParOf" srcId="{2011A151-08E9-49B3-A234-AA0848D0E88C}" destId="{0297DC9C-7B05-4FA3-A730-C205E85DD3D8}" srcOrd="1" destOrd="0" presId="urn:microsoft.com/office/officeart/2018/2/layout/IconVerticalSolidList"/>
    <dgm:cxn modelId="{0312CAC0-5905-4FC2-916C-57DA4B59B67D}" type="presParOf" srcId="{2011A151-08E9-49B3-A234-AA0848D0E88C}" destId="{8AF8618F-6B14-4753-8866-89C6E5C505D0}" srcOrd="2" destOrd="0" presId="urn:microsoft.com/office/officeart/2018/2/layout/IconVerticalSolidList"/>
    <dgm:cxn modelId="{016916DE-8044-451E-9C84-674EB28ECF03}" type="presParOf" srcId="{2011A151-08E9-49B3-A234-AA0848D0E88C}" destId="{3920EED9-8E7B-4690-AC35-5A1F315A14EA}" srcOrd="3" destOrd="0" presId="urn:microsoft.com/office/officeart/2018/2/layout/IconVerticalSolidList"/>
    <dgm:cxn modelId="{B58C5DC7-E9CF-4AC4-93D7-E732AA3A0125}" type="presParOf" srcId="{2011A151-08E9-49B3-A234-AA0848D0E88C}" destId="{095F5F91-9D7D-41C0-A24F-0886FCEF9B9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B72C9D-85BD-456F-99A9-C8194E52010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B8F0E3-B220-47CB-96C1-3C8DE7EDAF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För Machine learning i Python använder man med fördel paketet Scikit-Learn</a:t>
          </a:r>
        </a:p>
      </dgm:t>
    </dgm:pt>
    <dgm:pt modelId="{0F348882-997D-467C-8707-08D38E27C523}" type="parTrans" cxnId="{8478A985-A4B9-4D60-9348-D57E6BC216FE}">
      <dgm:prSet/>
      <dgm:spPr/>
      <dgm:t>
        <a:bodyPr/>
        <a:lstStyle/>
        <a:p>
          <a:endParaRPr lang="en-US"/>
        </a:p>
      </dgm:t>
    </dgm:pt>
    <dgm:pt modelId="{1BF2405D-525E-4641-89F2-66D22D057195}" type="sibTrans" cxnId="{8478A985-A4B9-4D60-9348-D57E6BC216FE}">
      <dgm:prSet/>
      <dgm:spPr/>
      <dgm:t>
        <a:bodyPr/>
        <a:lstStyle/>
        <a:p>
          <a:endParaRPr lang="en-US"/>
        </a:p>
      </dgm:t>
    </dgm:pt>
    <dgm:pt modelId="{6A83CDBB-398A-4C7B-8182-C5F01CCFFA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detta paket hittar du alla modeller och metoder du behöver för att arbeta med machine-learning</a:t>
          </a:r>
        </a:p>
      </dgm:t>
    </dgm:pt>
    <dgm:pt modelId="{5824E849-663F-42D6-8F0E-629CAD950685}" type="parTrans" cxnId="{FEE179C8-DDBE-42DC-A3D4-EA31C00ED2E6}">
      <dgm:prSet/>
      <dgm:spPr/>
      <dgm:t>
        <a:bodyPr/>
        <a:lstStyle/>
        <a:p>
          <a:endParaRPr lang="en-US"/>
        </a:p>
      </dgm:t>
    </dgm:pt>
    <dgm:pt modelId="{14C8002E-3D9B-4321-AFD3-9A69E797524F}" type="sibTrans" cxnId="{FEE179C8-DDBE-42DC-A3D4-EA31C00ED2E6}">
      <dgm:prSet/>
      <dgm:spPr/>
      <dgm:t>
        <a:bodyPr/>
        <a:lstStyle/>
        <a:p>
          <a:endParaRPr lang="en-US"/>
        </a:p>
      </dgm:t>
    </dgm:pt>
    <dgm:pt modelId="{37B40657-EFD5-42FB-9BB6-337FC7BD3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Erbjuder ett enhetligt API för att arbeta med de flesta modeller</a:t>
          </a:r>
        </a:p>
      </dgm:t>
    </dgm:pt>
    <dgm:pt modelId="{03AA06A6-0C39-46B1-B038-FA676616C7B5}" type="parTrans" cxnId="{8BB8840D-E8E1-4767-9A03-3F1651BD7F1C}">
      <dgm:prSet/>
      <dgm:spPr/>
      <dgm:t>
        <a:bodyPr/>
        <a:lstStyle/>
        <a:p>
          <a:endParaRPr lang="en-US"/>
        </a:p>
      </dgm:t>
    </dgm:pt>
    <dgm:pt modelId="{934C6279-E36D-4ECE-A050-AC23640D19BC}" type="sibTrans" cxnId="{8BB8840D-E8E1-4767-9A03-3F1651BD7F1C}">
      <dgm:prSet/>
      <dgm:spPr/>
      <dgm:t>
        <a:bodyPr/>
        <a:lstStyle/>
        <a:p>
          <a:endParaRPr lang="en-US"/>
        </a:p>
      </dgm:t>
    </dgm:pt>
    <dgm:pt modelId="{B82A0F9D-0476-4F77-A7B2-17A7AA47F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Några metoder som appliceras på Scikit-Learn objekt</a:t>
          </a:r>
        </a:p>
      </dgm:t>
    </dgm:pt>
    <dgm:pt modelId="{29BD1728-BF77-40BA-895E-D9A28A67EF4A}" type="parTrans" cxnId="{4037CF0A-41D6-45E9-B9B2-E4864D00B9E7}">
      <dgm:prSet/>
      <dgm:spPr/>
      <dgm:t>
        <a:bodyPr/>
        <a:lstStyle/>
        <a:p>
          <a:endParaRPr lang="en-US"/>
        </a:p>
      </dgm:t>
    </dgm:pt>
    <dgm:pt modelId="{A2724AC3-76DB-4DF6-90BC-1FFB34E9E1FF}" type="sibTrans" cxnId="{4037CF0A-41D6-45E9-B9B2-E4864D00B9E7}">
      <dgm:prSet/>
      <dgm:spPr/>
      <dgm:t>
        <a:bodyPr/>
        <a:lstStyle/>
        <a:p>
          <a:endParaRPr lang="en-US"/>
        </a:p>
      </dgm:t>
    </dgm:pt>
    <dgm:pt modelId="{538B403B-EF94-4100-A840-0F53ED4153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Fit : Estimerar parameter</a:t>
          </a:r>
        </a:p>
      </dgm:t>
    </dgm:pt>
    <dgm:pt modelId="{130C4665-7E87-4F7D-942C-0E2CCDC95A81}" type="parTrans" cxnId="{69E1C02B-EB77-42BB-B52D-386BDF6F8C68}">
      <dgm:prSet/>
      <dgm:spPr/>
      <dgm:t>
        <a:bodyPr/>
        <a:lstStyle/>
        <a:p>
          <a:endParaRPr lang="en-US"/>
        </a:p>
      </dgm:t>
    </dgm:pt>
    <dgm:pt modelId="{AD2289BF-72C9-46BA-BCDC-C99F8DF19B70}" type="sibTrans" cxnId="{69E1C02B-EB77-42BB-B52D-386BDF6F8C68}">
      <dgm:prSet/>
      <dgm:spPr/>
      <dgm:t>
        <a:bodyPr/>
        <a:lstStyle/>
        <a:p>
          <a:endParaRPr lang="en-US"/>
        </a:p>
      </dgm:t>
    </dgm:pt>
    <dgm:pt modelId="{CBB92D6B-8E84-49ED-890A-18D017B43A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Transform : Transformerar data utifrån den estimerade parametern</a:t>
          </a:r>
        </a:p>
      </dgm:t>
    </dgm:pt>
    <dgm:pt modelId="{12BBC94E-A6C7-433A-AEF4-A4518CC16324}" type="parTrans" cxnId="{FF9B111C-CED4-49B1-A068-E0173290C136}">
      <dgm:prSet/>
      <dgm:spPr/>
      <dgm:t>
        <a:bodyPr/>
        <a:lstStyle/>
        <a:p>
          <a:endParaRPr lang="en-US"/>
        </a:p>
      </dgm:t>
    </dgm:pt>
    <dgm:pt modelId="{E69B6724-A2FF-4F8E-A118-4407446A7B0E}" type="sibTrans" cxnId="{FF9B111C-CED4-49B1-A068-E0173290C136}">
      <dgm:prSet/>
      <dgm:spPr/>
      <dgm:t>
        <a:bodyPr/>
        <a:lstStyle/>
        <a:p>
          <a:endParaRPr lang="en-US"/>
        </a:p>
      </dgm:t>
    </dgm:pt>
    <dgm:pt modelId="{353B32E7-CDC1-48CA-9D17-123D8443C8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fit_transform metoden på objekt</a:t>
          </a:r>
        </a:p>
      </dgm:t>
    </dgm:pt>
    <dgm:pt modelId="{4B42802C-0F27-494D-96F4-7B28819249B2}" type="parTrans" cxnId="{2F5E0CE3-3188-4E9C-9277-A114ACB8F139}">
      <dgm:prSet/>
      <dgm:spPr/>
      <dgm:t>
        <a:bodyPr/>
        <a:lstStyle/>
        <a:p>
          <a:endParaRPr lang="en-US"/>
        </a:p>
      </dgm:t>
    </dgm:pt>
    <dgm:pt modelId="{DF992FB5-2FB5-43BA-815F-2DA2673D3FB7}" type="sibTrans" cxnId="{2F5E0CE3-3188-4E9C-9277-A114ACB8F139}">
      <dgm:prSet/>
      <dgm:spPr/>
      <dgm:t>
        <a:bodyPr/>
        <a:lstStyle/>
        <a:p>
          <a:endParaRPr lang="en-US"/>
        </a:p>
      </dgm:t>
    </dgm:pt>
    <dgm:pt modelId="{5EE48928-DF37-42C3-B4F0-FAA63A58A8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Predict: Tar in data och returnerar en prediktion</a:t>
          </a:r>
        </a:p>
      </dgm:t>
    </dgm:pt>
    <dgm:pt modelId="{1F5E5348-F86F-414B-A9BE-7B2BA25D2905}" type="parTrans" cxnId="{6C52D592-965F-4B88-9951-E1396A451A8C}">
      <dgm:prSet/>
      <dgm:spPr/>
      <dgm:t>
        <a:bodyPr/>
        <a:lstStyle/>
        <a:p>
          <a:endParaRPr lang="en-US"/>
        </a:p>
      </dgm:t>
    </dgm:pt>
    <dgm:pt modelId="{ED71B7F3-66F8-4AC9-8D68-E148632F8755}" type="sibTrans" cxnId="{6C52D592-965F-4B88-9951-E1396A451A8C}">
      <dgm:prSet/>
      <dgm:spPr/>
      <dgm:t>
        <a:bodyPr/>
        <a:lstStyle/>
        <a:p>
          <a:endParaRPr lang="en-US"/>
        </a:p>
      </dgm:t>
    </dgm:pt>
    <dgm:pt modelId="{F510065D-4C06-439E-82A2-443CC7E94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För att fullt ut kunna utnyttja Scikit-Learn måste du åtminstone förstå grunderna i objekt orienterad programmering</a:t>
          </a:r>
        </a:p>
      </dgm:t>
    </dgm:pt>
    <dgm:pt modelId="{84D83AF4-940D-4D93-90F5-C9581F98F5D5}" type="parTrans" cxnId="{FF1FD1B1-7131-45B6-8B16-E807C38DBC31}">
      <dgm:prSet/>
      <dgm:spPr/>
      <dgm:t>
        <a:bodyPr/>
        <a:lstStyle/>
        <a:p>
          <a:endParaRPr lang="en-US"/>
        </a:p>
      </dgm:t>
    </dgm:pt>
    <dgm:pt modelId="{28473472-F681-4586-A681-CBD8C8F74A79}" type="sibTrans" cxnId="{FF1FD1B1-7131-45B6-8B16-E807C38DBC31}">
      <dgm:prSet/>
      <dgm:spPr/>
      <dgm:t>
        <a:bodyPr/>
        <a:lstStyle/>
        <a:p>
          <a:endParaRPr lang="en-US"/>
        </a:p>
      </dgm:t>
    </dgm:pt>
    <dgm:pt modelId="{9D8B7D1B-3626-404B-90FF-CEA1D3E7C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Då kan du skriva generisk kod som kan återanvändas i flera sammanhang! </a:t>
          </a:r>
        </a:p>
      </dgm:t>
    </dgm:pt>
    <dgm:pt modelId="{956A8FC9-CDA0-41A0-A6B9-9EE1DAB6F8AB}" type="parTrans" cxnId="{CCF74AB0-FA1C-4787-802D-10D8100B0906}">
      <dgm:prSet/>
      <dgm:spPr/>
      <dgm:t>
        <a:bodyPr/>
        <a:lstStyle/>
        <a:p>
          <a:endParaRPr lang="en-US"/>
        </a:p>
      </dgm:t>
    </dgm:pt>
    <dgm:pt modelId="{2C77F07B-C851-4AEA-996C-EC065BB2B0D6}" type="sibTrans" cxnId="{CCF74AB0-FA1C-4787-802D-10D8100B0906}">
      <dgm:prSet/>
      <dgm:spPr/>
      <dgm:t>
        <a:bodyPr/>
        <a:lstStyle/>
        <a:p>
          <a:endParaRPr lang="en-US"/>
        </a:p>
      </dgm:t>
    </dgm:pt>
    <dgm:pt modelId="{A19FF161-988B-4D8F-9FFD-3F098FC00068}" type="pres">
      <dgm:prSet presAssocID="{EFB72C9D-85BD-456F-99A9-C8194E52010B}" presName="root" presStyleCnt="0">
        <dgm:presLayoutVars>
          <dgm:dir/>
          <dgm:resizeHandles val="exact"/>
        </dgm:presLayoutVars>
      </dgm:prSet>
      <dgm:spPr/>
    </dgm:pt>
    <dgm:pt modelId="{7432E4DE-AEB7-4654-9315-21509BB9CDED}" type="pres">
      <dgm:prSet presAssocID="{F0B8F0E3-B220-47CB-96C1-3C8DE7EDAFC6}" presName="compNode" presStyleCnt="0"/>
      <dgm:spPr/>
    </dgm:pt>
    <dgm:pt modelId="{194A7C68-DD98-416A-A36C-C62B753673DC}" type="pres">
      <dgm:prSet presAssocID="{F0B8F0E3-B220-47CB-96C1-3C8DE7EDAFC6}" presName="bgRect" presStyleLbl="bgShp" presStyleIdx="0" presStyleCnt="5"/>
      <dgm:spPr/>
    </dgm:pt>
    <dgm:pt modelId="{B9A51B59-8F93-4772-9834-3DB8EB0F0BF3}" type="pres">
      <dgm:prSet presAssocID="{F0B8F0E3-B220-47CB-96C1-3C8DE7EDAFC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F14BEC5-EE61-4A9C-92BC-810C34B90C68}" type="pres">
      <dgm:prSet presAssocID="{F0B8F0E3-B220-47CB-96C1-3C8DE7EDAFC6}" presName="spaceRect" presStyleCnt="0"/>
      <dgm:spPr/>
    </dgm:pt>
    <dgm:pt modelId="{884FF850-45B1-40B4-A80A-9C7761B6684A}" type="pres">
      <dgm:prSet presAssocID="{F0B8F0E3-B220-47CB-96C1-3C8DE7EDAFC6}" presName="parTx" presStyleLbl="revTx" presStyleIdx="0" presStyleCnt="7">
        <dgm:presLayoutVars>
          <dgm:chMax val="0"/>
          <dgm:chPref val="0"/>
        </dgm:presLayoutVars>
      </dgm:prSet>
      <dgm:spPr/>
    </dgm:pt>
    <dgm:pt modelId="{9DDF66D8-F3A2-4E1C-ABF5-87048C3A5618}" type="pres">
      <dgm:prSet presAssocID="{1BF2405D-525E-4641-89F2-66D22D057195}" presName="sibTrans" presStyleCnt="0"/>
      <dgm:spPr/>
    </dgm:pt>
    <dgm:pt modelId="{26C18DCF-0B42-41F0-B9CD-1678449BF87C}" type="pres">
      <dgm:prSet presAssocID="{6A83CDBB-398A-4C7B-8182-C5F01CCFFA57}" presName="compNode" presStyleCnt="0"/>
      <dgm:spPr/>
    </dgm:pt>
    <dgm:pt modelId="{581C02C2-2C02-4F6E-B8AA-266FC1D0277B}" type="pres">
      <dgm:prSet presAssocID="{6A83CDBB-398A-4C7B-8182-C5F01CCFFA57}" presName="bgRect" presStyleLbl="bgShp" presStyleIdx="1" presStyleCnt="5"/>
      <dgm:spPr/>
    </dgm:pt>
    <dgm:pt modelId="{1F6A86C4-AD60-486D-9E3E-77CB56E179DC}" type="pres">
      <dgm:prSet presAssocID="{6A83CDBB-398A-4C7B-8182-C5F01CCFFA5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F64F394D-8EBB-4BE5-820A-A2C1E645790A}" type="pres">
      <dgm:prSet presAssocID="{6A83CDBB-398A-4C7B-8182-C5F01CCFFA57}" presName="spaceRect" presStyleCnt="0"/>
      <dgm:spPr/>
    </dgm:pt>
    <dgm:pt modelId="{6986DB9B-1891-4D68-8E15-166E9337ADC5}" type="pres">
      <dgm:prSet presAssocID="{6A83CDBB-398A-4C7B-8182-C5F01CCFFA57}" presName="parTx" presStyleLbl="revTx" presStyleIdx="1" presStyleCnt="7">
        <dgm:presLayoutVars>
          <dgm:chMax val="0"/>
          <dgm:chPref val="0"/>
        </dgm:presLayoutVars>
      </dgm:prSet>
      <dgm:spPr/>
    </dgm:pt>
    <dgm:pt modelId="{CC60C047-654E-488D-BE4D-F5334E08940B}" type="pres">
      <dgm:prSet presAssocID="{14C8002E-3D9B-4321-AFD3-9A69E797524F}" presName="sibTrans" presStyleCnt="0"/>
      <dgm:spPr/>
    </dgm:pt>
    <dgm:pt modelId="{3427D350-7452-4B0A-84D5-81BAF3DAD44B}" type="pres">
      <dgm:prSet presAssocID="{37B40657-EFD5-42FB-9BB6-337FC7BD375C}" presName="compNode" presStyleCnt="0"/>
      <dgm:spPr/>
    </dgm:pt>
    <dgm:pt modelId="{2F0CE2F8-42DF-4571-B4C1-5279CEC65155}" type="pres">
      <dgm:prSet presAssocID="{37B40657-EFD5-42FB-9BB6-337FC7BD375C}" presName="bgRect" presStyleLbl="bgShp" presStyleIdx="2" presStyleCnt="5"/>
      <dgm:spPr/>
    </dgm:pt>
    <dgm:pt modelId="{A0CB7345-6895-486E-9D71-483AD3002F22}" type="pres">
      <dgm:prSet presAssocID="{37B40657-EFD5-42FB-9BB6-337FC7BD37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16C377-F2D9-4C6E-8C14-3BA55A08E9BB}" type="pres">
      <dgm:prSet presAssocID="{37B40657-EFD5-42FB-9BB6-337FC7BD375C}" presName="spaceRect" presStyleCnt="0"/>
      <dgm:spPr/>
    </dgm:pt>
    <dgm:pt modelId="{7B090ECA-760C-420A-B24F-E4B0259C23FB}" type="pres">
      <dgm:prSet presAssocID="{37B40657-EFD5-42FB-9BB6-337FC7BD375C}" presName="parTx" presStyleLbl="revTx" presStyleIdx="2" presStyleCnt="7">
        <dgm:presLayoutVars>
          <dgm:chMax val="0"/>
          <dgm:chPref val="0"/>
        </dgm:presLayoutVars>
      </dgm:prSet>
      <dgm:spPr/>
    </dgm:pt>
    <dgm:pt modelId="{5FA17B77-F616-4DAB-B509-9EFF3A340291}" type="pres">
      <dgm:prSet presAssocID="{934C6279-E36D-4ECE-A050-AC23640D19BC}" presName="sibTrans" presStyleCnt="0"/>
      <dgm:spPr/>
    </dgm:pt>
    <dgm:pt modelId="{5107C103-87B5-4800-BC5B-CFFC2BBBBEED}" type="pres">
      <dgm:prSet presAssocID="{B82A0F9D-0476-4F77-A7B2-17A7AA47F7A1}" presName="compNode" presStyleCnt="0"/>
      <dgm:spPr/>
    </dgm:pt>
    <dgm:pt modelId="{BBAB6F24-68F5-4F3B-A78D-B5E68252764C}" type="pres">
      <dgm:prSet presAssocID="{B82A0F9D-0476-4F77-A7B2-17A7AA47F7A1}" presName="bgRect" presStyleLbl="bgShp" presStyleIdx="3" presStyleCnt="5"/>
      <dgm:spPr/>
    </dgm:pt>
    <dgm:pt modelId="{1646F79C-202B-412F-BFFC-7A6B7E9C32E0}" type="pres">
      <dgm:prSet presAssocID="{B82A0F9D-0476-4F77-A7B2-17A7AA47F7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1BB163-3D6C-470C-87AF-692BDC908100}" type="pres">
      <dgm:prSet presAssocID="{B82A0F9D-0476-4F77-A7B2-17A7AA47F7A1}" presName="spaceRect" presStyleCnt="0"/>
      <dgm:spPr/>
    </dgm:pt>
    <dgm:pt modelId="{266F3885-2830-48A7-8269-56AF8B508614}" type="pres">
      <dgm:prSet presAssocID="{B82A0F9D-0476-4F77-A7B2-17A7AA47F7A1}" presName="parTx" presStyleLbl="revTx" presStyleIdx="3" presStyleCnt="7">
        <dgm:presLayoutVars>
          <dgm:chMax val="0"/>
          <dgm:chPref val="0"/>
        </dgm:presLayoutVars>
      </dgm:prSet>
      <dgm:spPr/>
    </dgm:pt>
    <dgm:pt modelId="{FB89E99E-D4EA-4E27-976F-473D6F3AD8D7}" type="pres">
      <dgm:prSet presAssocID="{B82A0F9D-0476-4F77-A7B2-17A7AA47F7A1}" presName="desTx" presStyleLbl="revTx" presStyleIdx="4" presStyleCnt="7">
        <dgm:presLayoutVars/>
      </dgm:prSet>
      <dgm:spPr/>
    </dgm:pt>
    <dgm:pt modelId="{E89DC30E-DF19-4AD4-BD23-C4C86C58D208}" type="pres">
      <dgm:prSet presAssocID="{A2724AC3-76DB-4DF6-90BC-1FFB34E9E1FF}" presName="sibTrans" presStyleCnt="0"/>
      <dgm:spPr/>
    </dgm:pt>
    <dgm:pt modelId="{652FD2D1-CD82-404C-A5AB-CB55AC483AA8}" type="pres">
      <dgm:prSet presAssocID="{F510065D-4C06-439E-82A2-443CC7E94EC3}" presName="compNode" presStyleCnt="0"/>
      <dgm:spPr/>
    </dgm:pt>
    <dgm:pt modelId="{AB1B9AEB-EA3B-4FE3-94B7-8468868CC711}" type="pres">
      <dgm:prSet presAssocID="{F510065D-4C06-439E-82A2-443CC7E94EC3}" presName="bgRect" presStyleLbl="bgShp" presStyleIdx="4" presStyleCnt="5"/>
      <dgm:spPr/>
    </dgm:pt>
    <dgm:pt modelId="{E6742BBB-D1C7-4CF2-B9CC-4668B6E603AE}" type="pres">
      <dgm:prSet presAssocID="{F510065D-4C06-439E-82A2-443CC7E94EC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D48E215C-23DE-4D10-87E7-933FE4879849}" type="pres">
      <dgm:prSet presAssocID="{F510065D-4C06-439E-82A2-443CC7E94EC3}" presName="spaceRect" presStyleCnt="0"/>
      <dgm:spPr/>
    </dgm:pt>
    <dgm:pt modelId="{AF46FEE7-5B89-4486-B8D0-58F9787F1C37}" type="pres">
      <dgm:prSet presAssocID="{F510065D-4C06-439E-82A2-443CC7E94EC3}" presName="parTx" presStyleLbl="revTx" presStyleIdx="5" presStyleCnt="7">
        <dgm:presLayoutVars>
          <dgm:chMax val="0"/>
          <dgm:chPref val="0"/>
        </dgm:presLayoutVars>
      </dgm:prSet>
      <dgm:spPr/>
    </dgm:pt>
    <dgm:pt modelId="{3124AB8E-B444-4FA3-AE26-697D54FBC398}" type="pres">
      <dgm:prSet presAssocID="{F510065D-4C06-439E-82A2-443CC7E94EC3}" presName="desTx" presStyleLbl="revTx" presStyleIdx="6" presStyleCnt="7">
        <dgm:presLayoutVars/>
      </dgm:prSet>
      <dgm:spPr/>
    </dgm:pt>
  </dgm:ptLst>
  <dgm:cxnLst>
    <dgm:cxn modelId="{4037CF0A-41D6-45E9-B9B2-E4864D00B9E7}" srcId="{EFB72C9D-85BD-456F-99A9-C8194E52010B}" destId="{B82A0F9D-0476-4F77-A7B2-17A7AA47F7A1}" srcOrd="3" destOrd="0" parTransId="{29BD1728-BF77-40BA-895E-D9A28A67EF4A}" sibTransId="{A2724AC3-76DB-4DF6-90BC-1FFB34E9E1FF}"/>
    <dgm:cxn modelId="{8BB8840D-E8E1-4767-9A03-3F1651BD7F1C}" srcId="{EFB72C9D-85BD-456F-99A9-C8194E52010B}" destId="{37B40657-EFD5-42FB-9BB6-337FC7BD375C}" srcOrd="2" destOrd="0" parTransId="{03AA06A6-0C39-46B1-B038-FA676616C7B5}" sibTransId="{934C6279-E36D-4ECE-A050-AC23640D19BC}"/>
    <dgm:cxn modelId="{FF9B111C-CED4-49B1-A068-E0173290C136}" srcId="{B82A0F9D-0476-4F77-A7B2-17A7AA47F7A1}" destId="{CBB92D6B-8E84-49ED-890A-18D017B43AA4}" srcOrd="1" destOrd="0" parTransId="{12BBC94E-A6C7-433A-AEF4-A4518CC16324}" sibTransId="{E69B6724-A2FF-4F8E-A118-4407446A7B0E}"/>
    <dgm:cxn modelId="{69E1C02B-EB77-42BB-B52D-386BDF6F8C68}" srcId="{B82A0F9D-0476-4F77-A7B2-17A7AA47F7A1}" destId="{538B403B-EF94-4100-A840-0F53ED415391}" srcOrd="0" destOrd="0" parTransId="{130C4665-7E87-4F7D-942C-0E2CCDC95A81}" sibTransId="{AD2289BF-72C9-46BA-BCDC-C99F8DF19B70}"/>
    <dgm:cxn modelId="{AA369276-B55C-0F4E-B088-AD43305949DE}" type="presOf" srcId="{EFB72C9D-85BD-456F-99A9-C8194E52010B}" destId="{A19FF161-988B-4D8F-9FFD-3F098FC00068}" srcOrd="0" destOrd="0" presId="urn:microsoft.com/office/officeart/2018/2/layout/IconVerticalSolidList"/>
    <dgm:cxn modelId="{5EF88778-4886-8348-AF50-92E7C46DF7C4}" type="presOf" srcId="{538B403B-EF94-4100-A840-0F53ED415391}" destId="{FB89E99E-D4EA-4E27-976F-473D6F3AD8D7}" srcOrd="0" destOrd="0" presId="urn:microsoft.com/office/officeart/2018/2/layout/IconVerticalSolidList"/>
    <dgm:cxn modelId="{8478A985-A4B9-4D60-9348-D57E6BC216FE}" srcId="{EFB72C9D-85BD-456F-99A9-C8194E52010B}" destId="{F0B8F0E3-B220-47CB-96C1-3C8DE7EDAFC6}" srcOrd="0" destOrd="0" parTransId="{0F348882-997D-467C-8707-08D38E27C523}" sibTransId="{1BF2405D-525E-4641-89F2-66D22D057195}"/>
    <dgm:cxn modelId="{6C52D592-965F-4B88-9951-E1396A451A8C}" srcId="{B82A0F9D-0476-4F77-A7B2-17A7AA47F7A1}" destId="{5EE48928-DF37-42C3-B4F0-FAA63A58A889}" srcOrd="3" destOrd="0" parTransId="{1F5E5348-F86F-414B-A9BE-7B2BA25D2905}" sibTransId="{ED71B7F3-66F8-4AC9-8D68-E148632F8755}"/>
    <dgm:cxn modelId="{5A9DF2AE-9698-474B-B38F-2837F0A3C0B6}" type="presOf" srcId="{F0B8F0E3-B220-47CB-96C1-3C8DE7EDAFC6}" destId="{884FF850-45B1-40B4-A80A-9C7761B6684A}" srcOrd="0" destOrd="0" presId="urn:microsoft.com/office/officeart/2018/2/layout/IconVerticalSolidList"/>
    <dgm:cxn modelId="{3D55BCAF-4992-254D-A35D-7838C66BBDD9}" type="presOf" srcId="{6A83CDBB-398A-4C7B-8182-C5F01CCFFA57}" destId="{6986DB9B-1891-4D68-8E15-166E9337ADC5}" srcOrd="0" destOrd="0" presId="urn:microsoft.com/office/officeart/2018/2/layout/IconVerticalSolidList"/>
    <dgm:cxn modelId="{CCF74AB0-FA1C-4787-802D-10D8100B0906}" srcId="{F510065D-4C06-439E-82A2-443CC7E94EC3}" destId="{9D8B7D1B-3626-404B-90FF-CEA1D3E7C9BF}" srcOrd="0" destOrd="0" parTransId="{956A8FC9-CDA0-41A0-A6B9-9EE1DAB6F8AB}" sibTransId="{2C77F07B-C851-4AEA-996C-EC065BB2B0D6}"/>
    <dgm:cxn modelId="{FF1FD1B1-7131-45B6-8B16-E807C38DBC31}" srcId="{EFB72C9D-85BD-456F-99A9-C8194E52010B}" destId="{F510065D-4C06-439E-82A2-443CC7E94EC3}" srcOrd="4" destOrd="0" parTransId="{84D83AF4-940D-4D93-90F5-C9581F98F5D5}" sibTransId="{28473472-F681-4586-A681-CBD8C8F74A79}"/>
    <dgm:cxn modelId="{338C3CB4-CAAA-7549-8345-C04E7137FE63}" type="presOf" srcId="{37B40657-EFD5-42FB-9BB6-337FC7BD375C}" destId="{7B090ECA-760C-420A-B24F-E4B0259C23FB}" srcOrd="0" destOrd="0" presId="urn:microsoft.com/office/officeart/2018/2/layout/IconVerticalSolidList"/>
    <dgm:cxn modelId="{B5947CC5-4F39-BB4A-BAD0-341F1BBD9952}" type="presOf" srcId="{B82A0F9D-0476-4F77-A7B2-17A7AA47F7A1}" destId="{266F3885-2830-48A7-8269-56AF8B508614}" srcOrd="0" destOrd="0" presId="urn:microsoft.com/office/officeart/2018/2/layout/IconVerticalSolidList"/>
    <dgm:cxn modelId="{FEE179C8-DDBE-42DC-A3D4-EA31C00ED2E6}" srcId="{EFB72C9D-85BD-456F-99A9-C8194E52010B}" destId="{6A83CDBB-398A-4C7B-8182-C5F01CCFFA57}" srcOrd="1" destOrd="0" parTransId="{5824E849-663F-42D6-8F0E-629CAD950685}" sibTransId="{14C8002E-3D9B-4321-AFD3-9A69E797524F}"/>
    <dgm:cxn modelId="{E7B0F5D3-EF05-7047-98D5-69CAC32B2D72}" type="presOf" srcId="{353B32E7-CDC1-48CA-9D17-123D8443C864}" destId="{FB89E99E-D4EA-4E27-976F-473D6F3AD8D7}" srcOrd="0" destOrd="2" presId="urn:microsoft.com/office/officeart/2018/2/layout/IconVerticalSolidList"/>
    <dgm:cxn modelId="{2F5E0CE3-3188-4E9C-9277-A114ACB8F139}" srcId="{B82A0F9D-0476-4F77-A7B2-17A7AA47F7A1}" destId="{353B32E7-CDC1-48CA-9D17-123D8443C864}" srcOrd="2" destOrd="0" parTransId="{4B42802C-0F27-494D-96F4-7B28819249B2}" sibTransId="{DF992FB5-2FB5-43BA-815F-2DA2673D3FB7}"/>
    <dgm:cxn modelId="{30E2B2E5-4D81-8148-B28D-D52AB1C492B2}" type="presOf" srcId="{CBB92D6B-8E84-49ED-890A-18D017B43AA4}" destId="{FB89E99E-D4EA-4E27-976F-473D6F3AD8D7}" srcOrd="0" destOrd="1" presId="urn:microsoft.com/office/officeart/2018/2/layout/IconVerticalSolidList"/>
    <dgm:cxn modelId="{5A6C27FE-9B63-3B47-93CE-B4A0E3C7524B}" type="presOf" srcId="{9D8B7D1B-3626-404B-90FF-CEA1D3E7C9BF}" destId="{3124AB8E-B444-4FA3-AE26-697D54FBC398}" srcOrd="0" destOrd="0" presId="urn:microsoft.com/office/officeart/2018/2/layout/IconVerticalSolidList"/>
    <dgm:cxn modelId="{8778A2FF-34BA-1C4B-938D-AC268CDE0499}" type="presOf" srcId="{F510065D-4C06-439E-82A2-443CC7E94EC3}" destId="{AF46FEE7-5B89-4486-B8D0-58F9787F1C37}" srcOrd="0" destOrd="0" presId="urn:microsoft.com/office/officeart/2018/2/layout/IconVerticalSolidList"/>
    <dgm:cxn modelId="{69D7C8FF-855D-5943-B329-6D6345B63C11}" type="presOf" srcId="{5EE48928-DF37-42C3-B4F0-FAA63A58A889}" destId="{FB89E99E-D4EA-4E27-976F-473D6F3AD8D7}" srcOrd="0" destOrd="3" presId="urn:microsoft.com/office/officeart/2018/2/layout/IconVerticalSolidList"/>
    <dgm:cxn modelId="{0CF28807-FA6F-FA47-AF1C-8F0D24139C04}" type="presParOf" srcId="{A19FF161-988B-4D8F-9FFD-3F098FC00068}" destId="{7432E4DE-AEB7-4654-9315-21509BB9CDED}" srcOrd="0" destOrd="0" presId="urn:microsoft.com/office/officeart/2018/2/layout/IconVerticalSolidList"/>
    <dgm:cxn modelId="{E38B0E30-42EE-3D4C-8B1D-049AF4377ECD}" type="presParOf" srcId="{7432E4DE-AEB7-4654-9315-21509BB9CDED}" destId="{194A7C68-DD98-416A-A36C-C62B753673DC}" srcOrd="0" destOrd="0" presId="urn:microsoft.com/office/officeart/2018/2/layout/IconVerticalSolidList"/>
    <dgm:cxn modelId="{ECB81915-8D68-4441-A68B-D78132282205}" type="presParOf" srcId="{7432E4DE-AEB7-4654-9315-21509BB9CDED}" destId="{B9A51B59-8F93-4772-9834-3DB8EB0F0BF3}" srcOrd="1" destOrd="0" presId="urn:microsoft.com/office/officeart/2018/2/layout/IconVerticalSolidList"/>
    <dgm:cxn modelId="{2B05D4E1-BE03-BD4A-A99D-A5CBCBD01BF2}" type="presParOf" srcId="{7432E4DE-AEB7-4654-9315-21509BB9CDED}" destId="{AF14BEC5-EE61-4A9C-92BC-810C34B90C68}" srcOrd="2" destOrd="0" presId="urn:microsoft.com/office/officeart/2018/2/layout/IconVerticalSolidList"/>
    <dgm:cxn modelId="{9A6E0C91-FA63-8347-9340-FA677C5BE1CB}" type="presParOf" srcId="{7432E4DE-AEB7-4654-9315-21509BB9CDED}" destId="{884FF850-45B1-40B4-A80A-9C7761B6684A}" srcOrd="3" destOrd="0" presId="urn:microsoft.com/office/officeart/2018/2/layout/IconVerticalSolidList"/>
    <dgm:cxn modelId="{2BF34585-E1F7-F94E-9DFD-EA290F09BFD7}" type="presParOf" srcId="{A19FF161-988B-4D8F-9FFD-3F098FC00068}" destId="{9DDF66D8-F3A2-4E1C-ABF5-87048C3A5618}" srcOrd="1" destOrd="0" presId="urn:microsoft.com/office/officeart/2018/2/layout/IconVerticalSolidList"/>
    <dgm:cxn modelId="{B1CCC2FB-F520-D44F-B4F6-6A1EF27405AF}" type="presParOf" srcId="{A19FF161-988B-4D8F-9FFD-3F098FC00068}" destId="{26C18DCF-0B42-41F0-B9CD-1678449BF87C}" srcOrd="2" destOrd="0" presId="urn:microsoft.com/office/officeart/2018/2/layout/IconVerticalSolidList"/>
    <dgm:cxn modelId="{C667164E-9D8A-8F41-8318-FA8AA00C7EC6}" type="presParOf" srcId="{26C18DCF-0B42-41F0-B9CD-1678449BF87C}" destId="{581C02C2-2C02-4F6E-B8AA-266FC1D0277B}" srcOrd="0" destOrd="0" presId="urn:microsoft.com/office/officeart/2018/2/layout/IconVerticalSolidList"/>
    <dgm:cxn modelId="{1AF34213-FC74-4B44-B2D4-33EA7C403E1E}" type="presParOf" srcId="{26C18DCF-0B42-41F0-B9CD-1678449BF87C}" destId="{1F6A86C4-AD60-486D-9E3E-77CB56E179DC}" srcOrd="1" destOrd="0" presId="urn:microsoft.com/office/officeart/2018/2/layout/IconVerticalSolidList"/>
    <dgm:cxn modelId="{ADC371A6-6D4C-5840-9181-63C6D8F935E5}" type="presParOf" srcId="{26C18DCF-0B42-41F0-B9CD-1678449BF87C}" destId="{F64F394D-8EBB-4BE5-820A-A2C1E645790A}" srcOrd="2" destOrd="0" presId="urn:microsoft.com/office/officeart/2018/2/layout/IconVerticalSolidList"/>
    <dgm:cxn modelId="{D3163786-44D2-654D-87AD-E3677922A093}" type="presParOf" srcId="{26C18DCF-0B42-41F0-B9CD-1678449BF87C}" destId="{6986DB9B-1891-4D68-8E15-166E9337ADC5}" srcOrd="3" destOrd="0" presId="urn:microsoft.com/office/officeart/2018/2/layout/IconVerticalSolidList"/>
    <dgm:cxn modelId="{8AFA2BD2-3AA9-E94C-9485-186160712DE3}" type="presParOf" srcId="{A19FF161-988B-4D8F-9FFD-3F098FC00068}" destId="{CC60C047-654E-488D-BE4D-F5334E08940B}" srcOrd="3" destOrd="0" presId="urn:microsoft.com/office/officeart/2018/2/layout/IconVerticalSolidList"/>
    <dgm:cxn modelId="{E947BB78-61BE-5E4F-88DA-F842AA5EBE5C}" type="presParOf" srcId="{A19FF161-988B-4D8F-9FFD-3F098FC00068}" destId="{3427D350-7452-4B0A-84D5-81BAF3DAD44B}" srcOrd="4" destOrd="0" presId="urn:microsoft.com/office/officeart/2018/2/layout/IconVerticalSolidList"/>
    <dgm:cxn modelId="{9DAE9043-5775-A34F-8570-FBA193A927B7}" type="presParOf" srcId="{3427D350-7452-4B0A-84D5-81BAF3DAD44B}" destId="{2F0CE2F8-42DF-4571-B4C1-5279CEC65155}" srcOrd="0" destOrd="0" presId="urn:microsoft.com/office/officeart/2018/2/layout/IconVerticalSolidList"/>
    <dgm:cxn modelId="{32C44F0E-6222-A144-AC33-DCCD0785A51B}" type="presParOf" srcId="{3427D350-7452-4B0A-84D5-81BAF3DAD44B}" destId="{A0CB7345-6895-486E-9D71-483AD3002F22}" srcOrd="1" destOrd="0" presId="urn:microsoft.com/office/officeart/2018/2/layout/IconVerticalSolidList"/>
    <dgm:cxn modelId="{AF609609-DA24-9048-AFDD-72EBFA075198}" type="presParOf" srcId="{3427D350-7452-4B0A-84D5-81BAF3DAD44B}" destId="{1D16C377-F2D9-4C6E-8C14-3BA55A08E9BB}" srcOrd="2" destOrd="0" presId="urn:microsoft.com/office/officeart/2018/2/layout/IconVerticalSolidList"/>
    <dgm:cxn modelId="{CD0B6307-994A-6A43-B628-C746C65A4107}" type="presParOf" srcId="{3427D350-7452-4B0A-84D5-81BAF3DAD44B}" destId="{7B090ECA-760C-420A-B24F-E4B0259C23FB}" srcOrd="3" destOrd="0" presId="urn:microsoft.com/office/officeart/2018/2/layout/IconVerticalSolidList"/>
    <dgm:cxn modelId="{AB9AFB18-8799-B547-906C-A4518CC1431F}" type="presParOf" srcId="{A19FF161-988B-4D8F-9FFD-3F098FC00068}" destId="{5FA17B77-F616-4DAB-B509-9EFF3A340291}" srcOrd="5" destOrd="0" presId="urn:microsoft.com/office/officeart/2018/2/layout/IconVerticalSolidList"/>
    <dgm:cxn modelId="{263A93EA-5094-364B-8D3F-B25A2D9B5054}" type="presParOf" srcId="{A19FF161-988B-4D8F-9FFD-3F098FC00068}" destId="{5107C103-87B5-4800-BC5B-CFFC2BBBBEED}" srcOrd="6" destOrd="0" presId="urn:microsoft.com/office/officeart/2018/2/layout/IconVerticalSolidList"/>
    <dgm:cxn modelId="{BFCA2466-A0CE-0B4E-8140-44B8166F88BD}" type="presParOf" srcId="{5107C103-87B5-4800-BC5B-CFFC2BBBBEED}" destId="{BBAB6F24-68F5-4F3B-A78D-B5E68252764C}" srcOrd="0" destOrd="0" presId="urn:microsoft.com/office/officeart/2018/2/layout/IconVerticalSolidList"/>
    <dgm:cxn modelId="{FBAB539D-0550-E746-AA74-1C7D56A64AE1}" type="presParOf" srcId="{5107C103-87B5-4800-BC5B-CFFC2BBBBEED}" destId="{1646F79C-202B-412F-BFFC-7A6B7E9C32E0}" srcOrd="1" destOrd="0" presId="urn:microsoft.com/office/officeart/2018/2/layout/IconVerticalSolidList"/>
    <dgm:cxn modelId="{D16FB221-77AD-EF40-9862-669B980AE751}" type="presParOf" srcId="{5107C103-87B5-4800-BC5B-CFFC2BBBBEED}" destId="{9F1BB163-3D6C-470C-87AF-692BDC908100}" srcOrd="2" destOrd="0" presId="urn:microsoft.com/office/officeart/2018/2/layout/IconVerticalSolidList"/>
    <dgm:cxn modelId="{17D78724-5AF5-7142-B256-86D0D897A172}" type="presParOf" srcId="{5107C103-87B5-4800-BC5B-CFFC2BBBBEED}" destId="{266F3885-2830-48A7-8269-56AF8B508614}" srcOrd="3" destOrd="0" presId="urn:microsoft.com/office/officeart/2018/2/layout/IconVerticalSolidList"/>
    <dgm:cxn modelId="{0F8F4FC7-6DA9-004C-9303-4925E41F59C1}" type="presParOf" srcId="{5107C103-87B5-4800-BC5B-CFFC2BBBBEED}" destId="{FB89E99E-D4EA-4E27-976F-473D6F3AD8D7}" srcOrd="4" destOrd="0" presId="urn:microsoft.com/office/officeart/2018/2/layout/IconVerticalSolidList"/>
    <dgm:cxn modelId="{3C142467-9C87-5B42-9575-D696ED0B0324}" type="presParOf" srcId="{A19FF161-988B-4D8F-9FFD-3F098FC00068}" destId="{E89DC30E-DF19-4AD4-BD23-C4C86C58D208}" srcOrd="7" destOrd="0" presId="urn:microsoft.com/office/officeart/2018/2/layout/IconVerticalSolidList"/>
    <dgm:cxn modelId="{0A5C0ECA-C5CC-CB41-A437-DFB34B240F37}" type="presParOf" srcId="{A19FF161-988B-4D8F-9FFD-3F098FC00068}" destId="{652FD2D1-CD82-404C-A5AB-CB55AC483AA8}" srcOrd="8" destOrd="0" presId="urn:microsoft.com/office/officeart/2018/2/layout/IconVerticalSolidList"/>
    <dgm:cxn modelId="{1CF4C76F-CBE3-A746-ABAC-FD9DD3AA0079}" type="presParOf" srcId="{652FD2D1-CD82-404C-A5AB-CB55AC483AA8}" destId="{AB1B9AEB-EA3B-4FE3-94B7-8468868CC711}" srcOrd="0" destOrd="0" presId="urn:microsoft.com/office/officeart/2018/2/layout/IconVerticalSolidList"/>
    <dgm:cxn modelId="{0F18040D-19E7-404D-8785-930FE714C270}" type="presParOf" srcId="{652FD2D1-CD82-404C-A5AB-CB55AC483AA8}" destId="{E6742BBB-D1C7-4CF2-B9CC-4668B6E603AE}" srcOrd="1" destOrd="0" presId="urn:microsoft.com/office/officeart/2018/2/layout/IconVerticalSolidList"/>
    <dgm:cxn modelId="{2CEF17A9-757B-0B4F-BD99-0717D93583A1}" type="presParOf" srcId="{652FD2D1-CD82-404C-A5AB-CB55AC483AA8}" destId="{D48E215C-23DE-4D10-87E7-933FE4879849}" srcOrd="2" destOrd="0" presId="urn:microsoft.com/office/officeart/2018/2/layout/IconVerticalSolidList"/>
    <dgm:cxn modelId="{107BA20F-D41D-3C4C-8002-0313E95EAF5A}" type="presParOf" srcId="{652FD2D1-CD82-404C-A5AB-CB55AC483AA8}" destId="{AF46FEE7-5B89-4486-B8D0-58F9787F1C37}" srcOrd="3" destOrd="0" presId="urn:microsoft.com/office/officeart/2018/2/layout/IconVerticalSolidList"/>
    <dgm:cxn modelId="{3E3DC0BC-D42C-0146-90C7-190C464BFC19}" type="presParOf" srcId="{652FD2D1-CD82-404C-A5AB-CB55AC483AA8}" destId="{3124AB8E-B444-4FA3-AE26-697D54FBC39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FC4EA3-CB0A-4A27-B4C2-1D7980EF6C34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30CBA4F-3595-48D7-9DBB-022E35324E41}">
      <dgm:prSet/>
      <dgm:spPr/>
      <dgm:t>
        <a:bodyPr/>
        <a:lstStyle/>
        <a:p>
          <a:pPr>
            <a:defRPr b="1"/>
          </a:pPr>
          <a:r>
            <a:rPr lang="en-US"/>
            <a:t>Prediktera sannolikheten att en person lämnar bidrag till veteraner</a:t>
          </a:r>
        </a:p>
      </dgm:t>
    </dgm:pt>
    <dgm:pt modelId="{24D052FA-D068-40C0-8F16-3E6BE16FAF00}" type="parTrans" cxnId="{9E8E4A8A-4E0C-4098-9A08-A2CDB3C960DC}">
      <dgm:prSet/>
      <dgm:spPr/>
      <dgm:t>
        <a:bodyPr/>
        <a:lstStyle/>
        <a:p>
          <a:endParaRPr lang="en-US"/>
        </a:p>
      </dgm:t>
    </dgm:pt>
    <dgm:pt modelId="{F036CDA9-A735-47A7-AAAF-CD80E1D7F82C}" type="sibTrans" cxnId="{9E8E4A8A-4E0C-4098-9A08-A2CDB3C960DC}">
      <dgm:prSet/>
      <dgm:spPr/>
      <dgm:t>
        <a:bodyPr/>
        <a:lstStyle/>
        <a:p>
          <a:endParaRPr lang="en-US"/>
        </a:p>
      </dgm:t>
    </dgm:pt>
    <dgm:pt modelId="{C37E4EC8-8A3C-4B4F-BE61-FD9F7C3AA7FC}">
      <dgm:prSet/>
      <dgm:spPr/>
      <dgm:t>
        <a:bodyPr/>
        <a:lstStyle/>
        <a:p>
          <a:r>
            <a:rPr lang="en-US"/>
            <a:t>Ing krav på att modellen ska kunna förstås eller förklaras</a:t>
          </a:r>
        </a:p>
      </dgm:t>
    </dgm:pt>
    <dgm:pt modelId="{26D294E9-3EE0-4B66-8691-EB99095083E2}" type="parTrans" cxnId="{FB3E68E2-4306-4947-9EAC-4AF9BDA4C325}">
      <dgm:prSet/>
      <dgm:spPr/>
      <dgm:t>
        <a:bodyPr/>
        <a:lstStyle/>
        <a:p>
          <a:endParaRPr lang="en-US"/>
        </a:p>
      </dgm:t>
    </dgm:pt>
    <dgm:pt modelId="{62FDF641-1F21-40CB-9059-EA00B36C5CD2}" type="sibTrans" cxnId="{FB3E68E2-4306-4947-9EAC-4AF9BDA4C325}">
      <dgm:prSet/>
      <dgm:spPr/>
      <dgm:t>
        <a:bodyPr/>
        <a:lstStyle/>
        <a:p>
          <a:endParaRPr lang="en-US"/>
        </a:p>
      </dgm:t>
    </dgm:pt>
    <dgm:pt modelId="{4081780A-734A-47DF-A0DD-183CD1527874}">
      <dgm:prSet/>
      <dgm:spPr/>
      <dgm:t>
        <a:bodyPr/>
        <a:lstStyle/>
        <a:p>
          <a:r>
            <a:rPr lang="en-US"/>
            <a:t>I dessa situationer är en Random Forrest modell nästan alltid att föredra</a:t>
          </a:r>
        </a:p>
      </dgm:t>
    </dgm:pt>
    <dgm:pt modelId="{82B826B0-5ADC-48AF-83FF-F7A355C35153}" type="parTrans" cxnId="{B62FE75F-927E-42AE-ACBB-271F153D1F66}">
      <dgm:prSet/>
      <dgm:spPr/>
      <dgm:t>
        <a:bodyPr/>
        <a:lstStyle/>
        <a:p>
          <a:endParaRPr lang="en-US"/>
        </a:p>
      </dgm:t>
    </dgm:pt>
    <dgm:pt modelId="{876E48FA-F8F3-4E13-A6BB-BBC9FE7686EC}" type="sibTrans" cxnId="{B62FE75F-927E-42AE-ACBB-271F153D1F66}">
      <dgm:prSet/>
      <dgm:spPr/>
      <dgm:t>
        <a:bodyPr/>
        <a:lstStyle/>
        <a:p>
          <a:endParaRPr lang="en-US"/>
        </a:p>
      </dgm:t>
    </dgm:pt>
    <dgm:pt modelId="{86EC33FE-FDD3-4985-828A-33AE74F832A0}">
      <dgm:prSet/>
      <dgm:spPr/>
      <dgm:t>
        <a:bodyPr/>
        <a:lstStyle/>
        <a:p>
          <a:pPr>
            <a:defRPr b="1"/>
          </a:pPr>
          <a:r>
            <a:rPr lang="en-US"/>
            <a:t>44 features som beskriver individen och historiskt utfall</a:t>
          </a:r>
        </a:p>
      </dgm:t>
    </dgm:pt>
    <dgm:pt modelId="{0855379A-E233-4057-BBCE-18ED54DD4640}" type="parTrans" cxnId="{B15C63D8-DCB8-4630-A1F9-2B448CA4452F}">
      <dgm:prSet/>
      <dgm:spPr/>
      <dgm:t>
        <a:bodyPr/>
        <a:lstStyle/>
        <a:p>
          <a:endParaRPr lang="en-US"/>
        </a:p>
      </dgm:t>
    </dgm:pt>
    <dgm:pt modelId="{34B5483A-38CA-4BA4-AFCE-437BA7040988}" type="sibTrans" cxnId="{B15C63D8-DCB8-4630-A1F9-2B448CA4452F}">
      <dgm:prSet/>
      <dgm:spPr/>
      <dgm:t>
        <a:bodyPr/>
        <a:lstStyle/>
        <a:p>
          <a:endParaRPr lang="en-US"/>
        </a:p>
      </dgm:t>
    </dgm:pt>
    <dgm:pt modelId="{79BB444A-F280-4A17-AF31-15DCB561C81E}">
      <dgm:prSet/>
      <dgm:spPr/>
      <dgm:t>
        <a:bodyPr/>
        <a:lstStyle/>
        <a:p>
          <a:pPr>
            <a:defRPr b="1"/>
          </a:pPr>
          <a:r>
            <a:rPr lang="en-US"/>
            <a:t>Målvariabel som anger om individen lämnat bidrag eller ej</a:t>
          </a:r>
        </a:p>
      </dgm:t>
    </dgm:pt>
    <dgm:pt modelId="{73CDB0F7-F5F9-4F82-92EA-610E0E46AE51}" type="parTrans" cxnId="{AD78688C-604F-419F-B55A-1DA7D3C4CFAD}">
      <dgm:prSet/>
      <dgm:spPr/>
      <dgm:t>
        <a:bodyPr/>
        <a:lstStyle/>
        <a:p>
          <a:endParaRPr lang="en-US"/>
        </a:p>
      </dgm:t>
    </dgm:pt>
    <dgm:pt modelId="{BCA420CD-BA35-4A59-996E-01E9AD8D092E}" type="sibTrans" cxnId="{AD78688C-604F-419F-B55A-1DA7D3C4CFAD}">
      <dgm:prSet/>
      <dgm:spPr/>
      <dgm:t>
        <a:bodyPr/>
        <a:lstStyle/>
        <a:p>
          <a:endParaRPr lang="en-US"/>
        </a:p>
      </dgm:t>
    </dgm:pt>
    <dgm:pt modelId="{41B39715-8223-4EF8-9FDA-B92165A7EA14}">
      <dgm:prSet/>
      <dgm:spPr/>
      <dgm:t>
        <a:bodyPr/>
        <a:lstStyle/>
        <a:p>
          <a:pPr>
            <a:defRPr b="1"/>
          </a:pPr>
          <a:r>
            <a:rPr lang="en-US"/>
            <a:t>Vi bygger en data pipeline via Scikit-Learn klasser och egna klasser vilket skapar dynamisk och återanvändningsbar kod.</a:t>
          </a:r>
        </a:p>
      </dgm:t>
    </dgm:pt>
    <dgm:pt modelId="{3882A70F-6840-4A99-B9E7-3D921F29311C}" type="parTrans" cxnId="{6BF6F25C-C445-41D5-B769-3D9A72887E1F}">
      <dgm:prSet/>
      <dgm:spPr/>
      <dgm:t>
        <a:bodyPr/>
        <a:lstStyle/>
        <a:p>
          <a:endParaRPr lang="en-US"/>
        </a:p>
      </dgm:t>
    </dgm:pt>
    <dgm:pt modelId="{EF0F77DF-E8D9-4ED7-9434-CFF894FA1D0E}" type="sibTrans" cxnId="{6BF6F25C-C445-41D5-B769-3D9A72887E1F}">
      <dgm:prSet/>
      <dgm:spPr/>
      <dgm:t>
        <a:bodyPr/>
        <a:lstStyle/>
        <a:p>
          <a:endParaRPr lang="en-US"/>
        </a:p>
      </dgm:t>
    </dgm:pt>
    <dgm:pt modelId="{71FA8B86-0B75-43BD-8828-F8E77D5FF62E}" type="pres">
      <dgm:prSet presAssocID="{3AFC4EA3-CB0A-4A27-B4C2-1D7980EF6C34}" presName="root" presStyleCnt="0">
        <dgm:presLayoutVars>
          <dgm:dir/>
          <dgm:resizeHandles val="exact"/>
        </dgm:presLayoutVars>
      </dgm:prSet>
      <dgm:spPr/>
    </dgm:pt>
    <dgm:pt modelId="{50E75DA1-4501-4C3B-A918-CE174BCA0132}" type="pres">
      <dgm:prSet presAssocID="{230CBA4F-3595-48D7-9DBB-022E35324E41}" presName="compNode" presStyleCnt="0"/>
      <dgm:spPr/>
    </dgm:pt>
    <dgm:pt modelId="{E11B4B2E-950D-4A7C-9863-8205C0090D01}" type="pres">
      <dgm:prSet presAssocID="{230CBA4F-3595-48D7-9DBB-022E35324E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99F48F7-A902-4278-86C0-AEA800ACC438}" type="pres">
      <dgm:prSet presAssocID="{230CBA4F-3595-48D7-9DBB-022E35324E41}" presName="iconSpace" presStyleCnt="0"/>
      <dgm:spPr/>
    </dgm:pt>
    <dgm:pt modelId="{8CFEE742-8C1C-432D-8978-DAA58E94CEFA}" type="pres">
      <dgm:prSet presAssocID="{230CBA4F-3595-48D7-9DBB-022E35324E41}" presName="parTx" presStyleLbl="revTx" presStyleIdx="0" presStyleCnt="8">
        <dgm:presLayoutVars>
          <dgm:chMax val="0"/>
          <dgm:chPref val="0"/>
        </dgm:presLayoutVars>
      </dgm:prSet>
      <dgm:spPr/>
    </dgm:pt>
    <dgm:pt modelId="{CC5D1912-6DCD-44D3-AF79-DE289896F790}" type="pres">
      <dgm:prSet presAssocID="{230CBA4F-3595-48D7-9DBB-022E35324E41}" presName="txSpace" presStyleCnt="0"/>
      <dgm:spPr/>
    </dgm:pt>
    <dgm:pt modelId="{6412538A-B754-448C-99DD-24FFC31A464A}" type="pres">
      <dgm:prSet presAssocID="{230CBA4F-3595-48D7-9DBB-022E35324E41}" presName="desTx" presStyleLbl="revTx" presStyleIdx="1" presStyleCnt="8">
        <dgm:presLayoutVars/>
      </dgm:prSet>
      <dgm:spPr/>
    </dgm:pt>
    <dgm:pt modelId="{28EABC0B-58A3-465B-876C-60BFCF303AE7}" type="pres">
      <dgm:prSet presAssocID="{F036CDA9-A735-47A7-AAAF-CD80E1D7F82C}" presName="sibTrans" presStyleCnt="0"/>
      <dgm:spPr/>
    </dgm:pt>
    <dgm:pt modelId="{A2FBA5A4-122E-42D0-AE68-A9A3F5F8E214}" type="pres">
      <dgm:prSet presAssocID="{86EC33FE-FDD3-4985-828A-33AE74F832A0}" presName="compNode" presStyleCnt="0"/>
      <dgm:spPr/>
    </dgm:pt>
    <dgm:pt modelId="{A510CF4B-F2E6-4791-86E0-EDD1B049D4B0}" type="pres">
      <dgm:prSet presAssocID="{86EC33FE-FDD3-4985-828A-33AE74F832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03A0B2C-774A-4985-9CC5-057CC84A1E89}" type="pres">
      <dgm:prSet presAssocID="{86EC33FE-FDD3-4985-828A-33AE74F832A0}" presName="iconSpace" presStyleCnt="0"/>
      <dgm:spPr/>
    </dgm:pt>
    <dgm:pt modelId="{B752673C-EC57-4796-B562-989F758A405D}" type="pres">
      <dgm:prSet presAssocID="{86EC33FE-FDD3-4985-828A-33AE74F832A0}" presName="parTx" presStyleLbl="revTx" presStyleIdx="2" presStyleCnt="8">
        <dgm:presLayoutVars>
          <dgm:chMax val="0"/>
          <dgm:chPref val="0"/>
        </dgm:presLayoutVars>
      </dgm:prSet>
      <dgm:spPr/>
    </dgm:pt>
    <dgm:pt modelId="{19C53622-557B-4AD2-9956-3A486EDB982D}" type="pres">
      <dgm:prSet presAssocID="{86EC33FE-FDD3-4985-828A-33AE74F832A0}" presName="txSpace" presStyleCnt="0"/>
      <dgm:spPr/>
    </dgm:pt>
    <dgm:pt modelId="{B0267BE2-8676-449D-9E1E-37BC77F6CD93}" type="pres">
      <dgm:prSet presAssocID="{86EC33FE-FDD3-4985-828A-33AE74F832A0}" presName="desTx" presStyleLbl="revTx" presStyleIdx="3" presStyleCnt="8">
        <dgm:presLayoutVars/>
      </dgm:prSet>
      <dgm:spPr/>
    </dgm:pt>
    <dgm:pt modelId="{17F8332A-F88A-49D4-929B-169B92FD917E}" type="pres">
      <dgm:prSet presAssocID="{34B5483A-38CA-4BA4-AFCE-437BA7040988}" presName="sibTrans" presStyleCnt="0"/>
      <dgm:spPr/>
    </dgm:pt>
    <dgm:pt modelId="{E235A5CB-16CE-4932-821E-E819D22B1295}" type="pres">
      <dgm:prSet presAssocID="{79BB444A-F280-4A17-AF31-15DCB561C81E}" presName="compNode" presStyleCnt="0"/>
      <dgm:spPr/>
    </dgm:pt>
    <dgm:pt modelId="{FFB61CFA-D7ED-4C5A-A8B8-3DF80B19B184}" type="pres">
      <dgm:prSet presAssocID="{79BB444A-F280-4A17-AF31-15DCB561C8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DC829A2-B8DE-4C52-9FE4-BFD53C13B25E}" type="pres">
      <dgm:prSet presAssocID="{79BB444A-F280-4A17-AF31-15DCB561C81E}" presName="iconSpace" presStyleCnt="0"/>
      <dgm:spPr/>
    </dgm:pt>
    <dgm:pt modelId="{005E4EA4-3293-44A5-968B-6F0947EE432F}" type="pres">
      <dgm:prSet presAssocID="{79BB444A-F280-4A17-AF31-15DCB561C81E}" presName="parTx" presStyleLbl="revTx" presStyleIdx="4" presStyleCnt="8">
        <dgm:presLayoutVars>
          <dgm:chMax val="0"/>
          <dgm:chPref val="0"/>
        </dgm:presLayoutVars>
      </dgm:prSet>
      <dgm:spPr/>
    </dgm:pt>
    <dgm:pt modelId="{7894A517-BA17-4F16-A059-B75BD4919A3E}" type="pres">
      <dgm:prSet presAssocID="{79BB444A-F280-4A17-AF31-15DCB561C81E}" presName="txSpace" presStyleCnt="0"/>
      <dgm:spPr/>
    </dgm:pt>
    <dgm:pt modelId="{9AC4F803-7C01-462A-933D-64D92345EF93}" type="pres">
      <dgm:prSet presAssocID="{79BB444A-F280-4A17-AF31-15DCB561C81E}" presName="desTx" presStyleLbl="revTx" presStyleIdx="5" presStyleCnt="8">
        <dgm:presLayoutVars/>
      </dgm:prSet>
      <dgm:spPr/>
    </dgm:pt>
    <dgm:pt modelId="{CB62790A-88B8-48A3-8E11-25FA10CBD0C1}" type="pres">
      <dgm:prSet presAssocID="{BCA420CD-BA35-4A59-996E-01E9AD8D092E}" presName="sibTrans" presStyleCnt="0"/>
      <dgm:spPr/>
    </dgm:pt>
    <dgm:pt modelId="{FDEAD676-97EC-44C9-9EDA-2A8CAEF09EAE}" type="pres">
      <dgm:prSet presAssocID="{41B39715-8223-4EF8-9FDA-B92165A7EA14}" presName="compNode" presStyleCnt="0"/>
      <dgm:spPr/>
    </dgm:pt>
    <dgm:pt modelId="{813C5472-3F2F-452E-A7F0-4FC7D1B6E197}" type="pres">
      <dgm:prSet presAssocID="{41B39715-8223-4EF8-9FDA-B92165A7EA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37B5355-0E95-4BC9-8B64-838B51E38A15}" type="pres">
      <dgm:prSet presAssocID="{41B39715-8223-4EF8-9FDA-B92165A7EA14}" presName="iconSpace" presStyleCnt="0"/>
      <dgm:spPr/>
    </dgm:pt>
    <dgm:pt modelId="{00B7D915-C8CA-4894-8462-3DAF8D014B4B}" type="pres">
      <dgm:prSet presAssocID="{41B39715-8223-4EF8-9FDA-B92165A7EA14}" presName="parTx" presStyleLbl="revTx" presStyleIdx="6" presStyleCnt="8">
        <dgm:presLayoutVars>
          <dgm:chMax val="0"/>
          <dgm:chPref val="0"/>
        </dgm:presLayoutVars>
      </dgm:prSet>
      <dgm:spPr/>
    </dgm:pt>
    <dgm:pt modelId="{6AB8F347-9871-4ACD-9429-BE0DE699843F}" type="pres">
      <dgm:prSet presAssocID="{41B39715-8223-4EF8-9FDA-B92165A7EA14}" presName="txSpace" presStyleCnt="0"/>
      <dgm:spPr/>
    </dgm:pt>
    <dgm:pt modelId="{FB21EC22-F838-4AA8-A4A7-C1E81F481BCF}" type="pres">
      <dgm:prSet presAssocID="{41B39715-8223-4EF8-9FDA-B92165A7EA14}" presName="desTx" presStyleLbl="revTx" presStyleIdx="7" presStyleCnt="8">
        <dgm:presLayoutVars/>
      </dgm:prSet>
      <dgm:spPr/>
    </dgm:pt>
  </dgm:ptLst>
  <dgm:cxnLst>
    <dgm:cxn modelId="{BA95270D-84B7-46E2-8D9D-B10E69275830}" type="presOf" srcId="{C37E4EC8-8A3C-4B4F-BE61-FD9F7C3AA7FC}" destId="{6412538A-B754-448C-99DD-24FFC31A464A}" srcOrd="0" destOrd="0" presId="urn:microsoft.com/office/officeart/2018/2/layout/IconLabelDescriptionList"/>
    <dgm:cxn modelId="{6BF6F25C-C445-41D5-B769-3D9A72887E1F}" srcId="{3AFC4EA3-CB0A-4A27-B4C2-1D7980EF6C34}" destId="{41B39715-8223-4EF8-9FDA-B92165A7EA14}" srcOrd="3" destOrd="0" parTransId="{3882A70F-6840-4A99-B9E7-3D921F29311C}" sibTransId="{EF0F77DF-E8D9-4ED7-9434-CFF894FA1D0E}"/>
    <dgm:cxn modelId="{9FED0B5D-781D-4D0C-A9B4-BC85E7033434}" type="presOf" srcId="{4081780A-734A-47DF-A0DD-183CD1527874}" destId="{6412538A-B754-448C-99DD-24FFC31A464A}" srcOrd="0" destOrd="1" presId="urn:microsoft.com/office/officeart/2018/2/layout/IconLabelDescriptionList"/>
    <dgm:cxn modelId="{B62FE75F-927E-42AE-ACBB-271F153D1F66}" srcId="{230CBA4F-3595-48D7-9DBB-022E35324E41}" destId="{4081780A-734A-47DF-A0DD-183CD1527874}" srcOrd="1" destOrd="0" parTransId="{82B826B0-5ADC-48AF-83FF-F7A355C35153}" sibTransId="{876E48FA-F8F3-4E13-A6BB-BBC9FE7686EC}"/>
    <dgm:cxn modelId="{32A3CE7E-E020-4FD6-BDBC-F7EE9FBF84B9}" type="presOf" srcId="{230CBA4F-3595-48D7-9DBB-022E35324E41}" destId="{8CFEE742-8C1C-432D-8978-DAA58E94CEFA}" srcOrd="0" destOrd="0" presId="urn:microsoft.com/office/officeart/2018/2/layout/IconLabelDescriptionList"/>
    <dgm:cxn modelId="{9C134884-E894-4511-B392-EA4D992F9B3E}" type="presOf" srcId="{3AFC4EA3-CB0A-4A27-B4C2-1D7980EF6C34}" destId="{71FA8B86-0B75-43BD-8828-F8E77D5FF62E}" srcOrd="0" destOrd="0" presId="urn:microsoft.com/office/officeart/2018/2/layout/IconLabelDescriptionList"/>
    <dgm:cxn modelId="{9E8E4A8A-4E0C-4098-9A08-A2CDB3C960DC}" srcId="{3AFC4EA3-CB0A-4A27-B4C2-1D7980EF6C34}" destId="{230CBA4F-3595-48D7-9DBB-022E35324E41}" srcOrd="0" destOrd="0" parTransId="{24D052FA-D068-40C0-8F16-3E6BE16FAF00}" sibTransId="{F036CDA9-A735-47A7-AAAF-CD80E1D7F82C}"/>
    <dgm:cxn modelId="{AD78688C-604F-419F-B55A-1DA7D3C4CFAD}" srcId="{3AFC4EA3-CB0A-4A27-B4C2-1D7980EF6C34}" destId="{79BB444A-F280-4A17-AF31-15DCB561C81E}" srcOrd="2" destOrd="0" parTransId="{73CDB0F7-F5F9-4F82-92EA-610E0E46AE51}" sibTransId="{BCA420CD-BA35-4A59-996E-01E9AD8D092E}"/>
    <dgm:cxn modelId="{A089B2A8-713B-4223-B1C0-535E6362BD7A}" type="presOf" srcId="{86EC33FE-FDD3-4985-828A-33AE74F832A0}" destId="{B752673C-EC57-4796-B562-989F758A405D}" srcOrd="0" destOrd="0" presId="urn:microsoft.com/office/officeart/2018/2/layout/IconLabelDescriptionList"/>
    <dgm:cxn modelId="{78F595B9-156B-4041-B21F-D15F1DD7DA58}" type="presOf" srcId="{79BB444A-F280-4A17-AF31-15DCB561C81E}" destId="{005E4EA4-3293-44A5-968B-6F0947EE432F}" srcOrd="0" destOrd="0" presId="urn:microsoft.com/office/officeart/2018/2/layout/IconLabelDescriptionList"/>
    <dgm:cxn modelId="{B15C63D8-DCB8-4630-A1F9-2B448CA4452F}" srcId="{3AFC4EA3-CB0A-4A27-B4C2-1D7980EF6C34}" destId="{86EC33FE-FDD3-4985-828A-33AE74F832A0}" srcOrd="1" destOrd="0" parTransId="{0855379A-E233-4057-BBCE-18ED54DD4640}" sibTransId="{34B5483A-38CA-4BA4-AFCE-437BA7040988}"/>
    <dgm:cxn modelId="{FB3E68E2-4306-4947-9EAC-4AF9BDA4C325}" srcId="{230CBA4F-3595-48D7-9DBB-022E35324E41}" destId="{C37E4EC8-8A3C-4B4F-BE61-FD9F7C3AA7FC}" srcOrd="0" destOrd="0" parTransId="{26D294E9-3EE0-4B66-8691-EB99095083E2}" sibTransId="{62FDF641-1F21-40CB-9059-EA00B36C5CD2}"/>
    <dgm:cxn modelId="{23C692E3-A9BE-402F-A6D5-CDFD567D0010}" type="presOf" srcId="{41B39715-8223-4EF8-9FDA-B92165A7EA14}" destId="{00B7D915-C8CA-4894-8462-3DAF8D014B4B}" srcOrd="0" destOrd="0" presId="urn:microsoft.com/office/officeart/2018/2/layout/IconLabelDescriptionList"/>
    <dgm:cxn modelId="{DECA85C3-1515-4C0B-8DF7-455BCA45D2C3}" type="presParOf" srcId="{71FA8B86-0B75-43BD-8828-F8E77D5FF62E}" destId="{50E75DA1-4501-4C3B-A918-CE174BCA0132}" srcOrd="0" destOrd="0" presId="urn:microsoft.com/office/officeart/2018/2/layout/IconLabelDescriptionList"/>
    <dgm:cxn modelId="{5021E115-FBB6-43A7-9C1D-ED73F34D2E53}" type="presParOf" srcId="{50E75DA1-4501-4C3B-A918-CE174BCA0132}" destId="{E11B4B2E-950D-4A7C-9863-8205C0090D01}" srcOrd="0" destOrd="0" presId="urn:microsoft.com/office/officeart/2018/2/layout/IconLabelDescriptionList"/>
    <dgm:cxn modelId="{8A29EA2C-B1CB-456E-A2A3-3F687058074F}" type="presParOf" srcId="{50E75DA1-4501-4C3B-A918-CE174BCA0132}" destId="{A99F48F7-A902-4278-86C0-AEA800ACC438}" srcOrd="1" destOrd="0" presId="urn:microsoft.com/office/officeart/2018/2/layout/IconLabelDescriptionList"/>
    <dgm:cxn modelId="{DB16E96C-B426-47FB-AC12-0601A2882486}" type="presParOf" srcId="{50E75DA1-4501-4C3B-A918-CE174BCA0132}" destId="{8CFEE742-8C1C-432D-8978-DAA58E94CEFA}" srcOrd="2" destOrd="0" presId="urn:microsoft.com/office/officeart/2018/2/layout/IconLabelDescriptionList"/>
    <dgm:cxn modelId="{B940F054-7A49-4730-A0AE-785D1396B339}" type="presParOf" srcId="{50E75DA1-4501-4C3B-A918-CE174BCA0132}" destId="{CC5D1912-6DCD-44D3-AF79-DE289896F790}" srcOrd="3" destOrd="0" presId="urn:microsoft.com/office/officeart/2018/2/layout/IconLabelDescriptionList"/>
    <dgm:cxn modelId="{74A2E710-453B-427F-89B5-477BF7DEF0D4}" type="presParOf" srcId="{50E75DA1-4501-4C3B-A918-CE174BCA0132}" destId="{6412538A-B754-448C-99DD-24FFC31A464A}" srcOrd="4" destOrd="0" presId="urn:microsoft.com/office/officeart/2018/2/layout/IconLabelDescriptionList"/>
    <dgm:cxn modelId="{495410F0-A3A3-4829-91E9-09AA5BA95D2F}" type="presParOf" srcId="{71FA8B86-0B75-43BD-8828-F8E77D5FF62E}" destId="{28EABC0B-58A3-465B-876C-60BFCF303AE7}" srcOrd="1" destOrd="0" presId="urn:microsoft.com/office/officeart/2018/2/layout/IconLabelDescriptionList"/>
    <dgm:cxn modelId="{0632A9EE-467C-45FD-977B-3D9848ACC826}" type="presParOf" srcId="{71FA8B86-0B75-43BD-8828-F8E77D5FF62E}" destId="{A2FBA5A4-122E-42D0-AE68-A9A3F5F8E214}" srcOrd="2" destOrd="0" presId="urn:microsoft.com/office/officeart/2018/2/layout/IconLabelDescriptionList"/>
    <dgm:cxn modelId="{BF8B83C1-3498-4705-B789-FA5CE0B6476B}" type="presParOf" srcId="{A2FBA5A4-122E-42D0-AE68-A9A3F5F8E214}" destId="{A510CF4B-F2E6-4791-86E0-EDD1B049D4B0}" srcOrd="0" destOrd="0" presId="urn:microsoft.com/office/officeart/2018/2/layout/IconLabelDescriptionList"/>
    <dgm:cxn modelId="{82789BB1-2B63-44D0-881C-08C0CE07A6BD}" type="presParOf" srcId="{A2FBA5A4-122E-42D0-AE68-A9A3F5F8E214}" destId="{D03A0B2C-774A-4985-9CC5-057CC84A1E89}" srcOrd="1" destOrd="0" presId="urn:microsoft.com/office/officeart/2018/2/layout/IconLabelDescriptionList"/>
    <dgm:cxn modelId="{0838D125-BB34-4E69-8965-BC221E6AC2EC}" type="presParOf" srcId="{A2FBA5A4-122E-42D0-AE68-A9A3F5F8E214}" destId="{B752673C-EC57-4796-B562-989F758A405D}" srcOrd="2" destOrd="0" presId="urn:microsoft.com/office/officeart/2018/2/layout/IconLabelDescriptionList"/>
    <dgm:cxn modelId="{A4C83889-378D-44CD-ABD5-6384AA0995C5}" type="presParOf" srcId="{A2FBA5A4-122E-42D0-AE68-A9A3F5F8E214}" destId="{19C53622-557B-4AD2-9956-3A486EDB982D}" srcOrd="3" destOrd="0" presId="urn:microsoft.com/office/officeart/2018/2/layout/IconLabelDescriptionList"/>
    <dgm:cxn modelId="{F0290DE8-6A37-4B62-B7A1-F8744F7B8959}" type="presParOf" srcId="{A2FBA5A4-122E-42D0-AE68-A9A3F5F8E214}" destId="{B0267BE2-8676-449D-9E1E-37BC77F6CD93}" srcOrd="4" destOrd="0" presId="urn:microsoft.com/office/officeart/2018/2/layout/IconLabelDescriptionList"/>
    <dgm:cxn modelId="{981586C8-CC4C-4899-BE2E-BFD2AC01FF83}" type="presParOf" srcId="{71FA8B86-0B75-43BD-8828-F8E77D5FF62E}" destId="{17F8332A-F88A-49D4-929B-169B92FD917E}" srcOrd="3" destOrd="0" presId="urn:microsoft.com/office/officeart/2018/2/layout/IconLabelDescriptionList"/>
    <dgm:cxn modelId="{7E262F1B-0441-426E-B9C8-99D6FA24D9B3}" type="presParOf" srcId="{71FA8B86-0B75-43BD-8828-F8E77D5FF62E}" destId="{E235A5CB-16CE-4932-821E-E819D22B1295}" srcOrd="4" destOrd="0" presId="urn:microsoft.com/office/officeart/2018/2/layout/IconLabelDescriptionList"/>
    <dgm:cxn modelId="{B3AECCC5-C344-4867-B43B-6CC8AD879EA9}" type="presParOf" srcId="{E235A5CB-16CE-4932-821E-E819D22B1295}" destId="{FFB61CFA-D7ED-4C5A-A8B8-3DF80B19B184}" srcOrd="0" destOrd="0" presId="urn:microsoft.com/office/officeart/2018/2/layout/IconLabelDescriptionList"/>
    <dgm:cxn modelId="{D492DF1D-8392-4565-A074-76FDA70617B8}" type="presParOf" srcId="{E235A5CB-16CE-4932-821E-E819D22B1295}" destId="{5DC829A2-B8DE-4C52-9FE4-BFD53C13B25E}" srcOrd="1" destOrd="0" presId="urn:microsoft.com/office/officeart/2018/2/layout/IconLabelDescriptionList"/>
    <dgm:cxn modelId="{CF4511E4-CACF-43B5-9FC5-CB73AA78CC80}" type="presParOf" srcId="{E235A5CB-16CE-4932-821E-E819D22B1295}" destId="{005E4EA4-3293-44A5-968B-6F0947EE432F}" srcOrd="2" destOrd="0" presId="urn:microsoft.com/office/officeart/2018/2/layout/IconLabelDescriptionList"/>
    <dgm:cxn modelId="{2580BD91-C27D-408F-B75E-57AF8F1A025B}" type="presParOf" srcId="{E235A5CB-16CE-4932-821E-E819D22B1295}" destId="{7894A517-BA17-4F16-A059-B75BD4919A3E}" srcOrd="3" destOrd="0" presId="urn:microsoft.com/office/officeart/2018/2/layout/IconLabelDescriptionList"/>
    <dgm:cxn modelId="{9AE4548A-5BD0-40DF-A03E-BBD518B21D12}" type="presParOf" srcId="{E235A5CB-16CE-4932-821E-E819D22B1295}" destId="{9AC4F803-7C01-462A-933D-64D92345EF93}" srcOrd="4" destOrd="0" presId="urn:microsoft.com/office/officeart/2018/2/layout/IconLabelDescriptionList"/>
    <dgm:cxn modelId="{D06D0546-57F9-4989-97A3-D1CC7A324D3D}" type="presParOf" srcId="{71FA8B86-0B75-43BD-8828-F8E77D5FF62E}" destId="{CB62790A-88B8-48A3-8E11-25FA10CBD0C1}" srcOrd="5" destOrd="0" presId="urn:microsoft.com/office/officeart/2018/2/layout/IconLabelDescriptionList"/>
    <dgm:cxn modelId="{5B177435-3B86-4EDF-9D88-3D4BEC570CD9}" type="presParOf" srcId="{71FA8B86-0B75-43BD-8828-F8E77D5FF62E}" destId="{FDEAD676-97EC-44C9-9EDA-2A8CAEF09EAE}" srcOrd="6" destOrd="0" presId="urn:microsoft.com/office/officeart/2018/2/layout/IconLabelDescriptionList"/>
    <dgm:cxn modelId="{A5DB930D-676B-4619-9222-97760DB05ED3}" type="presParOf" srcId="{FDEAD676-97EC-44C9-9EDA-2A8CAEF09EAE}" destId="{813C5472-3F2F-452E-A7F0-4FC7D1B6E197}" srcOrd="0" destOrd="0" presId="urn:microsoft.com/office/officeart/2018/2/layout/IconLabelDescriptionList"/>
    <dgm:cxn modelId="{4F5925A2-337A-44BA-8D2D-4E8B5E1EC74E}" type="presParOf" srcId="{FDEAD676-97EC-44C9-9EDA-2A8CAEF09EAE}" destId="{237B5355-0E95-4BC9-8B64-838B51E38A15}" srcOrd="1" destOrd="0" presId="urn:microsoft.com/office/officeart/2018/2/layout/IconLabelDescriptionList"/>
    <dgm:cxn modelId="{A0F378CE-EC55-4783-AC5D-493C4A148C6E}" type="presParOf" srcId="{FDEAD676-97EC-44C9-9EDA-2A8CAEF09EAE}" destId="{00B7D915-C8CA-4894-8462-3DAF8D014B4B}" srcOrd="2" destOrd="0" presId="urn:microsoft.com/office/officeart/2018/2/layout/IconLabelDescriptionList"/>
    <dgm:cxn modelId="{6CA0E9C1-DA5C-4DC5-99EA-E04AAD722045}" type="presParOf" srcId="{FDEAD676-97EC-44C9-9EDA-2A8CAEF09EAE}" destId="{6AB8F347-9871-4ACD-9429-BE0DE699843F}" srcOrd="3" destOrd="0" presId="urn:microsoft.com/office/officeart/2018/2/layout/IconLabelDescriptionList"/>
    <dgm:cxn modelId="{DD624E36-7D03-4B10-8BCD-A45ADCC971DE}" type="presParOf" srcId="{FDEAD676-97EC-44C9-9EDA-2A8CAEF09EAE}" destId="{FB21EC22-F838-4AA8-A4A7-C1E81F481BC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B6630-51E0-4767-9639-CE83E5AD813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1EE9F97-CDD7-412B-835F-6CE47F309AD4}">
      <dgm:prSet/>
      <dgm:spPr/>
      <dgm:t>
        <a:bodyPr/>
        <a:lstStyle/>
        <a:p>
          <a:r>
            <a:rPr lang="en-US"/>
            <a:t>It’s object oriented and functional </a:t>
          </a:r>
        </a:p>
      </dgm:t>
    </dgm:pt>
    <dgm:pt modelId="{A399AFC7-D5BC-4FA0-9871-25523926631D}" type="parTrans" cxnId="{D702FEA1-32CF-4BA6-8B50-F5C4265650AB}">
      <dgm:prSet/>
      <dgm:spPr/>
      <dgm:t>
        <a:bodyPr/>
        <a:lstStyle/>
        <a:p>
          <a:endParaRPr lang="en-US"/>
        </a:p>
      </dgm:t>
    </dgm:pt>
    <dgm:pt modelId="{8CFAA162-8BED-48E9-ADC6-9BD4D6A6251E}" type="sibTrans" cxnId="{D702FEA1-32CF-4BA6-8B50-F5C4265650AB}">
      <dgm:prSet/>
      <dgm:spPr/>
      <dgm:t>
        <a:bodyPr/>
        <a:lstStyle/>
        <a:p>
          <a:endParaRPr lang="en-US"/>
        </a:p>
      </dgm:t>
    </dgm:pt>
    <dgm:pt modelId="{C4DEBBC8-66F5-4C81-83BB-146F1946C390}">
      <dgm:prSet/>
      <dgm:spPr/>
      <dgm:t>
        <a:bodyPr/>
        <a:lstStyle/>
        <a:p>
          <a:r>
            <a:rPr lang="en-US"/>
            <a:t>It’s free</a:t>
          </a:r>
        </a:p>
      </dgm:t>
    </dgm:pt>
    <dgm:pt modelId="{44479D97-4E23-41BF-9D98-C828263074BE}" type="parTrans" cxnId="{63AE385C-BC9E-47C3-B061-7000C3E9B034}">
      <dgm:prSet/>
      <dgm:spPr/>
      <dgm:t>
        <a:bodyPr/>
        <a:lstStyle/>
        <a:p>
          <a:endParaRPr lang="en-US"/>
        </a:p>
      </dgm:t>
    </dgm:pt>
    <dgm:pt modelId="{077CF494-4A02-43B3-A101-A45B6780EDE3}" type="sibTrans" cxnId="{63AE385C-BC9E-47C3-B061-7000C3E9B034}">
      <dgm:prSet/>
      <dgm:spPr/>
      <dgm:t>
        <a:bodyPr/>
        <a:lstStyle/>
        <a:p>
          <a:endParaRPr lang="en-US"/>
        </a:p>
      </dgm:t>
    </dgm:pt>
    <dgm:pt modelId="{BD5B7EC8-45E1-4328-802C-8858595E0B57}">
      <dgm:prSet/>
      <dgm:spPr/>
      <dgm:t>
        <a:bodyPr/>
        <a:lstStyle/>
        <a:p>
          <a:r>
            <a:rPr lang="en-US"/>
            <a:t>It’s portable</a:t>
          </a:r>
        </a:p>
      </dgm:t>
    </dgm:pt>
    <dgm:pt modelId="{66D3DE90-E824-4E28-B649-9BD8D7C11F23}" type="parTrans" cxnId="{50170E46-E5A1-4C53-B750-347D77360F7E}">
      <dgm:prSet/>
      <dgm:spPr/>
      <dgm:t>
        <a:bodyPr/>
        <a:lstStyle/>
        <a:p>
          <a:endParaRPr lang="en-US"/>
        </a:p>
      </dgm:t>
    </dgm:pt>
    <dgm:pt modelId="{8A3681D3-B64C-456E-8450-27EA82C3C342}" type="sibTrans" cxnId="{50170E46-E5A1-4C53-B750-347D77360F7E}">
      <dgm:prSet/>
      <dgm:spPr/>
      <dgm:t>
        <a:bodyPr/>
        <a:lstStyle/>
        <a:p>
          <a:endParaRPr lang="en-US"/>
        </a:p>
      </dgm:t>
    </dgm:pt>
    <dgm:pt modelId="{B6840DF7-DC08-4757-8897-7575D0535205}">
      <dgm:prSet/>
      <dgm:spPr/>
      <dgm:t>
        <a:bodyPr/>
        <a:lstStyle/>
        <a:p>
          <a:r>
            <a:rPr lang="en-US"/>
            <a:t>It’s powerful</a:t>
          </a:r>
        </a:p>
      </dgm:t>
    </dgm:pt>
    <dgm:pt modelId="{B0642500-2660-4759-A31E-38A77033CE05}" type="parTrans" cxnId="{43806D16-B86A-43E7-9D75-9DF0EF00FB51}">
      <dgm:prSet/>
      <dgm:spPr/>
      <dgm:t>
        <a:bodyPr/>
        <a:lstStyle/>
        <a:p>
          <a:endParaRPr lang="en-US"/>
        </a:p>
      </dgm:t>
    </dgm:pt>
    <dgm:pt modelId="{5C646A40-5615-41CC-BF7F-6665E4680F99}" type="sibTrans" cxnId="{43806D16-B86A-43E7-9D75-9DF0EF00FB51}">
      <dgm:prSet/>
      <dgm:spPr/>
      <dgm:t>
        <a:bodyPr/>
        <a:lstStyle/>
        <a:p>
          <a:endParaRPr lang="en-US"/>
        </a:p>
      </dgm:t>
    </dgm:pt>
    <dgm:pt modelId="{B240E7E0-DE3A-4C9A-A24A-3CB8FC3A9E9E}">
      <dgm:prSet/>
      <dgm:spPr/>
      <dgm:t>
        <a:bodyPr/>
        <a:lstStyle/>
        <a:p>
          <a:r>
            <a:rPr lang="en-US"/>
            <a:t>It’s mixable</a:t>
          </a:r>
        </a:p>
      </dgm:t>
    </dgm:pt>
    <dgm:pt modelId="{E4F63B99-5087-491D-9A5E-D2374E82E669}" type="parTrans" cxnId="{F8F6F420-11E9-482E-A92A-DF87D3A52E0A}">
      <dgm:prSet/>
      <dgm:spPr/>
      <dgm:t>
        <a:bodyPr/>
        <a:lstStyle/>
        <a:p>
          <a:endParaRPr lang="en-US"/>
        </a:p>
      </dgm:t>
    </dgm:pt>
    <dgm:pt modelId="{B6B16B68-A878-4955-9F81-9856053E7BEB}" type="sibTrans" cxnId="{F8F6F420-11E9-482E-A92A-DF87D3A52E0A}">
      <dgm:prSet/>
      <dgm:spPr/>
      <dgm:t>
        <a:bodyPr/>
        <a:lstStyle/>
        <a:p>
          <a:endParaRPr lang="en-US"/>
        </a:p>
      </dgm:t>
    </dgm:pt>
    <dgm:pt modelId="{A78F0062-29F9-47F4-AA88-552A977C3E85}">
      <dgm:prSet/>
      <dgm:spPr/>
      <dgm:t>
        <a:bodyPr/>
        <a:lstStyle/>
        <a:p>
          <a:r>
            <a:rPr lang="en-US"/>
            <a:t>It’s relatively easy to use</a:t>
          </a:r>
        </a:p>
      </dgm:t>
    </dgm:pt>
    <dgm:pt modelId="{28C7858E-2604-4FA5-B241-9418FBFAB9AE}" type="parTrans" cxnId="{748924D4-F8A8-494C-A803-2DB532076438}">
      <dgm:prSet/>
      <dgm:spPr/>
      <dgm:t>
        <a:bodyPr/>
        <a:lstStyle/>
        <a:p>
          <a:endParaRPr lang="en-US"/>
        </a:p>
      </dgm:t>
    </dgm:pt>
    <dgm:pt modelId="{9E6E472A-96E5-4210-A192-4931712850EE}" type="sibTrans" cxnId="{748924D4-F8A8-494C-A803-2DB532076438}">
      <dgm:prSet/>
      <dgm:spPr/>
      <dgm:t>
        <a:bodyPr/>
        <a:lstStyle/>
        <a:p>
          <a:endParaRPr lang="en-US"/>
        </a:p>
      </dgm:t>
    </dgm:pt>
    <dgm:pt modelId="{6F1837BA-6828-4F17-BA06-2EC36E7AD806}">
      <dgm:prSet/>
      <dgm:spPr/>
      <dgm:t>
        <a:bodyPr/>
        <a:lstStyle/>
        <a:p>
          <a:r>
            <a:rPr lang="en-US"/>
            <a:t>It’s relatively easy to learn</a:t>
          </a:r>
        </a:p>
      </dgm:t>
    </dgm:pt>
    <dgm:pt modelId="{E30B177F-34A6-4341-82D1-A40F5610B069}" type="parTrans" cxnId="{FBBDB94C-EF55-42BA-B521-53AA9A4E806D}">
      <dgm:prSet/>
      <dgm:spPr/>
      <dgm:t>
        <a:bodyPr/>
        <a:lstStyle/>
        <a:p>
          <a:endParaRPr lang="en-US"/>
        </a:p>
      </dgm:t>
    </dgm:pt>
    <dgm:pt modelId="{154D9E37-7E92-4D47-BC43-DDADD7E9840E}" type="sibTrans" cxnId="{FBBDB94C-EF55-42BA-B521-53AA9A4E806D}">
      <dgm:prSet/>
      <dgm:spPr/>
      <dgm:t>
        <a:bodyPr/>
        <a:lstStyle/>
        <a:p>
          <a:endParaRPr lang="en-US"/>
        </a:p>
      </dgm:t>
    </dgm:pt>
    <dgm:pt modelId="{E12EAD3F-EDEF-4DF4-8B5A-F019FAAAA0C4}">
      <dgm:prSet/>
      <dgm:spPr/>
      <dgm:t>
        <a:bodyPr/>
        <a:lstStyle/>
        <a:p>
          <a:r>
            <a:rPr lang="en-US"/>
            <a:t>It’s well suited for data science</a:t>
          </a:r>
        </a:p>
      </dgm:t>
    </dgm:pt>
    <dgm:pt modelId="{5860612A-7F1B-4203-8B3A-D53CE5D15665}" type="parTrans" cxnId="{08C2FD97-5EA5-499E-80AF-BF09B6DC6AF5}">
      <dgm:prSet/>
      <dgm:spPr/>
      <dgm:t>
        <a:bodyPr/>
        <a:lstStyle/>
        <a:p>
          <a:endParaRPr lang="en-US"/>
        </a:p>
      </dgm:t>
    </dgm:pt>
    <dgm:pt modelId="{D41C4387-2446-46CA-AC6D-96ACB6835155}" type="sibTrans" cxnId="{08C2FD97-5EA5-499E-80AF-BF09B6DC6AF5}">
      <dgm:prSet/>
      <dgm:spPr/>
      <dgm:t>
        <a:bodyPr/>
        <a:lstStyle/>
        <a:p>
          <a:endParaRPr lang="en-US"/>
        </a:p>
      </dgm:t>
    </dgm:pt>
    <dgm:pt modelId="{A1136969-81D9-4B57-968D-221929C5BE43}">
      <dgm:prSet/>
      <dgm:spPr/>
      <dgm:t>
        <a:bodyPr/>
        <a:lstStyle/>
        <a:p>
          <a:r>
            <a:rPr lang="en-US"/>
            <a:t>It’s growing in importance in the data scientist community</a:t>
          </a:r>
        </a:p>
      </dgm:t>
    </dgm:pt>
    <dgm:pt modelId="{C00A097A-354B-4858-80DB-C05B40D47BCB}" type="parTrans" cxnId="{45DD3635-F024-4997-B918-5BB5902DC3D1}">
      <dgm:prSet/>
      <dgm:spPr/>
      <dgm:t>
        <a:bodyPr/>
        <a:lstStyle/>
        <a:p>
          <a:endParaRPr lang="en-US"/>
        </a:p>
      </dgm:t>
    </dgm:pt>
    <dgm:pt modelId="{2CA48B1D-D0A7-4A4D-B107-50F4C27DB2B0}" type="sibTrans" cxnId="{45DD3635-F024-4997-B918-5BB5902DC3D1}">
      <dgm:prSet/>
      <dgm:spPr/>
      <dgm:t>
        <a:bodyPr/>
        <a:lstStyle/>
        <a:p>
          <a:endParaRPr lang="en-US"/>
        </a:p>
      </dgm:t>
    </dgm:pt>
    <dgm:pt modelId="{5FB3C881-4F5F-4514-BA29-F989AF27E4FA}">
      <dgm:prSet/>
      <dgm:spPr/>
      <dgm:t>
        <a:bodyPr/>
        <a:lstStyle/>
        <a:p>
          <a:r>
            <a:rPr lang="en-US"/>
            <a:t>It’s named after Monthy Python</a:t>
          </a:r>
        </a:p>
      </dgm:t>
    </dgm:pt>
    <dgm:pt modelId="{52EE9ED0-E05B-4A72-9C3F-7F82E6C88CCD}" type="parTrans" cxnId="{0ED01481-D43A-4BCD-BB97-01897595FD75}">
      <dgm:prSet/>
      <dgm:spPr/>
      <dgm:t>
        <a:bodyPr/>
        <a:lstStyle/>
        <a:p>
          <a:endParaRPr lang="en-US"/>
        </a:p>
      </dgm:t>
    </dgm:pt>
    <dgm:pt modelId="{F6F9A19C-82F1-4542-A220-23C4B05748A8}" type="sibTrans" cxnId="{0ED01481-D43A-4BCD-BB97-01897595FD75}">
      <dgm:prSet/>
      <dgm:spPr/>
      <dgm:t>
        <a:bodyPr/>
        <a:lstStyle/>
        <a:p>
          <a:endParaRPr lang="en-US"/>
        </a:p>
      </dgm:t>
    </dgm:pt>
    <dgm:pt modelId="{7EE30B41-3D70-A048-964B-0D5D4014715A}" type="pres">
      <dgm:prSet presAssocID="{7A0B6630-51E0-4767-9639-CE83E5AD8134}" presName="Name0" presStyleCnt="0">
        <dgm:presLayoutVars>
          <dgm:dir/>
          <dgm:resizeHandles val="exact"/>
        </dgm:presLayoutVars>
      </dgm:prSet>
      <dgm:spPr/>
    </dgm:pt>
    <dgm:pt modelId="{F51534D2-58FE-4F44-AF1A-D5A5AFE02F79}" type="pres">
      <dgm:prSet presAssocID="{51EE9F97-CDD7-412B-835F-6CE47F309AD4}" presName="node" presStyleLbl="node1" presStyleIdx="0" presStyleCnt="10">
        <dgm:presLayoutVars>
          <dgm:bulletEnabled val="1"/>
        </dgm:presLayoutVars>
      </dgm:prSet>
      <dgm:spPr/>
    </dgm:pt>
    <dgm:pt modelId="{1ADA81DE-AE84-474E-B72B-C9534EC0BD27}" type="pres">
      <dgm:prSet presAssocID="{8CFAA162-8BED-48E9-ADC6-9BD4D6A6251E}" presName="sibTrans" presStyleLbl="sibTrans1D1" presStyleIdx="0" presStyleCnt="9"/>
      <dgm:spPr/>
    </dgm:pt>
    <dgm:pt modelId="{E84B5C03-E46F-BA40-9E3A-C860ED5B4614}" type="pres">
      <dgm:prSet presAssocID="{8CFAA162-8BED-48E9-ADC6-9BD4D6A6251E}" presName="connectorText" presStyleLbl="sibTrans1D1" presStyleIdx="0" presStyleCnt="9"/>
      <dgm:spPr/>
    </dgm:pt>
    <dgm:pt modelId="{FE099801-0111-E849-8C2E-9C8C1F848F77}" type="pres">
      <dgm:prSet presAssocID="{C4DEBBC8-66F5-4C81-83BB-146F1946C390}" presName="node" presStyleLbl="node1" presStyleIdx="1" presStyleCnt="10">
        <dgm:presLayoutVars>
          <dgm:bulletEnabled val="1"/>
        </dgm:presLayoutVars>
      </dgm:prSet>
      <dgm:spPr/>
    </dgm:pt>
    <dgm:pt modelId="{9CB28D82-0F5E-4B42-9D47-90A5CF2C6C62}" type="pres">
      <dgm:prSet presAssocID="{077CF494-4A02-43B3-A101-A45B6780EDE3}" presName="sibTrans" presStyleLbl="sibTrans1D1" presStyleIdx="1" presStyleCnt="9"/>
      <dgm:spPr/>
    </dgm:pt>
    <dgm:pt modelId="{AC81D087-195B-4D45-8192-308494BBDE2D}" type="pres">
      <dgm:prSet presAssocID="{077CF494-4A02-43B3-A101-A45B6780EDE3}" presName="connectorText" presStyleLbl="sibTrans1D1" presStyleIdx="1" presStyleCnt="9"/>
      <dgm:spPr/>
    </dgm:pt>
    <dgm:pt modelId="{8CDA6EF1-E8AD-6F49-B5D4-9C49F94153E3}" type="pres">
      <dgm:prSet presAssocID="{BD5B7EC8-45E1-4328-802C-8858595E0B57}" presName="node" presStyleLbl="node1" presStyleIdx="2" presStyleCnt="10">
        <dgm:presLayoutVars>
          <dgm:bulletEnabled val="1"/>
        </dgm:presLayoutVars>
      </dgm:prSet>
      <dgm:spPr/>
    </dgm:pt>
    <dgm:pt modelId="{9DB5176A-BD89-6C4C-A2AD-E272573EED0F}" type="pres">
      <dgm:prSet presAssocID="{8A3681D3-B64C-456E-8450-27EA82C3C342}" presName="sibTrans" presStyleLbl="sibTrans1D1" presStyleIdx="2" presStyleCnt="9"/>
      <dgm:spPr/>
    </dgm:pt>
    <dgm:pt modelId="{304218C2-ED1B-944C-BC38-49F3BE321649}" type="pres">
      <dgm:prSet presAssocID="{8A3681D3-B64C-456E-8450-27EA82C3C342}" presName="connectorText" presStyleLbl="sibTrans1D1" presStyleIdx="2" presStyleCnt="9"/>
      <dgm:spPr/>
    </dgm:pt>
    <dgm:pt modelId="{FF4372E1-E5D5-C743-9E0C-C0B6D83FFADD}" type="pres">
      <dgm:prSet presAssocID="{B6840DF7-DC08-4757-8897-7575D0535205}" presName="node" presStyleLbl="node1" presStyleIdx="3" presStyleCnt="10">
        <dgm:presLayoutVars>
          <dgm:bulletEnabled val="1"/>
        </dgm:presLayoutVars>
      </dgm:prSet>
      <dgm:spPr/>
    </dgm:pt>
    <dgm:pt modelId="{E82E55D1-ECB0-7449-8D1B-7947AA66BEDA}" type="pres">
      <dgm:prSet presAssocID="{5C646A40-5615-41CC-BF7F-6665E4680F99}" presName="sibTrans" presStyleLbl="sibTrans1D1" presStyleIdx="3" presStyleCnt="9"/>
      <dgm:spPr/>
    </dgm:pt>
    <dgm:pt modelId="{38551307-ACBA-514B-8B91-9C381D5D0B47}" type="pres">
      <dgm:prSet presAssocID="{5C646A40-5615-41CC-BF7F-6665E4680F99}" presName="connectorText" presStyleLbl="sibTrans1D1" presStyleIdx="3" presStyleCnt="9"/>
      <dgm:spPr/>
    </dgm:pt>
    <dgm:pt modelId="{DC598572-1AE1-694F-8EF1-70E6762A9550}" type="pres">
      <dgm:prSet presAssocID="{B240E7E0-DE3A-4C9A-A24A-3CB8FC3A9E9E}" presName="node" presStyleLbl="node1" presStyleIdx="4" presStyleCnt="10">
        <dgm:presLayoutVars>
          <dgm:bulletEnabled val="1"/>
        </dgm:presLayoutVars>
      </dgm:prSet>
      <dgm:spPr/>
    </dgm:pt>
    <dgm:pt modelId="{6611EBCF-BCD7-194C-A012-87E82BD40A6D}" type="pres">
      <dgm:prSet presAssocID="{B6B16B68-A878-4955-9F81-9856053E7BEB}" presName="sibTrans" presStyleLbl="sibTrans1D1" presStyleIdx="4" presStyleCnt="9"/>
      <dgm:spPr/>
    </dgm:pt>
    <dgm:pt modelId="{7A72B596-1858-BF4E-B39F-3C0382C7D88A}" type="pres">
      <dgm:prSet presAssocID="{B6B16B68-A878-4955-9F81-9856053E7BEB}" presName="connectorText" presStyleLbl="sibTrans1D1" presStyleIdx="4" presStyleCnt="9"/>
      <dgm:spPr/>
    </dgm:pt>
    <dgm:pt modelId="{5F8A6D82-9344-CC43-AD85-8460E153063E}" type="pres">
      <dgm:prSet presAssocID="{A78F0062-29F9-47F4-AA88-552A977C3E85}" presName="node" presStyleLbl="node1" presStyleIdx="5" presStyleCnt="10">
        <dgm:presLayoutVars>
          <dgm:bulletEnabled val="1"/>
        </dgm:presLayoutVars>
      </dgm:prSet>
      <dgm:spPr/>
    </dgm:pt>
    <dgm:pt modelId="{6F1F72DB-EA45-2648-95C7-5BC823536956}" type="pres">
      <dgm:prSet presAssocID="{9E6E472A-96E5-4210-A192-4931712850EE}" presName="sibTrans" presStyleLbl="sibTrans1D1" presStyleIdx="5" presStyleCnt="9"/>
      <dgm:spPr/>
    </dgm:pt>
    <dgm:pt modelId="{BA7A01D6-100B-0041-A731-F57A746BEF7C}" type="pres">
      <dgm:prSet presAssocID="{9E6E472A-96E5-4210-A192-4931712850EE}" presName="connectorText" presStyleLbl="sibTrans1D1" presStyleIdx="5" presStyleCnt="9"/>
      <dgm:spPr/>
    </dgm:pt>
    <dgm:pt modelId="{CAEF5B66-1169-464D-AB37-E5BA0CE92943}" type="pres">
      <dgm:prSet presAssocID="{6F1837BA-6828-4F17-BA06-2EC36E7AD806}" presName="node" presStyleLbl="node1" presStyleIdx="6" presStyleCnt="10">
        <dgm:presLayoutVars>
          <dgm:bulletEnabled val="1"/>
        </dgm:presLayoutVars>
      </dgm:prSet>
      <dgm:spPr/>
    </dgm:pt>
    <dgm:pt modelId="{7EDC79FC-67D0-7E4E-BA7B-FC68947175C1}" type="pres">
      <dgm:prSet presAssocID="{154D9E37-7E92-4D47-BC43-DDADD7E9840E}" presName="sibTrans" presStyleLbl="sibTrans1D1" presStyleIdx="6" presStyleCnt="9"/>
      <dgm:spPr/>
    </dgm:pt>
    <dgm:pt modelId="{421E65B1-031C-B34E-A5D8-C0F2FA0E63D0}" type="pres">
      <dgm:prSet presAssocID="{154D9E37-7E92-4D47-BC43-DDADD7E9840E}" presName="connectorText" presStyleLbl="sibTrans1D1" presStyleIdx="6" presStyleCnt="9"/>
      <dgm:spPr/>
    </dgm:pt>
    <dgm:pt modelId="{4E662D8E-0D08-E642-89EC-E6043998ACBE}" type="pres">
      <dgm:prSet presAssocID="{E12EAD3F-EDEF-4DF4-8B5A-F019FAAAA0C4}" presName="node" presStyleLbl="node1" presStyleIdx="7" presStyleCnt="10">
        <dgm:presLayoutVars>
          <dgm:bulletEnabled val="1"/>
        </dgm:presLayoutVars>
      </dgm:prSet>
      <dgm:spPr/>
    </dgm:pt>
    <dgm:pt modelId="{987CF462-F681-004C-B144-4738450EF07E}" type="pres">
      <dgm:prSet presAssocID="{D41C4387-2446-46CA-AC6D-96ACB6835155}" presName="sibTrans" presStyleLbl="sibTrans1D1" presStyleIdx="7" presStyleCnt="9"/>
      <dgm:spPr/>
    </dgm:pt>
    <dgm:pt modelId="{4F28B5A3-17CA-6C41-BB3C-1ECE54021FA1}" type="pres">
      <dgm:prSet presAssocID="{D41C4387-2446-46CA-AC6D-96ACB6835155}" presName="connectorText" presStyleLbl="sibTrans1D1" presStyleIdx="7" presStyleCnt="9"/>
      <dgm:spPr/>
    </dgm:pt>
    <dgm:pt modelId="{7FF4D428-A73A-FC43-B5EE-16EE29C4505B}" type="pres">
      <dgm:prSet presAssocID="{A1136969-81D9-4B57-968D-221929C5BE43}" presName="node" presStyleLbl="node1" presStyleIdx="8" presStyleCnt="10">
        <dgm:presLayoutVars>
          <dgm:bulletEnabled val="1"/>
        </dgm:presLayoutVars>
      </dgm:prSet>
      <dgm:spPr/>
    </dgm:pt>
    <dgm:pt modelId="{FF21ED81-6EB8-E147-BA1B-5E0B389A84DC}" type="pres">
      <dgm:prSet presAssocID="{2CA48B1D-D0A7-4A4D-B107-50F4C27DB2B0}" presName="sibTrans" presStyleLbl="sibTrans1D1" presStyleIdx="8" presStyleCnt="9"/>
      <dgm:spPr/>
    </dgm:pt>
    <dgm:pt modelId="{786651EC-4360-FA4D-B015-D59EFF8C1876}" type="pres">
      <dgm:prSet presAssocID="{2CA48B1D-D0A7-4A4D-B107-50F4C27DB2B0}" presName="connectorText" presStyleLbl="sibTrans1D1" presStyleIdx="8" presStyleCnt="9"/>
      <dgm:spPr/>
    </dgm:pt>
    <dgm:pt modelId="{13C81068-14FA-3E47-9B36-A9A6EE570CF0}" type="pres">
      <dgm:prSet presAssocID="{5FB3C881-4F5F-4514-BA29-F989AF27E4FA}" presName="node" presStyleLbl="node1" presStyleIdx="9" presStyleCnt="10">
        <dgm:presLayoutVars>
          <dgm:bulletEnabled val="1"/>
        </dgm:presLayoutVars>
      </dgm:prSet>
      <dgm:spPr/>
    </dgm:pt>
  </dgm:ptLst>
  <dgm:cxnLst>
    <dgm:cxn modelId="{698E7E03-E594-FF4A-9B94-F4220F2DD1E3}" type="presOf" srcId="{077CF494-4A02-43B3-A101-A45B6780EDE3}" destId="{9CB28D82-0F5E-4B42-9D47-90A5CF2C6C62}" srcOrd="0" destOrd="0" presId="urn:microsoft.com/office/officeart/2016/7/layout/RepeatingBendingProcessNew"/>
    <dgm:cxn modelId="{43806D16-B86A-43E7-9D75-9DF0EF00FB51}" srcId="{7A0B6630-51E0-4767-9639-CE83E5AD8134}" destId="{B6840DF7-DC08-4757-8897-7575D0535205}" srcOrd="3" destOrd="0" parTransId="{B0642500-2660-4759-A31E-38A77033CE05}" sibTransId="{5C646A40-5615-41CC-BF7F-6665E4680F99}"/>
    <dgm:cxn modelId="{4A92A516-0CD1-CC4E-9A9C-2960F7DAF489}" type="presOf" srcId="{B240E7E0-DE3A-4C9A-A24A-3CB8FC3A9E9E}" destId="{DC598572-1AE1-694F-8EF1-70E6762A9550}" srcOrd="0" destOrd="0" presId="urn:microsoft.com/office/officeart/2016/7/layout/RepeatingBendingProcessNew"/>
    <dgm:cxn modelId="{8B7F9417-B68A-6544-B893-608B78B7B66F}" type="presOf" srcId="{6F1837BA-6828-4F17-BA06-2EC36E7AD806}" destId="{CAEF5B66-1169-464D-AB37-E5BA0CE92943}" srcOrd="0" destOrd="0" presId="urn:microsoft.com/office/officeart/2016/7/layout/RepeatingBendingProcessNew"/>
    <dgm:cxn modelId="{9CFB871B-B8F9-3742-9A16-707960629CA7}" type="presOf" srcId="{9E6E472A-96E5-4210-A192-4931712850EE}" destId="{BA7A01D6-100B-0041-A731-F57A746BEF7C}" srcOrd="1" destOrd="0" presId="urn:microsoft.com/office/officeart/2016/7/layout/RepeatingBendingProcessNew"/>
    <dgm:cxn modelId="{F8F6F420-11E9-482E-A92A-DF87D3A52E0A}" srcId="{7A0B6630-51E0-4767-9639-CE83E5AD8134}" destId="{B240E7E0-DE3A-4C9A-A24A-3CB8FC3A9E9E}" srcOrd="4" destOrd="0" parTransId="{E4F63B99-5087-491D-9A5E-D2374E82E669}" sibTransId="{B6B16B68-A878-4955-9F81-9856053E7BEB}"/>
    <dgm:cxn modelId="{768FEE23-ED48-304F-A713-E309EF797D88}" type="presOf" srcId="{9E6E472A-96E5-4210-A192-4931712850EE}" destId="{6F1F72DB-EA45-2648-95C7-5BC823536956}" srcOrd="0" destOrd="0" presId="urn:microsoft.com/office/officeart/2016/7/layout/RepeatingBendingProcessNew"/>
    <dgm:cxn modelId="{E6AAE628-BE94-5946-88F9-4BBCD7554F0C}" type="presOf" srcId="{8A3681D3-B64C-456E-8450-27EA82C3C342}" destId="{9DB5176A-BD89-6C4C-A2AD-E272573EED0F}" srcOrd="0" destOrd="0" presId="urn:microsoft.com/office/officeart/2016/7/layout/RepeatingBendingProcessNew"/>
    <dgm:cxn modelId="{186B0329-2DB0-E246-B506-9E031CB1340D}" type="presOf" srcId="{B6B16B68-A878-4955-9F81-9856053E7BEB}" destId="{7A72B596-1858-BF4E-B39F-3C0382C7D88A}" srcOrd="1" destOrd="0" presId="urn:microsoft.com/office/officeart/2016/7/layout/RepeatingBendingProcessNew"/>
    <dgm:cxn modelId="{0EF9302A-2469-5045-A327-500CD3B057EB}" type="presOf" srcId="{2CA48B1D-D0A7-4A4D-B107-50F4C27DB2B0}" destId="{786651EC-4360-FA4D-B015-D59EFF8C1876}" srcOrd="1" destOrd="0" presId="urn:microsoft.com/office/officeart/2016/7/layout/RepeatingBendingProcessNew"/>
    <dgm:cxn modelId="{E1CEB62A-46FA-BC4C-AD59-49052218FA9D}" type="presOf" srcId="{8CFAA162-8BED-48E9-ADC6-9BD4D6A6251E}" destId="{1ADA81DE-AE84-474E-B72B-C9534EC0BD27}" srcOrd="0" destOrd="0" presId="urn:microsoft.com/office/officeart/2016/7/layout/RepeatingBendingProcessNew"/>
    <dgm:cxn modelId="{E4C07634-7C75-474F-91B7-A883D8D8ACED}" type="presOf" srcId="{D41C4387-2446-46CA-AC6D-96ACB6835155}" destId="{987CF462-F681-004C-B144-4738450EF07E}" srcOrd="0" destOrd="0" presId="urn:microsoft.com/office/officeart/2016/7/layout/RepeatingBendingProcessNew"/>
    <dgm:cxn modelId="{45DD3635-F024-4997-B918-5BB5902DC3D1}" srcId="{7A0B6630-51E0-4767-9639-CE83E5AD8134}" destId="{A1136969-81D9-4B57-968D-221929C5BE43}" srcOrd="8" destOrd="0" parTransId="{C00A097A-354B-4858-80DB-C05B40D47BCB}" sibTransId="{2CA48B1D-D0A7-4A4D-B107-50F4C27DB2B0}"/>
    <dgm:cxn modelId="{50170E46-E5A1-4C53-B750-347D77360F7E}" srcId="{7A0B6630-51E0-4767-9639-CE83E5AD8134}" destId="{BD5B7EC8-45E1-4328-802C-8858595E0B57}" srcOrd="2" destOrd="0" parTransId="{66D3DE90-E824-4E28-B649-9BD8D7C11F23}" sibTransId="{8A3681D3-B64C-456E-8450-27EA82C3C342}"/>
    <dgm:cxn modelId="{32207F46-0A7D-8842-AFF6-CB1B17AE59E3}" type="presOf" srcId="{B6B16B68-A878-4955-9F81-9856053E7BEB}" destId="{6611EBCF-BCD7-194C-A012-87E82BD40A6D}" srcOrd="0" destOrd="0" presId="urn:microsoft.com/office/officeart/2016/7/layout/RepeatingBendingProcessNew"/>
    <dgm:cxn modelId="{FBBDB94C-EF55-42BA-B521-53AA9A4E806D}" srcId="{7A0B6630-51E0-4767-9639-CE83E5AD8134}" destId="{6F1837BA-6828-4F17-BA06-2EC36E7AD806}" srcOrd="6" destOrd="0" parTransId="{E30B177F-34A6-4341-82D1-A40F5610B069}" sibTransId="{154D9E37-7E92-4D47-BC43-DDADD7E9840E}"/>
    <dgm:cxn modelId="{96FDC34D-90C8-B14C-8277-D58B3EBE3C15}" type="presOf" srcId="{E12EAD3F-EDEF-4DF4-8B5A-F019FAAAA0C4}" destId="{4E662D8E-0D08-E642-89EC-E6043998ACBE}" srcOrd="0" destOrd="0" presId="urn:microsoft.com/office/officeart/2016/7/layout/RepeatingBendingProcessNew"/>
    <dgm:cxn modelId="{03E45F58-DBD7-4247-AC74-076FEB0986EA}" type="presOf" srcId="{5C646A40-5615-41CC-BF7F-6665E4680F99}" destId="{E82E55D1-ECB0-7449-8D1B-7947AA66BEDA}" srcOrd="0" destOrd="0" presId="urn:microsoft.com/office/officeart/2016/7/layout/RepeatingBendingProcessNew"/>
    <dgm:cxn modelId="{02B4875B-1B07-584E-8316-F28644B90327}" type="presOf" srcId="{5FB3C881-4F5F-4514-BA29-F989AF27E4FA}" destId="{13C81068-14FA-3E47-9B36-A9A6EE570CF0}" srcOrd="0" destOrd="0" presId="urn:microsoft.com/office/officeart/2016/7/layout/RepeatingBendingProcessNew"/>
    <dgm:cxn modelId="{63AE385C-BC9E-47C3-B061-7000C3E9B034}" srcId="{7A0B6630-51E0-4767-9639-CE83E5AD8134}" destId="{C4DEBBC8-66F5-4C81-83BB-146F1946C390}" srcOrd="1" destOrd="0" parTransId="{44479D97-4E23-41BF-9D98-C828263074BE}" sibTransId="{077CF494-4A02-43B3-A101-A45B6780EDE3}"/>
    <dgm:cxn modelId="{C02F926D-ED3B-8C4A-A4EC-B2B51F9415C2}" type="presOf" srcId="{5C646A40-5615-41CC-BF7F-6665E4680F99}" destId="{38551307-ACBA-514B-8B91-9C381D5D0B47}" srcOrd="1" destOrd="0" presId="urn:microsoft.com/office/officeart/2016/7/layout/RepeatingBendingProcessNew"/>
    <dgm:cxn modelId="{4ABFA570-14D7-A048-943A-24AD70172DB0}" type="presOf" srcId="{7A0B6630-51E0-4767-9639-CE83E5AD8134}" destId="{7EE30B41-3D70-A048-964B-0D5D4014715A}" srcOrd="0" destOrd="0" presId="urn:microsoft.com/office/officeart/2016/7/layout/RepeatingBendingProcessNew"/>
    <dgm:cxn modelId="{7880BF74-04F5-614E-ABA6-45A60CDDD990}" type="presOf" srcId="{C4DEBBC8-66F5-4C81-83BB-146F1946C390}" destId="{FE099801-0111-E849-8C2E-9C8C1F848F77}" srcOrd="0" destOrd="0" presId="urn:microsoft.com/office/officeart/2016/7/layout/RepeatingBendingProcessNew"/>
    <dgm:cxn modelId="{0ED01481-D43A-4BCD-BB97-01897595FD75}" srcId="{7A0B6630-51E0-4767-9639-CE83E5AD8134}" destId="{5FB3C881-4F5F-4514-BA29-F989AF27E4FA}" srcOrd="9" destOrd="0" parTransId="{52EE9ED0-E05B-4A72-9C3F-7F82E6C88CCD}" sibTransId="{F6F9A19C-82F1-4542-A220-23C4B05748A8}"/>
    <dgm:cxn modelId="{BE7F1B90-EE12-6347-A0D3-B3771B80443A}" type="presOf" srcId="{A78F0062-29F9-47F4-AA88-552A977C3E85}" destId="{5F8A6D82-9344-CC43-AD85-8460E153063E}" srcOrd="0" destOrd="0" presId="urn:microsoft.com/office/officeart/2016/7/layout/RepeatingBendingProcessNew"/>
    <dgm:cxn modelId="{3F768393-F553-7C43-82A9-5E4C824F32D4}" type="presOf" srcId="{A1136969-81D9-4B57-968D-221929C5BE43}" destId="{7FF4D428-A73A-FC43-B5EE-16EE29C4505B}" srcOrd="0" destOrd="0" presId="urn:microsoft.com/office/officeart/2016/7/layout/RepeatingBendingProcessNew"/>
    <dgm:cxn modelId="{08C2FD97-5EA5-499E-80AF-BF09B6DC6AF5}" srcId="{7A0B6630-51E0-4767-9639-CE83E5AD8134}" destId="{E12EAD3F-EDEF-4DF4-8B5A-F019FAAAA0C4}" srcOrd="7" destOrd="0" parTransId="{5860612A-7F1B-4203-8B3A-D53CE5D15665}" sibTransId="{D41C4387-2446-46CA-AC6D-96ACB6835155}"/>
    <dgm:cxn modelId="{0F33F89E-E3BC-5544-BDD1-B1CF437E9FA4}" type="presOf" srcId="{154D9E37-7E92-4D47-BC43-DDADD7E9840E}" destId="{421E65B1-031C-B34E-A5D8-C0F2FA0E63D0}" srcOrd="1" destOrd="0" presId="urn:microsoft.com/office/officeart/2016/7/layout/RepeatingBendingProcessNew"/>
    <dgm:cxn modelId="{83530BA0-9224-D849-A284-0B7347CDE652}" type="presOf" srcId="{8CFAA162-8BED-48E9-ADC6-9BD4D6A6251E}" destId="{E84B5C03-E46F-BA40-9E3A-C860ED5B4614}" srcOrd="1" destOrd="0" presId="urn:microsoft.com/office/officeart/2016/7/layout/RepeatingBendingProcessNew"/>
    <dgm:cxn modelId="{D702FEA1-32CF-4BA6-8B50-F5C4265650AB}" srcId="{7A0B6630-51E0-4767-9639-CE83E5AD8134}" destId="{51EE9F97-CDD7-412B-835F-6CE47F309AD4}" srcOrd="0" destOrd="0" parTransId="{A399AFC7-D5BC-4FA0-9871-25523926631D}" sibTransId="{8CFAA162-8BED-48E9-ADC6-9BD4D6A6251E}"/>
    <dgm:cxn modelId="{54AFBDAD-E45B-F24B-9E3B-25713285C558}" type="presOf" srcId="{077CF494-4A02-43B3-A101-A45B6780EDE3}" destId="{AC81D087-195B-4D45-8192-308494BBDE2D}" srcOrd="1" destOrd="0" presId="urn:microsoft.com/office/officeart/2016/7/layout/RepeatingBendingProcessNew"/>
    <dgm:cxn modelId="{7DE35DB2-D5BD-3040-9333-99C81FD1C7EB}" type="presOf" srcId="{2CA48B1D-D0A7-4A4D-B107-50F4C27DB2B0}" destId="{FF21ED81-6EB8-E147-BA1B-5E0B389A84DC}" srcOrd="0" destOrd="0" presId="urn:microsoft.com/office/officeart/2016/7/layout/RepeatingBendingProcessNew"/>
    <dgm:cxn modelId="{057B4BD0-C5F5-FC49-B7C6-592B80D5863D}" type="presOf" srcId="{8A3681D3-B64C-456E-8450-27EA82C3C342}" destId="{304218C2-ED1B-944C-BC38-49F3BE321649}" srcOrd="1" destOrd="0" presId="urn:microsoft.com/office/officeart/2016/7/layout/RepeatingBendingProcessNew"/>
    <dgm:cxn modelId="{748924D4-F8A8-494C-A803-2DB532076438}" srcId="{7A0B6630-51E0-4767-9639-CE83E5AD8134}" destId="{A78F0062-29F9-47F4-AA88-552A977C3E85}" srcOrd="5" destOrd="0" parTransId="{28C7858E-2604-4FA5-B241-9418FBFAB9AE}" sibTransId="{9E6E472A-96E5-4210-A192-4931712850EE}"/>
    <dgm:cxn modelId="{381A39D6-C11F-9F4F-9B74-7269AAD78A31}" type="presOf" srcId="{B6840DF7-DC08-4757-8897-7575D0535205}" destId="{FF4372E1-E5D5-C743-9E0C-C0B6D83FFADD}" srcOrd="0" destOrd="0" presId="urn:microsoft.com/office/officeart/2016/7/layout/RepeatingBendingProcessNew"/>
    <dgm:cxn modelId="{D60193E1-910F-BA4C-B827-726401E6E98A}" type="presOf" srcId="{154D9E37-7E92-4D47-BC43-DDADD7E9840E}" destId="{7EDC79FC-67D0-7E4E-BA7B-FC68947175C1}" srcOrd="0" destOrd="0" presId="urn:microsoft.com/office/officeart/2016/7/layout/RepeatingBendingProcessNew"/>
    <dgm:cxn modelId="{FC3481EB-9859-5340-927A-3BACA9F6F93C}" type="presOf" srcId="{D41C4387-2446-46CA-AC6D-96ACB6835155}" destId="{4F28B5A3-17CA-6C41-BB3C-1ECE54021FA1}" srcOrd="1" destOrd="0" presId="urn:microsoft.com/office/officeart/2016/7/layout/RepeatingBendingProcessNew"/>
    <dgm:cxn modelId="{5F0959F1-FA4D-F34A-9BFA-30EAD5D45C3A}" type="presOf" srcId="{BD5B7EC8-45E1-4328-802C-8858595E0B57}" destId="{8CDA6EF1-E8AD-6F49-B5D4-9C49F94153E3}" srcOrd="0" destOrd="0" presId="urn:microsoft.com/office/officeart/2016/7/layout/RepeatingBendingProcessNew"/>
    <dgm:cxn modelId="{F80A81F3-61D3-E544-A45F-A89BA9016325}" type="presOf" srcId="{51EE9F97-CDD7-412B-835F-6CE47F309AD4}" destId="{F51534D2-58FE-4F44-AF1A-D5A5AFE02F79}" srcOrd="0" destOrd="0" presId="urn:microsoft.com/office/officeart/2016/7/layout/RepeatingBendingProcessNew"/>
    <dgm:cxn modelId="{CC3C5733-5871-4F4A-B52F-EF004DF31F70}" type="presParOf" srcId="{7EE30B41-3D70-A048-964B-0D5D4014715A}" destId="{F51534D2-58FE-4F44-AF1A-D5A5AFE02F79}" srcOrd="0" destOrd="0" presId="urn:microsoft.com/office/officeart/2016/7/layout/RepeatingBendingProcessNew"/>
    <dgm:cxn modelId="{28C83EC6-EE97-274F-9164-432783A9BA8C}" type="presParOf" srcId="{7EE30B41-3D70-A048-964B-0D5D4014715A}" destId="{1ADA81DE-AE84-474E-B72B-C9534EC0BD27}" srcOrd="1" destOrd="0" presId="urn:microsoft.com/office/officeart/2016/7/layout/RepeatingBendingProcessNew"/>
    <dgm:cxn modelId="{91C6D2B9-5338-0642-BEA6-F597F60A96B9}" type="presParOf" srcId="{1ADA81DE-AE84-474E-B72B-C9534EC0BD27}" destId="{E84B5C03-E46F-BA40-9E3A-C860ED5B4614}" srcOrd="0" destOrd="0" presId="urn:microsoft.com/office/officeart/2016/7/layout/RepeatingBendingProcessNew"/>
    <dgm:cxn modelId="{284B995F-B388-4343-B8BA-B0846E938684}" type="presParOf" srcId="{7EE30B41-3D70-A048-964B-0D5D4014715A}" destId="{FE099801-0111-E849-8C2E-9C8C1F848F77}" srcOrd="2" destOrd="0" presId="urn:microsoft.com/office/officeart/2016/7/layout/RepeatingBendingProcessNew"/>
    <dgm:cxn modelId="{8A694941-BF4E-7F4C-B1B6-4A56D76C0D8E}" type="presParOf" srcId="{7EE30B41-3D70-A048-964B-0D5D4014715A}" destId="{9CB28D82-0F5E-4B42-9D47-90A5CF2C6C62}" srcOrd="3" destOrd="0" presId="urn:microsoft.com/office/officeart/2016/7/layout/RepeatingBendingProcessNew"/>
    <dgm:cxn modelId="{7B3C19AA-04C5-D344-9B3A-009F3B0CEE48}" type="presParOf" srcId="{9CB28D82-0F5E-4B42-9D47-90A5CF2C6C62}" destId="{AC81D087-195B-4D45-8192-308494BBDE2D}" srcOrd="0" destOrd="0" presId="urn:microsoft.com/office/officeart/2016/7/layout/RepeatingBendingProcessNew"/>
    <dgm:cxn modelId="{7ABCFA3B-9FAA-D145-B6AE-8AB27F40DAE0}" type="presParOf" srcId="{7EE30B41-3D70-A048-964B-0D5D4014715A}" destId="{8CDA6EF1-E8AD-6F49-B5D4-9C49F94153E3}" srcOrd="4" destOrd="0" presId="urn:microsoft.com/office/officeart/2016/7/layout/RepeatingBendingProcessNew"/>
    <dgm:cxn modelId="{EC2C2B01-F04A-A146-A65D-A74AC143F425}" type="presParOf" srcId="{7EE30B41-3D70-A048-964B-0D5D4014715A}" destId="{9DB5176A-BD89-6C4C-A2AD-E272573EED0F}" srcOrd="5" destOrd="0" presId="urn:microsoft.com/office/officeart/2016/7/layout/RepeatingBendingProcessNew"/>
    <dgm:cxn modelId="{44CA7C86-3197-E34D-B1ED-85F8C8009D5E}" type="presParOf" srcId="{9DB5176A-BD89-6C4C-A2AD-E272573EED0F}" destId="{304218C2-ED1B-944C-BC38-49F3BE321649}" srcOrd="0" destOrd="0" presId="urn:microsoft.com/office/officeart/2016/7/layout/RepeatingBendingProcessNew"/>
    <dgm:cxn modelId="{B308DA43-EF51-3340-AF1A-F52A6C6DC8C8}" type="presParOf" srcId="{7EE30B41-3D70-A048-964B-0D5D4014715A}" destId="{FF4372E1-E5D5-C743-9E0C-C0B6D83FFADD}" srcOrd="6" destOrd="0" presId="urn:microsoft.com/office/officeart/2016/7/layout/RepeatingBendingProcessNew"/>
    <dgm:cxn modelId="{3C27C586-7B08-F348-AED7-3253B74C5B3E}" type="presParOf" srcId="{7EE30B41-3D70-A048-964B-0D5D4014715A}" destId="{E82E55D1-ECB0-7449-8D1B-7947AA66BEDA}" srcOrd="7" destOrd="0" presId="urn:microsoft.com/office/officeart/2016/7/layout/RepeatingBendingProcessNew"/>
    <dgm:cxn modelId="{574E1F33-4A7A-0347-BF2E-6F5A8C98DF19}" type="presParOf" srcId="{E82E55D1-ECB0-7449-8D1B-7947AA66BEDA}" destId="{38551307-ACBA-514B-8B91-9C381D5D0B47}" srcOrd="0" destOrd="0" presId="urn:microsoft.com/office/officeart/2016/7/layout/RepeatingBendingProcessNew"/>
    <dgm:cxn modelId="{8DB62138-E7A0-6442-BD61-DC63B529491F}" type="presParOf" srcId="{7EE30B41-3D70-A048-964B-0D5D4014715A}" destId="{DC598572-1AE1-694F-8EF1-70E6762A9550}" srcOrd="8" destOrd="0" presId="urn:microsoft.com/office/officeart/2016/7/layout/RepeatingBendingProcessNew"/>
    <dgm:cxn modelId="{733B343A-71C5-1848-96C1-C5F1A1C14F7B}" type="presParOf" srcId="{7EE30B41-3D70-A048-964B-0D5D4014715A}" destId="{6611EBCF-BCD7-194C-A012-87E82BD40A6D}" srcOrd="9" destOrd="0" presId="urn:microsoft.com/office/officeart/2016/7/layout/RepeatingBendingProcessNew"/>
    <dgm:cxn modelId="{37E99062-DADB-DD42-9B48-02F03DC87223}" type="presParOf" srcId="{6611EBCF-BCD7-194C-A012-87E82BD40A6D}" destId="{7A72B596-1858-BF4E-B39F-3C0382C7D88A}" srcOrd="0" destOrd="0" presId="urn:microsoft.com/office/officeart/2016/7/layout/RepeatingBendingProcessNew"/>
    <dgm:cxn modelId="{751A5F6F-BA10-C24F-B0F6-F5BF921B4914}" type="presParOf" srcId="{7EE30B41-3D70-A048-964B-0D5D4014715A}" destId="{5F8A6D82-9344-CC43-AD85-8460E153063E}" srcOrd="10" destOrd="0" presId="urn:microsoft.com/office/officeart/2016/7/layout/RepeatingBendingProcessNew"/>
    <dgm:cxn modelId="{8908BD52-DD82-4D42-8D08-6AF9DCFB1AC3}" type="presParOf" srcId="{7EE30B41-3D70-A048-964B-0D5D4014715A}" destId="{6F1F72DB-EA45-2648-95C7-5BC823536956}" srcOrd="11" destOrd="0" presId="urn:microsoft.com/office/officeart/2016/7/layout/RepeatingBendingProcessNew"/>
    <dgm:cxn modelId="{00E78AEF-E1F8-F249-BD60-69D2DC52FC2A}" type="presParOf" srcId="{6F1F72DB-EA45-2648-95C7-5BC823536956}" destId="{BA7A01D6-100B-0041-A731-F57A746BEF7C}" srcOrd="0" destOrd="0" presId="urn:microsoft.com/office/officeart/2016/7/layout/RepeatingBendingProcessNew"/>
    <dgm:cxn modelId="{A3E28D7C-C628-7648-A6C8-247CC3FB6AD4}" type="presParOf" srcId="{7EE30B41-3D70-A048-964B-0D5D4014715A}" destId="{CAEF5B66-1169-464D-AB37-E5BA0CE92943}" srcOrd="12" destOrd="0" presId="urn:microsoft.com/office/officeart/2016/7/layout/RepeatingBendingProcessNew"/>
    <dgm:cxn modelId="{1F613063-3039-4E4F-90DA-75EC2F156E49}" type="presParOf" srcId="{7EE30B41-3D70-A048-964B-0D5D4014715A}" destId="{7EDC79FC-67D0-7E4E-BA7B-FC68947175C1}" srcOrd="13" destOrd="0" presId="urn:microsoft.com/office/officeart/2016/7/layout/RepeatingBendingProcessNew"/>
    <dgm:cxn modelId="{49A6C9CC-F1B2-1340-99F5-0432D0528FE4}" type="presParOf" srcId="{7EDC79FC-67D0-7E4E-BA7B-FC68947175C1}" destId="{421E65B1-031C-B34E-A5D8-C0F2FA0E63D0}" srcOrd="0" destOrd="0" presId="urn:microsoft.com/office/officeart/2016/7/layout/RepeatingBendingProcessNew"/>
    <dgm:cxn modelId="{07352224-A56B-0D4F-B2F4-23A7E3BA7410}" type="presParOf" srcId="{7EE30B41-3D70-A048-964B-0D5D4014715A}" destId="{4E662D8E-0D08-E642-89EC-E6043998ACBE}" srcOrd="14" destOrd="0" presId="urn:microsoft.com/office/officeart/2016/7/layout/RepeatingBendingProcessNew"/>
    <dgm:cxn modelId="{E32D47DE-F576-FF40-A394-B3B1834AE73C}" type="presParOf" srcId="{7EE30B41-3D70-A048-964B-0D5D4014715A}" destId="{987CF462-F681-004C-B144-4738450EF07E}" srcOrd="15" destOrd="0" presId="urn:microsoft.com/office/officeart/2016/7/layout/RepeatingBendingProcessNew"/>
    <dgm:cxn modelId="{88C0C070-6DDC-B846-BD44-88BE8F859469}" type="presParOf" srcId="{987CF462-F681-004C-B144-4738450EF07E}" destId="{4F28B5A3-17CA-6C41-BB3C-1ECE54021FA1}" srcOrd="0" destOrd="0" presId="urn:microsoft.com/office/officeart/2016/7/layout/RepeatingBendingProcessNew"/>
    <dgm:cxn modelId="{CA711A34-E476-3E42-8752-23DFBB7B3213}" type="presParOf" srcId="{7EE30B41-3D70-A048-964B-0D5D4014715A}" destId="{7FF4D428-A73A-FC43-B5EE-16EE29C4505B}" srcOrd="16" destOrd="0" presId="urn:microsoft.com/office/officeart/2016/7/layout/RepeatingBendingProcessNew"/>
    <dgm:cxn modelId="{EA4357BC-E2B6-014E-B899-CFFAAD828559}" type="presParOf" srcId="{7EE30B41-3D70-A048-964B-0D5D4014715A}" destId="{FF21ED81-6EB8-E147-BA1B-5E0B389A84DC}" srcOrd="17" destOrd="0" presId="urn:microsoft.com/office/officeart/2016/7/layout/RepeatingBendingProcessNew"/>
    <dgm:cxn modelId="{170B07E5-40D9-224C-B9FE-7FE6AAFDEABF}" type="presParOf" srcId="{FF21ED81-6EB8-E147-BA1B-5E0B389A84DC}" destId="{786651EC-4360-FA4D-B015-D59EFF8C1876}" srcOrd="0" destOrd="0" presId="urn:microsoft.com/office/officeart/2016/7/layout/RepeatingBendingProcessNew"/>
    <dgm:cxn modelId="{1EA47D9C-B8D6-D941-8F04-8162A9F8B8B0}" type="presParOf" srcId="{7EE30B41-3D70-A048-964B-0D5D4014715A}" destId="{13C81068-14FA-3E47-9B36-A9A6EE570CF0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1FE4D8-82A7-4F3D-B7F5-7DACABE436B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483AE6-1682-48F3-9225-B7F812E1F9F3}">
      <dgm:prSet/>
      <dgm:spPr/>
      <dgm:t>
        <a:bodyPr/>
        <a:lstStyle/>
        <a:p>
          <a:r>
            <a:rPr lang="en-US"/>
            <a:t>An object-oriented open source programming language</a:t>
          </a:r>
        </a:p>
      </dgm:t>
    </dgm:pt>
    <dgm:pt modelId="{E29F2F54-93AA-4C54-ADCE-78B587C938D6}" type="parTrans" cxnId="{61670CA8-6F59-455D-9753-2790B8461195}">
      <dgm:prSet/>
      <dgm:spPr/>
      <dgm:t>
        <a:bodyPr/>
        <a:lstStyle/>
        <a:p>
          <a:endParaRPr lang="en-US"/>
        </a:p>
      </dgm:t>
    </dgm:pt>
    <dgm:pt modelId="{C0CF1618-FF46-4B4C-AB52-417558A9AFC4}" type="sibTrans" cxnId="{61670CA8-6F59-455D-9753-2790B8461195}">
      <dgm:prSet/>
      <dgm:spPr/>
      <dgm:t>
        <a:bodyPr/>
        <a:lstStyle/>
        <a:p>
          <a:endParaRPr lang="en-US"/>
        </a:p>
      </dgm:t>
    </dgm:pt>
    <dgm:pt modelId="{BABC84D6-DF45-4949-B4C5-727508CB058F}">
      <dgm:prSet/>
      <dgm:spPr/>
      <dgm:t>
        <a:bodyPr/>
        <a:lstStyle/>
        <a:p>
          <a:r>
            <a:rPr lang="en-US"/>
            <a:t>Inheritance, encapsulation and polymorphism supported  </a:t>
          </a:r>
        </a:p>
      </dgm:t>
    </dgm:pt>
    <dgm:pt modelId="{947554CD-6898-48E2-AB0C-EFB85EE5F48E}" type="parTrans" cxnId="{65E3710A-12C5-444C-B1B4-F8696CA92D5A}">
      <dgm:prSet/>
      <dgm:spPr/>
      <dgm:t>
        <a:bodyPr/>
        <a:lstStyle/>
        <a:p>
          <a:endParaRPr lang="en-US"/>
        </a:p>
      </dgm:t>
    </dgm:pt>
    <dgm:pt modelId="{D9999515-C893-4086-B201-BC888D42B2FA}" type="sibTrans" cxnId="{65E3710A-12C5-444C-B1B4-F8696CA92D5A}">
      <dgm:prSet/>
      <dgm:spPr/>
      <dgm:t>
        <a:bodyPr/>
        <a:lstStyle/>
        <a:p>
          <a:endParaRPr lang="en-US"/>
        </a:p>
      </dgm:t>
    </dgm:pt>
    <dgm:pt modelId="{35B61042-4B4A-49D1-890A-499F5CD79A19}">
      <dgm:prSet/>
      <dgm:spPr/>
      <dgm:t>
        <a:bodyPr/>
        <a:lstStyle/>
        <a:p>
          <a:r>
            <a:rPr lang="en-US"/>
            <a:t>Freedom to use Python for no charge</a:t>
          </a:r>
        </a:p>
      </dgm:t>
    </dgm:pt>
    <dgm:pt modelId="{FA976029-370F-43BB-832A-BB1F6BC5DB2B}" type="parTrans" cxnId="{5CAE47E9-E42B-44D9-AA07-67972D001602}">
      <dgm:prSet/>
      <dgm:spPr/>
      <dgm:t>
        <a:bodyPr/>
        <a:lstStyle/>
        <a:p>
          <a:endParaRPr lang="en-US"/>
        </a:p>
      </dgm:t>
    </dgm:pt>
    <dgm:pt modelId="{4F2D6626-6B69-4C58-81F6-89C785275A8D}" type="sibTrans" cxnId="{5CAE47E9-E42B-44D9-AA07-67972D001602}">
      <dgm:prSet/>
      <dgm:spPr/>
      <dgm:t>
        <a:bodyPr/>
        <a:lstStyle/>
        <a:p>
          <a:endParaRPr lang="en-US"/>
        </a:p>
      </dgm:t>
    </dgm:pt>
    <dgm:pt modelId="{2EA6F350-CBA2-4DBA-8E49-FBAF6CB443E5}">
      <dgm:prSet/>
      <dgm:spPr/>
      <dgm:t>
        <a:bodyPr/>
        <a:lstStyle/>
        <a:p>
          <a:r>
            <a:rPr lang="en-US"/>
            <a:t>The language was started to be developed 1989</a:t>
          </a:r>
        </a:p>
      </dgm:t>
    </dgm:pt>
    <dgm:pt modelId="{B6A1308B-7D76-4CE0-B25C-CF818A74F6FE}" type="parTrans" cxnId="{8C61851B-8BA9-4054-B7F9-066611BFA6FC}">
      <dgm:prSet/>
      <dgm:spPr/>
      <dgm:t>
        <a:bodyPr/>
        <a:lstStyle/>
        <a:p>
          <a:endParaRPr lang="en-US"/>
        </a:p>
      </dgm:t>
    </dgm:pt>
    <dgm:pt modelId="{E7F93112-22F9-4E0E-AF33-44486D699ADD}" type="sibTrans" cxnId="{8C61851B-8BA9-4054-B7F9-066611BFA6FC}">
      <dgm:prSet/>
      <dgm:spPr/>
      <dgm:t>
        <a:bodyPr/>
        <a:lstStyle/>
        <a:p>
          <a:endParaRPr lang="en-US"/>
        </a:p>
      </dgm:t>
    </dgm:pt>
    <dgm:pt modelId="{D53AB754-5FF8-4ADB-BC43-FDFD6DFCFCB5}">
      <dgm:prSet/>
      <dgm:spPr/>
      <dgm:t>
        <a:bodyPr/>
        <a:lstStyle/>
        <a:p>
          <a:r>
            <a:rPr lang="en-US"/>
            <a:t>Two main versions</a:t>
          </a:r>
        </a:p>
      </dgm:t>
    </dgm:pt>
    <dgm:pt modelId="{9FC08338-264D-4B09-A564-678CFF5139CE}" type="parTrans" cxnId="{787214BA-79AD-47AA-B3B2-7F0FBD0417E8}">
      <dgm:prSet/>
      <dgm:spPr/>
      <dgm:t>
        <a:bodyPr/>
        <a:lstStyle/>
        <a:p>
          <a:endParaRPr lang="en-US"/>
        </a:p>
      </dgm:t>
    </dgm:pt>
    <dgm:pt modelId="{034D5144-D463-4032-BAC5-CA9AF76C7EDE}" type="sibTrans" cxnId="{787214BA-79AD-47AA-B3B2-7F0FBD0417E8}">
      <dgm:prSet/>
      <dgm:spPr/>
      <dgm:t>
        <a:bodyPr/>
        <a:lstStyle/>
        <a:p>
          <a:endParaRPr lang="en-US"/>
        </a:p>
      </dgm:t>
    </dgm:pt>
    <dgm:pt modelId="{214F4DE2-1963-4B17-B26F-3AF3D4D64024}">
      <dgm:prSet/>
      <dgm:spPr/>
      <dgm:t>
        <a:bodyPr/>
        <a:lstStyle/>
        <a:p>
          <a:r>
            <a:rPr lang="en-US"/>
            <a:t>Version 2 and version 3</a:t>
          </a:r>
        </a:p>
      </dgm:t>
    </dgm:pt>
    <dgm:pt modelId="{62304A49-E782-424A-9453-33833B35542C}" type="parTrans" cxnId="{64059FF8-55A0-4D01-9BA0-4CED5BCA4DF6}">
      <dgm:prSet/>
      <dgm:spPr/>
      <dgm:t>
        <a:bodyPr/>
        <a:lstStyle/>
        <a:p>
          <a:endParaRPr lang="en-US"/>
        </a:p>
      </dgm:t>
    </dgm:pt>
    <dgm:pt modelId="{83A21FAA-192C-4819-8976-5B19CC1EA8C9}" type="sibTrans" cxnId="{64059FF8-55A0-4D01-9BA0-4CED5BCA4DF6}">
      <dgm:prSet/>
      <dgm:spPr/>
      <dgm:t>
        <a:bodyPr/>
        <a:lstStyle/>
        <a:p>
          <a:endParaRPr lang="en-US"/>
        </a:p>
      </dgm:t>
    </dgm:pt>
    <dgm:pt modelId="{00C7D8B2-615E-43B0-B0C6-DD63D054EF34}">
      <dgm:prSet/>
      <dgm:spPr/>
      <dgm:t>
        <a:bodyPr/>
        <a:lstStyle/>
        <a:p>
          <a:r>
            <a:rPr lang="en-US"/>
            <a:t>Version 2 was not completely object oriented. That is handled in version 3</a:t>
          </a:r>
        </a:p>
      </dgm:t>
    </dgm:pt>
    <dgm:pt modelId="{4D42DA12-3C5F-447B-8668-B9614395A025}" type="parTrans" cxnId="{BCA56178-DFB9-4C9D-8F60-80092C6C9EC7}">
      <dgm:prSet/>
      <dgm:spPr/>
      <dgm:t>
        <a:bodyPr/>
        <a:lstStyle/>
        <a:p>
          <a:endParaRPr lang="en-US"/>
        </a:p>
      </dgm:t>
    </dgm:pt>
    <dgm:pt modelId="{D1CA0184-6661-434B-A757-7110B1A95A15}" type="sibTrans" cxnId="{BCA56178-DFB9-4C9D-8F60-80092C6C9EC7}">
      <dgm:prSet/>
      <dgm:spPr/>
      <dgm:t>
        <a:bodyPr/>
        <a:lstStyle/>
        <a:p>
          <a:endParaRPr lang="en-US"/>
        </a:p>
      </dgm:t>
    </dgm:pt>
    <dgm:pt modelId="{A17F2628-A167-441E-8D3B-619C732CFB46}">
      <dgm:prSet/>
      <dgm:spPr/>
      <dgm:t>
        <a:bodyPr/>
        <a:lstStyle/>
        <a:p>
          <a:r>
            <a:rPr lang="en-US"/>
            <a:t>A general purpose language used for a wide variety of application types</a:t>
          </a:r>
        </a:p>
      </dgm:t>
    </dgm:pt>
    <dgm:pt modelId="{8C795C89-13A0-463F-BFE5-2F590456AABB}" type="parTrans" cxnId="{DFAD3A7D-4F94-4182-BC71-B5D61F0EAF1D}">
      <dgm:prSet/>
      <dgm:spPr/>
      <dgm:t>
        <a:bodyPr/>
        <a:lstStyle/>
        <a:p>
          <a:endParaRPr lang="en-US"/>
        </a:p>
      </dgm:t>
    </dgm:pt>
    <dgm:pt modelId="{5E20E487-F073-48D7-8780-43FEA2EE9C72}" type="sibTrans" cxnId="{DFAD3A7D-4F94-4182-BC71-B5D61F0EAF1D}">
      <dgm:prSet/>
      <dgm:spPr/>
      <dgm:t>
        <a:bodyPr/>
        <a:lstStyle/>
        <a:p>
          <a:endParaRPr lang="en-US"/>
        </a:p>
      </dgm:t>
    </dgm:pt>
    <dgm:pt modelId="{EDFDD637-CF28-48EA-9ECF-C1D8145DB997}">
      <dgm:prSet/>
      <dgm:spPr/>
      <dgm:t>
        <a:bodyPr/>
        <a:lstStyle/>
        <a:p>
          <a:r>
            <a:rPr lang="en-US"/>
            <a:t>Text and numeric processing</a:t>
          </a:r>
        </a:p>
      </dgm:t>
    </dgm:pt>
    <dgm:pt modelId="{EB35973E-1900-435B-959A-29D4F8F8570D}" type="parTrans" cxnId="{184126B8-E533-4EE6-B620-172A918E1A40}">
      <dgm:prSet/>
      <dgm:spPr/>
      <dgm:t>
        <a:bodyPr/>
        <a:lstStyle/>
        <a:p>
          <a:endParaRPr lang="en-US"/>
        </a:p>
      </dgm:t>
    </dgm:pt>
    <dgm:pt modelId="{6339AACF-D433-4B47-A3EB-D8E6705FC7FA}" type="sibTrans" cxnId="{184126B8-E533-4EE6-B620-172A918E1A40}">
      <dgm:prSet/>
      <dgm:spPr/>
      <dgm:t>
        <a:bodyPr/>
        <a:lstStyle/>
        <a:p>
          <a:endParaRPr lang="en-US"/>
        </a:p>
      </dgm:t>
    </dgm:pt>
    <dgm:pt modelId="{2DD244A7-E6F6-42ED-8334-06BA0AC417AC}">
      <dgm:prSet/>
      <dgm:spPr/>
      <dgm:t>
        <a:bodyPr/>
        <a:lstStyle/>
        <a:p>
          <a:r>
            <a:rPr lang="en-US"/>
            <a:t>Operating system utilities and networking through the standard library</a:t>
          </a:r>
        </a:p>
      </dgm:t>
    </dgm:pt>
    <dgm:pt modelId="{8187117C-19FC-42F7-A138-DC0EE8D30FA6}" type="parTrans" cxnId="{C80C49F3-B42B-4E6E-B7E2-E63C2930F4BA}">
      <dgm:prSet/>
      <dgm:spPr/>
      <dgm:t>
        <a:bodyPr/>
        <a:lstStyle/>
        <a:p>
          <a:endParaRPr lang="en-US"/>
        </a:p>
      </dgm:t>
    </dgm:pt>
    <dgm:pt modelId="{CF2BE876-AC70-4E14-8C82-3C2A563866A8}" type="sibTrans" cxnId="{C80C49F3-B42B-4E6E-B7E2-E63C2930F4BA}">
      <dgm:prSet/>
      <dgm:spPr/>
      <dgm:t>
        <a:bodyPr/>
        <a:lstStyle/>
        <a:p>
          <a:endParaRPr lang="en-US"/>
        </a:p>
      </dgm:t>
    </dgm:pt>
    <dgm:pt modelId="{2FAEB01D-B6F3-4D94-BD9C-4948922BF0FD}">
      <dgm:prSet/>
      <dgm:spPr/>
      <dgm:t>
        <a:bodyPr/>
        <a:lstStyle/>
        <a:p>
          <a:r>
            <a:rPr lang="en-US"/>
            <a:t>GUI and Web applications </a:t>
          </a:r>
        </a:p>
      </dgm:t>
    </dgm:pt>
    <dgm:pt modelId="{188108D8-A874-457F-B1F5-91C83498C30B}" type="parTrans" cxnId="{DB5F719F-A7EA-460C-9EE4-4FBE50144BFA}">
      <dgm:prSet/>
      <dgm:spPr/>
      <dgm:t>
        <a:bodyPr/>
        <a:lstStyle/>
        <a:p>
          <a:endParaRPr lang="en-US"/>
        </a:p>
      </dgm:t>
    </dgm:pt>
    <dgm:pt modelId="{0D0F9412-89BC-4C14-B472-29CB88B6B11C}" type="sibTrans" cxnId="{DB5F719F-A7EA-460C-9EE4-4FBE50144BFA}">
      <dgm:prSet/>
      <dgm:spPr/>
      <dgm:t>
        <a:bodyPr/>
        <a:lstStyle/>
        <a:p>
          <a:endParaRPr lang="en-US"/>
        </a:p>
      </dgm:t>
    </dgm:pt>
    <dgm:pt modelId="{3B47EFAA-EFC5-A344-A807-C9C0E28A0D69}" type="pres">
      <dgm:prSet presAssocID="{9B1FE4D8-82A7-4F3D-B7F5-7DACABE436B0}" presName="linear" presStyleCnt="0">
        <dgm:presLayoutVars>
          <dgm:animLvl val="lvl"/>
          <dgm:resizeHandles val="exact"/>
        </dgm:presLayoutVars>
      </dgm:prSet>
      <dgm:spPr/>
    </dgm:pt>
    <dgm:pt modelId="{727E6784-F2EE-5146-9211-B1B8680E95B8}" type="pres">
      <dgm:prSet presAssocID="{5D483AE6-1682-48F3-9225-B7F812E1F9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112023-DF61-F947-8D80-29AEC62486EE}" type="pres">
      <dgm:prSet presAssocID="{5D483AE6-1682-48F3-9225-B7F812E1F9F3}" presName="childText" presStyleLbl="revTx" presStyleIdx="0" presStyleCnt="2">
        <dgm:presLayoutVars>
          <dgm:bulletEnabled val="1"/>
        </dgm:presLayoutVars>
      </dgm:prSet>
      <dgm:spPr/>
    </dgm:pt>
    <dgm:pt modelId="{E80984E3-C3D9-7240-9EFA-C77EFDDE09B8}" type="pres">
      <dgm:prSet presAssocID="{A17F2628-A167-441E-8D3B-619C732CFB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CCD3FD-EF46-D64A-A37F-0701EB05EFE1}" type="pres">
      <dgm:prSet presAssocID="{A17F2628-A167-441E-8D3B-619C732CFB4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5E3710A-12C5-444C-B1B4-F8696CA92D5A}" srcId="{5D483AE6-1682-48F3-9225-B7F812E1F9F3}" destId="{BABC84D6-DF45-4949-B4C5-727508CB058F}" srcOrd="0" destOrd="0" parTransId="{947554CD-6898-48E2-AB0C-EFB85EE5F48E}" sibTransId="{D9999515-C893-4086-B201-BC888D42B2FA}"/>
    <dgm:cxn modelId="{CBFC3F0E-572F-5244-961B-A6704DD8EEC7}" type="presOf" srcId="{D53AB754-5FF8-4ADB-BC43-FDFD6DFCFCB5}" destId="{3A112023-DF61-F947-8D80-29AEC62486EE}" srcOrd="0" destOrd="3" presId="urn:microsoft.com/office/officeart/2005/8/layout/vList2"/>
    <dgm:cxn modelId="{1215FA0F-F5E4-4642-990F-CD5D527D85C4}" type="presOf" srcId="{00C7D8B2-615E-43B0-B0C6-DD63D054EF34}" destId="{3A112023-DF61-F947-8D80-29AEC62486EE}" srcOrd="0" destOrd="5" presId="urn:microsoft.com/office/officeart/2005/8/layout/vList2"/>
    <dgm:cxn modelId="{04AD4A11-9671-A243-B0FB-4104FC7B66DE}" type="presOf" srcId="{5D483AE6-1682-48F3-9225-B7F812E1F9F3}" destId="{727E6784-F2EE-5146-9211-B1B8680E95B8}" srcOrd="0" destOrd="0" presId="urn:microsoft.com/office/officeart/2005/8/layout/vList2"/>
    <dgm:cxn modelId="{5BD5C513-F595-644E-8619-CB6553F00FE3}" type="presOf" srcId="{35B61042-4B4A-49D1-890A-499F5CD79A19}" destId="{3A112023-DF61-F947-8D80-29AEC62486EE}" srcOrd="0" destOrd="1" presId="urn:microsoft.com/office/officeart/2005/8/layout/vList2"/>
    <dgm:cxn modelId="{8C61851B-8BA9-4054-B7F9-066611BFA6FC}" srcId="{5D483AE6-1682-48F3-9225-B7F812E1F9F3}" destId="{2EA6F350-CBA2-4DBA-8E49-FBAF6CB443E5}" srcOrd="2" destOrd="0" parTransId="{B6A1308B-7D76-4CE0-B25C-CF818A74F6FE}" sibTransId="{E7F93112-22F9-4E0E-AF33-44486D699ADD}"/>
    <dgm:cxn modelId="{0D488C1C-8A91-C345-AEA1-46DD6D3DE36A}" type="presOf" srcId="{2DD244A7-E6F6-42ED-8334-06BA0AC417AC}" destId="{48CCD3FD-EF46-D64A-A37F-0701EB05EFE1}" srcOrd="0" destOrd="1" presId="urn:microsoft.com/office/officeart/2005/8/layout/vList2"/>
    <dgm:cxn modelId="{9E89CF40-9B66-AC43-93B3-4D971C292036}" type="presOf" srcId="{2EA6F350-CBA2-4DBA-8E49-FBAF6CB443E5}" destId="{3A112023-DF61-F947-8D80-29AEC62486EE}" srcOrd="0" destOrd="2" presId="urn:microsoft.com/office/officeart/2005/8/layout/vList2"/>
    <dgm:cxn modelId="{BCA56178-DFB9-4C9D-8F60-80092C6C9EC7}" srcId="{D53AB754-5FF8-4ADB-BC43-FDFD6DFCFCB5}" destId="{00C7D8B2-615E-43B0-B0C6-DD63D054EF34}" srcOrd="1" destOrd="0" parTransId="{4D42DA12-3C5F-447B-8668-B9614395A025}" sibTransId="{D1CA0184-6661-434B-A757-7110B1A95A15}"/>
    <dgm:cxn modelId="{8981727C-8756-1047-9E67-BAEB8F52F1C7}" type="presOf" srcId="{9B1FE4D8-82A7-4F3D-B7F5-7DACABE436B0}" destId="{3B47EFAA-EFC5-A344-A807-C9C0E28A0D69}" srcOrd="0" destOrd="0" presId="urn:microsoft.com/office/officeart/2005/8/layout/vList2"/>
    <dgm:cxn modelId="{DFAD3A7D-4F94-4182-BC71-B5D61F0EAF1D}" srcId="{9B1FE4D8-82A7-4F3D-B7F5-7DACABE436B0}" destId="{A17F2628-A167-441E-8D3B-619C732CFB46}" srcOrd="1" destOrd="0" parTransId="{8C795C89-13A0-463F-BFE5-2F590456AABB}" sibTransId="{5E20E487-F073-48D7-8780-43FEA2EE9C72}"/>
    <dgm:cxn modelId="{FEBDA288-4DCB-EA47-AC10-C83D4AAA16E7}" type="presOf" srcId="{214F4DE2-1963-4B17-B26F-3AF3D4D64024}" destId="{3A112023-DF61-F947-8D80-29AEC62486EE}" srcOrd="0" destOrd="4" presId="urn:microsoft.com/office/officeart/2005/8/layout/vList2"/>
    <dgm:cxn modelId="{DB5F719F-A7EA-460C-9EE4-4FBE50144BFA}" srcId="{A17F2628-A167-441E-8D3B-619C732CFB46}" destId="{2FAEB01D-B6F3-4D94-BD9C-4948922BF0FD}" srcOrd="2" destOrd="0" parTransId="{188108D8-A874-457F-B1F5-91C83498C30B}" sibTransId="{0D0F9412-89BC-4C14-B472-29CB88B6B11C}"/>
    <dgm:cxn modelId="{61670CA8-6F59-455D-9753-2790B8461195}" srcId="{9B1FE4D8-82A7-4F3D-B7F5-7DACABE436B0}" destId="{5D483AE6-1682-48F3-9225-B7F812E1F9F3}" srcOrd="0" destOrd="0" parTransId="{E29F2F54-93AA-4C54-ADCE-78B587C938D6}" sibTransId="{C0CF1618-FF46-4B4C-AB52-417558A9AFC4}"/>
    <dgm:cxn modelId="{184126B8-E533-4EE6-B620-172A918E1A40}" srcId="{A17F2628-A167-441E-8D3B-619C732CFB46}" destId="{EDFDD637-CF28-48EA-9ECF-C1D8145DB997}" srcOrd="0" destOrd="0" parTransId="{EB35973E-1900-435B-959A-29D4F8F8570D}" sibTransId="{6339AACF-D433-4B47-A3EB-D8E6705FC7FA}"/>
    <dgm:cxn modelId="{787214BA-79AD-47AA-B3B2-7F0FBD0417E8}" srcId="{5D483AE6-1682-48F3-9225-B7F812E1F9F3}" destId="{D53AB754-5FF8-4ADB-BC43-FDFD6DFCFCB5}" srcOrd="3" destOrd="0" parTransId="{9FC08338-264D-4B09-A564-678CFF5139CE}" sibTransId="{034D5144-D463-4032-BAC5-CA9AF76C7EDE}"/>
    <dgm:cxn modelId="{41A40FD7-1C2E-4646-91AD-7082FE03A88D}" type="presOf" srcId="{EDFDD637-CF28-48EA-9ECF-C1D8145DB997}" destId="{48CCD3FD-EF46-D64A-A37F-0701EB05EFE1}" srcOrd="0" destOrd="0" presId="urn:microsoft.com/office/officeart/2005/8/layout/vList2"/>
    <dgm:cxn modelId="{430E1BE3-9C02-874C-97F2-A5523B156B72}" type="presOf" srcId="{2FAEB01D-B6F3-4D94-BD9C-4948922BF0FD}" destId="{48CCD3FD-EF46-D64A-A37F-0701EB05EFE1}" srcOrd="0" destOrd="2" presId="urn:microsoft.com/office/officeart/2005/8/layout/vList2"/>
    <dgm:cxn modelId="{5CAE47E9-E42B-44D9-AA07-67972D001602}" srcId="{5D483AE6-1682-48F3-9225-B7F812E1F9F3}" destId="{35B61042-4B4A-49D1-890A-499F5CD79A19}" srcOrd="1" destOrd="0" parTransId="{FA976029-370F-43BB-832A-BB1F6BC5DB2B}" sibTransId="{4F2D6626-6B69-4C58-81F6-89C785275A8D}"/>
    <dgm:cxn modelId="{F8FFFFE9-F4C0-204D-B3B3-D40264D041C6}" type="presOf" srcId="{A17F2628-A167-441E-8D3B-619C732CFB46}" destId="{E80984E3-C3D9-7240-9EFA-C77EFDDE09B8}" srcOrd="0" destOrd="0" presId="urn:microsoft.com/office/officeart/2005/8/layout/vList2"/>
    <dgm:cxn modelId="{C80C49F3-B42B-4E6E-B7E2-E63C2930F4BA}" srcId="{A17F2628-A167-441E-8D3B-619C732CFB46}" destId="{2DD244A7-E6F6-42ED-8334-06BA0AC417AC}" srcOrd="1" destOrd="0" parTransId="{8187117C-19FC-42F7-A138-DC0EE8D30FA6}" sibTransId="{CF2BE876-AC70-4E14-8C82-3C2A563866A8}"/>
    <dgm:cxn modelId="{64059FF8-55A0-4D01-9BA0-4CED5BCA4DF6}" srcId="{D53AB754-5FF8-4ADB-BC43-FDFD6DFCFCB5}" destId="{214F4DE2-1963-4B17-B26F-3AF3D4D64024}" srcOrd="0" destOrd="0" parTransId="{62304A49-E782-424A-9453-33833B35542C}" sibTransId="{83A21FAA-192C-4819-8976-5B19CC1EA8C9}"/>
    <dgm:cxn modelId="{BBBFBBFE-E54F-5C4D-A1BD-76F7273B0B77}" type="presOf" srcId="{BABC84D6-DF45-4949-B4C5-727508CB058F}" destId="{3A112023-DF61-F947-8D80-29AEC62486EE}" srcOrd="0" destOrd="0" presId="urn:microsoft.com/office/officeart/2005/8/layout/vList2"/>
    <dgm:cxn modelId="{B183525F-713D-CB47-8DA2-2B0C1339D57B}" type="presParOf" srcId="{3B47EFAA-EFC5-A344-A807-C9C0E28A0D69}" destId="{727E6784-F2EE-5146-9211-B1B8680E95B8}" srcOrd="0" destOrd="0" presId="urn:microsoft.com/office/officeart/2005/8/layout/vList2"/>
    <dgm:cxn modelId="{9BE57978-636E-BD44-A3AA-52E60C50202D}" type="presParOf" srcId="{3B47EFAA-EFC5-A344-A807-C9C0E28A0D69}" destId="{3A112023-DF61-F947-8D80-29AEC62486EE}" srcOrd="1" destOrd="0" presId="urn:microsoft.com/office/officeart/2005/8/layout/vList2"/>
    <dgm:cxn modelId="{7B018BAA-7377-154A-BC74-914184DC8800}" type="presParOf" srcId="{3B47EFAA-EFC5-A344-A807-C9C0E28A0D69}" destId="{E80984E3-C3D9-7240-9EFA-C77EFDDE09B8}" srcOrd="2" destOrd="0" presId="urn:microsoft.com/office/officeart/2005/8/layout/vList2"/>
    <dgm:cxn modelId="{E7E62060-333E-8E4F-8AEE-BFC8896E980C}" type="presParOf" srcId="{3B47EFAA-EFC5-A344-A807-C9C0E28A0D69}" destId="{48CCD3FD-EF46-D64A-A37F-0701EB05EF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CC9DDF-EEEC-45B3-AE73-C9C9EB4C1CE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008F12E-1683-4640-B67B-632462E916DF}">
      <dgm:prSet/>
      <dgm:spPr/>
      <dgm:t>
        <a:bodyPr/>
        <a:lstStyle/>
        <a:p>
          <a:r>
            <a:rPr lang="en-US"/>
            <a:t>Portability across major operating systems: Windows, Unix, Linux, OS X</a:t>
          </a:r>
        </a:p>
      </dgm:t>
    </dgm:pt>
    <dgm:pt modelId="{F255703B-2334-4712-871E-ED99057932B0}" type="parTrans" cxnId="{5B7023BE-2923-4715-8685-C83E88623523}">
      <dgm:prSet/>
      <dgm:spPr/>
      <dgm:t>
        <a:bodyPr/>
        <a:lstStyle/>
        <a:p>
          <a:endParaRPr lang="en-US"/>
        </a:p>
      </dgm:t>
    </dgm:pt>
    <dgm:pt modelId="{D7A3EC2C-C093-4A1C-8B6A-4AE60FD5F665}" type="sibTrans" cxnId="{5B7023BE-2923-4715-8685-C83E88623523}">
      <dgm:prSet/>
      <dgm:spPr/>
      <dgm:t>
        <a:bodyPr/>
        <a:lstStyle/>
        <a:p>
          <a:endParaRPr lang="en-US"/>
        </a:p>
      </dgm:t>
    </dgm:pt>
    <dgm:pt modelId="{F5D076A6-9FEE-42F4-B6D8-98D7968692C0}">
      <dgm:prSet/>
      <dgm:spPr/>
      <dgm:t>
        <a:bodyPr/>
        <a:lstStyle/>
        <a:p>
          <a:r>
            <a:rPr lang="en-US"/>
            <a:t>High level software engineering features</a:t>
          </a:r>
        </a:p>
      </dgm:t>
    </dgm:pt>
    <dgm:pt modelId="{E4EF0037-97C1-4111-9CF8-8E377E4230C5}" type="parTrans" cxnId="{CAD3F2E2-4360-4536-ADDD-8332311ECD10}">
      <dgm:prSet/>
      <dgm:spPr/>
      <dgm:t>
        <a:bodyPr/>
        <a:lstStyle/>
        <a:p>
          <a:endParaRPr lang="en-US"/>
        </a:p>
      </dgm:t>
    </dgm:pt>
    <dgm:pt modelId="{8025CCD9-1ED8-4412-81B8-A38B8FD56A7B}" type="sibTrans" cxnId="{CAD3F2E2-4360-4536-ADDD-8332311ECD10}">
      <dgm:prSet/>
      <dgm:spPr/>
      <dgm:t>
        <a:bodyPr/>
        <a:lstStyle/>
        <a:p>
          <a:endParaRPr lang="en-US"/>
        </a:p>
      </dgm:t>
    </dgm:pt>
    <dgm:pt modelId="{2F7D8CB3-CB64-4C7B-9DFD-5597B323477C}">
      <dgm:prSet/>
      <dgm:spPr/>
      <dgm:t>
        <a:bodyPr/>
        <a:lstStyle/>
        <a:p>
          <a:r>
            <a:rPr lang="en-US"/>
            <a:t>Classes, Functions and modules</a:t>
          </a:r>
        </a:p>
      </dgm:t>
    </dgm:pt>
    <dgm:pt modelId="{8D543EC1-2759-4093-96A4-DEC368A002EC}" type="parTrans" cxnId="{A408FF53-E86C-48E8-AB6E-CD3DFCAAF430}">
      <dgm:prSet/>
      <dgm:spPr/>
      <dgm:t>
        <a:bodyPr/>
        <a:lstStyle/>
        <a:p>
          <a:endParaRPr lang="en-US"/>
        </a:p>
      </dgm:t>
    </dgm:pt>
    <dgm:pt modelId="{91229905-A7F8-463F-B3D0-7E2FD16B8AAA}" type="sibTrans" cxnId="{A408FF53-E86C-48E8-AB6E-CD3DFCAAF430}">
      <dgm:prSet/>
      <dgm:spPr/>
      <dgm:t>
        <a:bodyPr/>
        <a:lstStyle/>
        <a:p>
          <a:endParaRPr lang="en-US"/>
        </a:p>
      </dgm:t>
    </dgm:pt>
    <dgm:pt modelId="{F90E6E11-CCB5-455A-9878-22D472B9380C}">
      <dgm:prSet/>
      <dgm:spPr/>
      <dgm:t>
        <a:bodyPr/>
        <a:lstStyle/>
        <a:p>
          <a:r>
            <a:rPr lang="en-US"/>
            <a:t>Built in object-types and methods</a:t>
          </a:r>
        </a:p>
      </dgm:t>
    </dgm:pt>
    <dgm:pt modelId="{B50DD39A-051E-4D07-A3EA-7C7004273145}" type="parTrans" cxnId="{FEC5714A-1FCE-4BD8-B450-810268C81A98}">
      <dgm:prSet/>
      <dgm:spPr/>
      <dgm:t>
        <a:bodyPr/>
        <a:lstStyle/>
        <a:p>
          <a:endParaRPr lang="en-US"/>
        </a:p>
      </dgm:t>
    </dgm:pt>
    <dgm:pt modelId="{0BF45D94-A075-4176-9660-ECE5312C826D}" type="sibTrans" cxnId="{FEC5714A-1FCE-4BD8-B450-810268C81A98}">
      <dgm:prSet/>
      <dgm:spPr/>
      <dgm:t>
        <a:bodyPr/>
        <a:lstStyle/>
        <a:p>
          <a:endParaRPr lang="en-US"/>
        </a:p>
      </dgm:t>
    </dgm:pt>
    <dgm:pt modelId="{83325623-9A19-46BE-BB45-6ED853C214A3}">
      <dgm:prSet/>
      <dgm:spPr/>
      <dgm:t>
        <a:bodyPr/>
        <a:lstStyle/>
        <a:p>
          <a:r>
            <a:rPr lang="en-US"/>
            <a:t>Garbage collections</a:t>
          </a:r>
        </a:p>
      </dgm:t>
    </dgm:pt>
    <dgm:pt modelId="{BD74EDE2-80E5-42D3-93F5-AA3FC8ACFC4B}" type="parTrans" cxnId="{7A026709-55DE-4E42-B307-74F9780EF5E5}">
      <dgm:prSet/>
      <dgm:spPr/>
      <dgm:t>
        <a:bodyPr/>
        <a:lstStyle/>
        <a:p>
          <a:endParaRPr lang="en-US"/>
        </a:p>
      </dgm:t>
    </dgm:pt>
    <dgm:pt modelId="{2D8DC5D0-8D9A-4BB7-95BE-FC5980E0826E}" type="sibTrans" cxnId="{7A026709-55DE-4E42-B307-74F9780EF5E5}">
      <dgm:prSet/>
      <dgm:spPr/>
      <dgm:t>
        <a:bodyPr/>
        <a:lstStyle/>
        <a:p>
          <a:endParaRPr lang="en-US"/>
        </a:p>
      </dgm:t>
    </dgm:pt>
    <dgm:pt modelId="{7D26ACB3-F63D-47DF-B0F3-F864A84A7857}">
      <dgm:prSet/>
      <dgm:spPr/>
      <dgm:t>
        <a:bodyPr/>
        <a:lstStyle/>
        <a:p>
          <a:r>
            <a:rPr lang="en-US"/>
            <a:t>Easy to implement machine learning models to production</a:t>
          </a:r>
        </a:p>
      </dgm:t>
    </dgm:pt>
    <dgm:pt modelId="{2D304E05-76A2-48A6-A539-0809D3868AFE}" type="parTrans" cxnId="{AA25A6A7-5B9F-4A50-8AF2-8BC85362232F}">
      <dgm:prSet/>
      <dgm:spPr/>
      <dgm:t>
        <a:bodyPr/>
        <a:lstStyle/>
        <a:p>
          <a:endParaRPr lang="en-US"/>
        </a:p>
      </dgm:t>
    </dgm:pt>
    <dgm:pt modelId="{E7EDD639-75D3-425D-AC8F-98B31CDE13E0}" type="sibTrans" cxnId="{AA25A6A7-5B9F-4A50-8AF2-8BC85362232F}">
      <dgm:prSet/>
      <dgm:spPr/>
      <dgm:t>
        <a:bodyPr/>
        <a:lstStyle/>
        <a:p>
          <a:endParaRPr lang="en-US"/>
        </a:p>
      </dgm:t>
    </dgm:pt>
    <dgm:pt modelId="{16BA06C6-DA58-4F6F-86AF-3106500973FA}">
      <dgm:prSet/>
      <dgm:spPr/>
      <dgm:t>
        <a:bodyPr/>
        <a:lstStyle/>
        <a:p>
          <a:r>
            <a:rPr lang="en-US" u="sng"/>
            <a:t>Same language for analytics and production</a:t>
          </a:r>
          <a:r>
            <a:rPr lang="en-US"/>
            <a:t>, no need for translation</a:t>
          </a:r>
        </a:p>
      </dgm:t>
    </dgm:pt>
    <dgm:pt modelId="{9698456C-5A23-4DFE-A664-5D852C2236E6}" type="parTrans" cxnId="{05EA6D70-8914-4A06-A987-7A5981BE7E32}">
      <dgm:prSet/>
      <dgm:spPr/>
      <dgm:t>
        <a:bodyPr/>
        <a:lstStyle/>
        <a:p>
          <a:endParaRPr lang="en-US"/>
        </a:p>
      </dgm:t>
    </dgm:pt>
    <dgm:pt modelId="{814C029B-6AE8-4C29-AEB0-13D9D67F5B67}" type="sibTrans" cxnId="{05EA6D70-8914-4A06-A987-7A5981BE7E32}">
      <dgm:prSet/>
      <dgm:spPr/>
      <dgm:t>
        <a:bodyPr/>
        <a:lstStyle/>
        <a:p>
          <a:endParaRPr lang="en-US"/>
        </a:p>
      </dgm:t>
    </dgm:pt>
    <dgm:pt modelId="{ED2E256E-0F9E-495B-954D-96FD6E7B6F87}">
      <dgm:prSet/>
      <dgm:spPr/>
      <dgm:t>
        <a:bodyPr/>
        <a:lstStyle/>
        <a:p>
          <a:r>
            <a:rPr lang="en-US"/>
            <a:t>Jupyter notebook is designed to support how an analyst works</a:t>
          </a:r>
        </a:p>
      </dgm:t>
    </dgm:pt>
    <dgm:pt modelId="{B4227B60-7A4E-4446-9978-C2A3AC923E0C}" type="parTrans" cxnId="{3098BDC2-6A00-41B4-9389-B0A02FCF2C3C}">
      <dgm:prSet/>
      <dgm:spPr/>
      <dgm:t>
        <a:bodyPr/>
        <a:lstStyle/>
        <a:p>
          <a:endParaRPr lang="en-US"/>
        </a:p>
      </dgm:t>
    </dgm:pt>
    <dgm:pt modelId="{61D26196-A1FF-4E3F-AB11-B3BD7EC5676B}" type="sibTrans" cxnId="{3098BDC2-6A00-41B4-9389-B0A02FCF2C3C}">
      <dgm:prSet/>
      <dgm:spPr/>
      <dgm:t>
        <a:bodyPr/>
        <a:lstStyle/>
        <a:p>
          <a:endParaRPr lang="en-US"/>
        </a:p>
      </dgm:t>
    </dgm:pt>
    <dgm:pt modelId="{01123A6D-029A-4AAF-A93B-9B28F43FEFF8}">
      <dgm:prSet/>
      <dgm:spPr/>
      <dgm:t>
        <a:bodyPr/>
        <a:lstStyle/>
        <a:p>
          <a:r>
            <a:rPr lang="en-US"/>
            <a:t>Test code and models interactively</a:t>
          </a:r>
        </a:p>
      </dgm:t>
    </dgm:pt>
    <dgm:pt modelId="{BAC314BB-2421-4251-8886-F96295F1BC57}" type="parTrans" cxnId="{4E2D68D7-B214-43B3-9FE1-D1F1F2B1FF7D}">
      <dgm:prSet/>
      <dgm:spPr/>
      <dgm:t>
        <a:bodyPr/>
        <a:lstStyle/>
        <a:p>
          <a:endParaRPr lang="en-US"/>
        </a:p>
      </dgm:t>
    </dgm:pt>
    <dgm:pt modelId="{6B7E268A-844F-4CA3-BD9B-75F75197D193}" type="sibTrans" cxnId="{4E2D68D7-B214-43B3-9FE1-D1F1F2B1FF7D}">
      <dgm:prSet/>
      <dgm:spPr/>
      <dgm:t>
        <a:bodyPr/>
        <a:lstStyle/>
        <a:p>
          <a:endParaRPr lang="en-US"/>
        </a:p>
      </dgm:t>
    </dgm:pt>
    <dgm:pt modelId="{3A793791-2080-9548-823E-38459A292BBC}" type="pres">
      <dgm:prSet presAssocID="{57CC9DDF-EEEC-45B3-AE73-C9C9EB4C1CE1}" presName="linear" presStyleCnt="0">
        <dgm:presLayoutVars>
          <dgm:animLvl val="lvl"/>
          <dgm:resizeHandles val="exact"/>
        </dgm:presLayoutVars>
      </dgm:prSet>
      <dgm:spPr/>
    </dgm:pt>
    <dgm:pt modelId="{56B33246-778B-8045-BCA1-59CE2D1003A2}" type="pres">
      <dgm:prSet presAssocID="{D008F12E-1683-4640-B67B-632462E916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0D0761-0711-9544-B6E5-FD0252C5CFA3}" type="pres">
      <dgm:prSet presAssocID="{D7A3EC2C-C093-4A1C-8B6A-4AE60FD5F665}" presName="spacer" presStyleCnt="0"/>
      <dgm:spPr/>
    </dgm:pt>
    <dgm:pt modelId="{334C2A5F-5740-444C-B689-B321CB0AD107}" type="pres">
      <dgm:prSet presAssocID="{F5D076A6-9FEE-42F4-B6D8-98D7968692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70C17E-1300-C547-9098-D0CAA87FE7D2}" type="pres">
      <dgm:prSet presAssocID="{F5D076A6-9FEE-42F4-B6D8-98D7968692C0}" presName="childText" presStyleLbl="revTx" presStyleIdx="0" presStyleCnt="3">
        <dgm:presLayoutVars>
          <dgm:bulletEnabled val="1"/>
        </dgm:presLayoutVars>
      </dgm:prSet>
      <dgm:spPr/>
    </dgm:pt>
    <dgm:pt modelId="{97117958-C09B-344D-80C8-EFAACBEDEAE9}" type="pres">
      <dgm:prSet presAssocID="{7D26ACB3-F63D-47DF-B0F3-F864A84A78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0738A4-7F01-B849-8964-77A33391DF9E}" type="pres">
      <dgm:prSet presAssocID="{7D26ACB3-F63D-47DF-B0F3-F864A84A7857}" presName="childText" presStyleLbl="revTx" presStyleIdx="1" presStyleCnt="3">
        <dgm:presLayoutVars>
          <dgm:bulletEnabled val="1"/>
        </dgm:presLayoutVars>
      </dgm:prSet>
      <dgm:spPr/>
    </dgm:pt>
    <dgm:pt modelId="{B75393F7-207F-8441-AF0B-4645D677F247}" type="pres">
      <dgm:prSet presAssocID="{ED2E256E-0F9E-495B-954D-96FD6E7B6F8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CFCE2E4-8A5F-BD4F-A482-3505CA044267}" type="pres">
      <dgm:prSet presAssocID="{ED2E256E-0F9E-495B-954D-96FD6E7B6F8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E29906-832C-8B47-BD9B-EC778002C821}" type="presOf" srcId="{F5D076A6-9FEE-42F4-B6D8-98D7968692C0}" destId="{334C2A5F-5740-444C-B689-B321CB0AD107}" srcOrd="0" destOrd="0" presId="urn:microsoft.com/office/officeart/2005/8/layout/vList2"/>
    <dgm:cxn modelId="{DB558708-44DA-B24A-83DB-19BBFA1C5F69}" type="presOf" srcId="{ED2E256E-0F9E-495B-954D-96FD6E7B6F87}" destId="{B75393F7-207F-8441-AF0B-4645D677F247}" srcOrd="0" destOrd="0" presId="urn:microsoft.com/office/officeart/2005/8/layout/vList2"/>
    <dgm:cxn modelId="{7A026709-55DE-4E42-B307-74F9780EF5E5}" srcId="{F5D076A6-9FEE-42F4-B6D8-98D7968692C0}" destId="{83325623-9A19-46BE-BB45-6ED853C214A3}" srcOrd="2" destOrd="0" parTransId="{BD74EDE2-80E5-42D3-93F5-AA3FC8ACFC4B}" sibTransId="{2D8DC5D0-8D9A-4BB7-95BE-FC5980E0826E}"/>
    <dgm:cxn modelId="{A630DB2C-04FF-4148-A1F9-B2C9AF217EA7}" type="presOf" srcId="{16BA06C6-DA58-4F6F-86AF-3106500973FA}" destId="{930738A4-7F01-B849-8964-77A33391DF9E}" srcOrd="0" destOrd="0" presId="urn:microsoft.com/office/officeart/2005/8/layout/vList2"/>
    <dgm:cxn modelId="{FEC5714A-1FCE-4BD8-B450-810268C81A98}" srcId="{F5D076A6-9FEE-42F4-B6D8-98D7968692C0}" destId="{F90E6E11-CCB5-455A-9878-22D472B9380C}" srcOrd="1" destOrd="0" parTransId="{B50DD39A-051E-4D07-A3EA-7C7004273145}" sibTransId="{0BF45D94-A075-4176-9660-ECE5312C826D}"/>
    <dgm:cxn modelId="{A408FF53-E86C-48E8-AB6E-CD3DFCAAF430}" srcId="{F5D076A6-9FEE-42F4-B6D8-98D7968692C0}" destId="{2F7D8CB3-CB64-4C7B-9DFD-5597B323477C}" srcOrd="0" destOrd="0" parTransId="{8D543EC1-2759-4093-96A4-DEC368A002EC}" sibTransId="{91229905-A7F8-463F-B3D0-7E2FD16B8AAA}"/>
    <dgm:cxn modelId="{05EA6D70-8914-4A06-A987-7A5981BE7E32}" srcId="{7D26ACB3-F63D-47DF-B0F3-F864A84A7857}" destId="{16BA06C6-DA58-4F6F-86AF-3106500973FA}" srcOrd="0" destOrd="0" parTransId="{9698456C-5A23-4DFE-A664-5D852C2236E6}" sibTransId="{814C029B-6AE8-4C29-AEB0-13D9D67F5B67}"/>
    <dgm:cxn modelId="{137FD896-3C31-E345-83B5-1328F127B94E}" type="presOf" srcId="{01123A6D-029A-4AAF-A93B-9B28F43FEFF8}" destId="{BCFCE2E4-8A5F-BD4F-A482-3505CA044267}" srcOrd="0" destOrd="0" presId="urn:microsoft.com/office/officeart/2005/8/layout/vList2"/>
    <dgm:cxn modelId="{9A3DCE98-76BE-0E46-929E-F5A972829207}" type="presOf" srcId="{F90E6E11-CCB5-455A-9878-22D472B9380C}" destId="{4870C17E-1300-C547-9098-D0CAA87FE7D2}" srcOrd="0" destOrd="1" presId="urn:microsoft.com/office/officeart/2005/8/layout/vList2"/>
    <dgm:cxn modelId="{8C70009E-4F46-2849-9D4A-04FFECDD984D}" type="presOf" srcId="{2F7D8CB3-CB64-4C7B-9DFD-5597B323477C}" destId="{4870C17E-1300-C547-9098-D0CAA87FE7D2}" srcOrd="0" destOrd="0" presId="urn:microsoft.com/office/officeart/2005/8/layout/vList2"/>
    <dgm:cxn modelId="{AA25A6A7-5B9F-4A50-8AF2-8BC85362232F}" srcId="{57CC9DDF-EEEC-45B3-AE73-C9C9EB4C1CE1}" destId="{7D26ACB3-F63D-47DF-B0F3-F864A84A7857}" srcOrd="2" destOrd="0" parTransId="{2D304E05-76A2-48A6-A539-0809D3868AFE}" sibTransId="{E7EDD639-75D3-425D-AC8F-98B31CDE13E0}"/>
    <dgm:cxn modelId="{A240E2AB-B276-CE4C-AFCF-890F8A01B311}" type="presOf" srcId="{83325623-9A19-46BE-BB45-6ED853C214A3}" destId="{4870C17E-1300-C547-9098-D0CAA87FE7D2}" srcOrd="0" destOrd="2" presId="urn:microsoft.com/office/officeart/2005/8/layout/vList2"/>
    <dgm:cxn modelId="{4E613BB1-7E18-7D4B-BFB8-50E9F40E396B}" type="presOf" srcId="{7D26ACB3-F63D-47DF-B0F3-F864A84A7857}" destId="{97117958-C09B-344D-80C8-EFAACBEDEAE9}" srcOrd="0" destOrd="0" presId="urn:microsoft.com/office/officeart/2005/8/layout/vList2"/>
    <dgm:cxn modelId="{5B7023BE-2923-4715-8685-C83E88623523}" srcId="{57CC9DDF-EEEC-45B3-AE73-C9C9EB4C1CE1}" destId="{D008F12E-1683-4640-B67B-632462E916DF}" srcOrd="0" destOrd="0" parTransId="{F255703B-2334-4712-871E-ED99057932B0}" sibTransId="{D7A3EC2C-C093-4A1C-8B6A-4AE60FD5F665}"/>
    <dgm:cxn modelId="{3098BDC2-6A00-41B4-9389-B0A02FCF2C3C}" srcId="{57CC9DDF-EEEC-45B3-AE73-C9C9EB4C1CE1}" destId="{ED2E256E-0F9E-495B-954D-96FD6E7B6F87}" srcOrd="3" destOrd="0" parTransId="{B4227B60-7A4E-4446-9978-C2A3AC923E0C}" sibTransId="{61D26196-A1FF-4E3F-AB11-B3BD7EC5676B}"/>
    <dgm:cxn modelId="{4E2D68D7-B214-43B3-9FE1-D1F1F2B1FF7D}" srcId="{ED2E256E-0F9E-495B-954D-96FD6E7B6F87}" destId="{01123A6D-029A-4AAF-A93B-9B28F43FEFF8}" srcOrd="0" destOrd="0" parTransId="{BAC314BB-2421-4251-8886-F96295F1BC57}" sibTransId="{6B7E268A-844F-4CA3-BD9B-75F75197D193}"/>
    <dgm:cxn modelId="{A44EA6DF-F49F-784E-8785-A2F67DA2EAF5}" type="presOf" srcId="{D008F12E-1683-4640-B67B-632462E916DF}" destId="{56B33246-778B-8045-BCA1-59CE2D1003A2}" srcOrd="0" destOrd="0" presId="urn:microsoft.com/office/officeart/2005/8/layout/vList2"/>
    <dgm:cxn modelId="{CAD3F2E2-4360-4536-ADDD-8332311ECD10}" srcId="{57CC9DDF-EEEC-45B3-AE73-C9C9EB4C1CE1}" destId="{F5D076A6-9FEE-42F4-B6D8-98D7968692C0}" srcOrd="1" destOrd="0" parTransId="{E4EF0037-97C1-4111-9CF8-8E377E4230C5}" sibTransId="{8025CCD9-1ED8-4412-81B8-A38B8FD56A7B}"/>
    <dgm:cxn modelId="{865F2BE7-F09B-6A42-B94E-590DD95DAA93}" type="presOf" srcId="{57CC9DDF-EEEC-45B3-AE73-C9C9EB4C1CE1}" destId="{3A793791-2080-9548-823E-38459A292BBC}" srcOrd="0" destOrd="0" presId="urn:microsoft.com/office/officeart/2005/8/layout/vList2"/>
    <dgm:cxn modelId="{5D2F935B-D06C-9543-AC58-5155BAC8AF3F}" type="presParOf" srcId="{3A793791-2080-9548-823E-38459A292BBC}" destId="{56B33246-778B-8045-BCA1-59CE2D1003A2}" srcOrd="0" destOrd="0" presId="urn:microsoft.com/office/officeart/2005/8/layout/vList2"/>
    <dgm:cxn modelId="{063C25D8-4247-8C42-99B1-5BB728C74493}" type="presParOf" srcId="{3A793791-2080-9548-823E-38459A292BBC}" destId="{9F0D0761-0711-9544-B6E5-FD0252C5CFA3}" srcOrd="1" destOrd="0" presId="urn:microsoft.com/office/officeart/2005/8/layout/vList2"/>
    <dgm:cxn modelId="{7DFC805E-19C6-4643-B167-5A39A6E99E19}" type="presParOf" srcId="{3A793791-2080-9548-823E-38459A292BBC}" destId="{334C2A5F-5740-444C-B689-B321CB0AD107}" srcOrd="2" destOrd="0" presId="urn:microsoft.com/office/officeart/2005/8/layout/vList2"/>
    <dgm:cxn modelId="{9E369A82-6D8C-0343-AD45-5D8E7022AC5E}" type="presParOf" srcId="{3A793791-2080-9548-823E-38459A292BBC}" destId="{4870C17E-1300-C547-9098-D0CAA87FE7D2}" srcOrd="3" destOrd="0" presId="urn:microsoft.com/office/officeart/2005/8/layout/vList2"/>
    <dgm:cxn modelId="{D7F72B98-63F9-204F-828E-05CC3D5E8FE3}" type="presParOf" srcId="{3A793791-2080-9548-823E-38459A292BBC}" destId="{97117958-C09B-344D-80C8-EFAACBEDEAE9}" srcOrd="4" destOrd="0" presId="urn:microsoft.com/office/officeart/2005/8/layout/vList2"/>
    <dgm:cxn modelId="{6AAF2E7C-EAEF-044E-9157-1CEA1A70A01D}" type="presParOf" srcId="{3A793791-2080-9548-823E-38459A292BBC}" destId="{930738A4-7F01-B849-8964-77A33391DF9E}" srcOrd="5" destOrd="0" presId="urn:microsoft.com/office/officeart/2005/8/layout/vList2"/>
    <dgm:cxn modelId="{D086AB2C-0206-BD45-AAFB-9BBBB65275FB}" type="presParOf" srcId="{3A793791-2080-9548-823E-38459A292BBC}" destId="{B75393F7-207F-8441-AF0B-4645D677F247}" srcOrd="6" destOrd="0" presId="urn:microsoft.com/office/officeart/2005/8/layout/vList2"/>
    <dgm:cxn modelId="{E866C0EA-1717-F64B-86ED-EB49E5F86545}" type="presParOf" srcId="{3A793791-2080-9548-823E-38459A292BBC}" destId="{BCFCE2E4-8A5F-BD4F-A482-3505CA04426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9173E7-B5AD-4B79-8B6C-F1093C92D06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8FCF90-83F5-4B24-8E5C-19137BC3A042}">
      <dgm:prSet/>
      <dgm:spPr/>
      <dgm:t>
        <a:bodyPr/>
        <a:lstStyle/>
        <a:p>
          <a:r>
            <a:rPr lang="en-US"/>
            <a:t>Python är ett objektorienterat språk som uppfyller alla krav på detta: Inheritance, encapsulation and polymorphism</a:t>
          </a:r>
        </a:p>
      </dgm:t>
    </dgm:pt>
    <dgm:pt modelId="{4E41BDBA-D9D2-44D3-A5F6-2D559D807F7E}" type="parTrans" cxnId="{D9D3D4ED-D711-495F-85B8-C747CFC7A0D2}">
      <dgm:prSet/>
      <dgm:spPr/>
      <dgm:t>
        <a:bodyPr/>
        <a:lstStyle/>
        <a:p>
          <a:endParaRPr lang="en-US"/>
        </a:p>
      </dgm:t>
    </dgm:pt>
    <dgm:pt modelId="{C629DE41-3B78-4BB7-828C-449CF0FF78D0}" type="sibTrans" cxnId="{D9D3D4ED-D711-495F-85B8-C747CFC7A0D2}">
      <dgm:prSet/>
      <dgm:spPr/>
      <dgm:t>
        <a:bodyPr/>
        <a:lstStyle/>
        <a:p>
          <a:endParaRPr lang="en-US"/>
        </a:p>
      </dgm:t>
    </dgm:pt>
    <dgm:pt modelId="{9F89D8F2-2394-47BE-AFCE-78CD3CE62BB9}">
      <dgm:prSet/>
      <dgm:spPr/>
      <dgm:t>
        <a:bodyPr/>
        <a:lstStyle/>
        <a:p>
          <a:r>
            <a:rPr lang="en-US"/>
            <a:t>Som analytiker är inte syftet att du ska bli en mästare i objektorienterad programmering</a:t>
          </a:r>
        </a:p>
      </dgm:t>
    </dgm:pt>
    <dgm:pt modelId="{88D65341-DC7E-45F7-B90F-00FE3E6978E5}" type="parTrans" cxnId="{A461D366-B1A4-487D-85A5-DF33AB50AA33}">
      <dgm:prSet/>
      <dgm:spPr/>
      <dgm:t>
        <a:bodyPr/>
        <a:lstStyle/>
        <a:p>
          <a:endParaRPr lang="en-US"/>
        </a:p>
      </dgm:t>
    </dgm:pt>
    <dgm:pt modelId="{DFA0435F-551F-4B71-9A4E-DA282982D739}" type="sibTrans" cxnId="{A461D366-B1A4-487D-85A5-DF33AB50AA33}">
      <dgm:prSet/>
      <dgm:spPr/>
      <dgm:t>
        <a:bodyPr/>
        <a:lstStyle/>
        <a:p>
          <a:endParaRPr lang="en-US"/>
        </a:p>
      </dgm:t>
    </dgm:pt>
    <dgm:pt modelId="{6852C068-BDD5-4D31-9A2F-16F138BEB2B1}">
      <dgm:prSet/>
      <dgm:spPr/>
      <dgm:t>
        <a:bodyPr/>
        <a:lstStyle/>
        <a:p>
          <a:r>
            <a:rPr lang="en-US"/>
            <a:t>Dock underlättar det om du har en grundläggande förståelse av begreppet </a:t>
          </a:r>
        </a:p>
      </dgm:t>
    </dgm:pt>
    <dgm:pt modelId="{A2322E64-860F-4EB1-B9A7-6381BC1AFF50}" type="parTrans" cxnId="{DB74DCE3-D55F-4097-8A5F-0E90B91CE973}">
      <dgm:prSet/>
      <dgm:spPr/>
      <dgm:t>
        <a:bodyPr/>
        <a:lstStyle/>
        <a:p>
          <a:endParaRPr lang="en-US"/>
        </a:p>
      </dgm:t>
    </dgm:pt>
    <dgm:pt modelId="{49C27A5E-E807-4DB5-BBE2-46E52E1E10E9}" type="sibTrans" cxnId="{DB74DCE3-D55F-4097-8A5F-0E90B91CE973}">
      <dgm:prSet/>
      <dgm:spPr/>
      <dgm:t>
        <a:bodyPr/>
        <a:lstStyle/>
        <a:p>
          <a:endParaRPr lang="en-US"/>
        </a:p>
      </dgm:t>
    </dgm:pt>
    <dgm:pt modelId="{2A9E047F-2566-4799-BD48-BAA2DC95C888}">
      <dgm:prSet/>
      <dgm:spPr/>
      <dgm:t>
        <a:bodyPr/>
        <a:lstStyle/>
        <a:p>
          <a:r>
            <a:rPr lang="en-US"/>
            <a:t>Kom ihåg, allt i Python är objekt!</a:t>
          </a:r>
        </a:p>
      </dgm:t>
    </dgm:pt>
    <dgm:pt modelId="{00033DAB-A494-4416-8F03-CB63C1031309}" type="parTrans" cxnId="{042C88FF-6930-493F-BCF6-FF468898A744}">
      <dgm:prSet/>
      <dgm:spPr/>
      <dgm:t>
        <a:bodyPr/>
        <a:lstStyle/>
        <a:p>
          <a:endParaRPr lang="en-US"/>
        </a:p>
      </dgm:t>
    </dgm:pt>
    <dgm:pt modelId="{C5D4FBF0-6757-411F-B198-D71DB54A890F}" type="sibTrans" cxnId="{042C88FF-6930-493F-BCF6-FF468898A744}">
      <dgm:prSet/>
      <dgm:spPr/>
      <dgm:t>
        <a:bodyPr/>
        <a:lstStyle/>
        <a:p>
          <a:endParaRPr lang="en-US"/>
        </a:p>
      </dgm:t>
    </dgm:pt>
    <dgm:pt modelId="{0C7A010C-17CD-496D-8862-1F3EE12036E7}">
      <dgm:prSet/>
      <dgm:spPr/>
      <dgm:t>
        <a:bodyPr/>
        <a:lstStyle/>
        <a:p>
          <a:r>
            <a:rPr lang="en-US"/>
            <a:t>Ett objekt är en instansiering av en klass</a:t>
          </a:r>
        </a:p>
      </dgm:t>
    </dgm:pt>
    <dgm:pt modelId="{43EEFB91-4975-496B-BBB9-3B9FE97F810E}" type="parTrans" cxnId="{A69E1B28-B2BC-4089-986A-47B701A8F5DF}">
      <dgm:prSet/>
      <dgm:spPr/>
      <dgm:t>
        <a:bodyPr/>
        <a:lstStyle/>
        <a:p>
          <a:endParaRPr lang="en-US"/>
        </a:p>
      </dgm:t>
    </dgm:pt>
    <dgm:pt modelId="{D280370D-9199-449E-90A5-E0DC5DFDCD7C}" type="sibTrans" cxnId="{A69E1B28-B2BC-4089-986A-47B701A8F5DF}">
      <dgm:prSet/>
      <dgm:spPr/>
      <dgm:t>
        <a:bodyPr/>
        <a:lstStyle/>
        <a:p>
          <a:endParaRPr lang="en-US"/>
        </a:p>
      </dgm:t>
    </dgm:pt>
    <dgm:pt modelId="{C62352AB-60F8-4613-AA5D-76A3CBD0D2AE}">
      <dgm:prSet/>
      <dgm:spPr/>
      <dgm:t>
        <a:bodyPr/>
        <a:lstStyle/>
        <a:p>
          <a:r>
            <a:rPr lang="en-US"/>
            <a:t>Vill du som analytiker skriva dynamisk kod  återanvändningsbarkod för data pipelines är det nödvändigt att förstå konceptet – då skapar du egna klasser. </a:t>
          </a:r>
        </a:p>
      </dgm:t>
    </dgm:pt>
    <dgm:pt modelId="{3D0E5488-2A5A-40CC-919B-9F12AA021641}" type="parTrans" cxnId="{73F05FF4-21E1-4494-BA04-5526D7BB22A9}">
      <dgm:prSet/>
      <dgm:spPr/>
      <dgm:t>
        <a:bodyPr/>
        <a:lstStyle/>
        <a:p>
          <a:endParaRPr lang="en-US"/>
        </a:p>
      </dgm:t>
    </dgm:pt>
    <dgm:pt modelId="{36FB56C8-49F2-42A2-BEB4-9392C85E2E54}" type="sibTrans" cxnId="{73F05FF4-21E1-4494-BA04-5526D7BB22A9}">
      <dgm:prSet/>
      <dgm:spPr/>
      <dgm:t>
        <a:bodyPr/>
        <a:lstStyle/>
        <a:p>
          <a:endParaRPr lang="en-US"/>
        </a:p>
      </dgm:t>
    </dgm:pt>
    <dgm:pt modelId="{F2F36F89-D1F9-4DD9-AD50-AFA276971AE6}">
      <dgm:prSet/>
      <dgm:spPr/>
      <dgm:t>
        <a:bodyPr/>
        <a:lstStyle/>
        <a:p>
          <a:r>
            <a:rPr lang="en-US"/>
            <a:t>I den avslutande delen kommer jag att visa ett exempel på hur detta kan se ut med ett scikit learn exempel</a:t>
          </a:r>
        </a:p>
      </dgm:t>
    </dgm:pt>
    <dgm:pt modelId="{7FCE447B-F3D3-4641-8B0E-796535CD0B8B}" type="parTrans" cxnId="{D1171AFC-3AAF-4D99-9C24-FFFC474171BE}">
      <dgm:prSet/>
      <dgm:spPr/>
      <dgm:t>
        <a:bodyPr/>
        <a:lstStyle/>
        <a:p>
          <a:endParaRPr lang="en-US"/>
        </a:p>
      </dgm:t>
    </dgm:pt>
    <dgm:pt modelId="{C11DEEC6-A5D9-4627-8DDD-B08C1BEC0F5F}" type="sibTrans" cxnId="{D1171AFC-3AAF-4D99-9C24-FFFC474171BE}">
      <dgm:prSet/>
      <dgm:spPr/>
      <dgm:t>
        <a:bodyPr/>
        <a:lstStyle/>
        <a:p>
          <a:endParaRPr lang="en-US"/>
        </a:p>
      </dgm:t>
    </dgm:pt>
    <dgm:pt modelId="{C9966E88-2B59-4D42-974B-C3513340B7FD}" type="pres">
      <dgm:prSet presAssocID="{029173E7-B5AD-4B79-8B6C-F1093C92D067}" presName="Name0" presStyleCnt="0">
        <dgm:presLayoutVars>
          <dgm:dir/>
          <dgm:resizeHandles val="exact"/>
        </dgm:presLayoutVars>
      </dgm:prSet>
      <dgm:spPr/>
    </dgm:pt>
    <dgm:pt modelId="{F2405887-B508-134D-B2BB-A6752CFB4AC2}" type="pres">
      <dgm:prSet presAssocID="{C88FCF90-83F5-4B24-8E5C-19137BC3A042}" presName="node" presStyleLbl="node1" presStyleIdx="0" presStyleCnt="4">
        <dgm:presLayoutVars>
          <dgm:bulletEnabled val="1"/>
        </dgm:presLayoutVars>
      </dgm:prSet>
      <dgm:spPr/>
    </dgm:pt>
    <dgm:pt modelId="{B94D89FD-F968-7042-B56F-5967F36FD256}" type="pres">
      <dgm:prSet presAssocID="{C629DE41-3B78-4BB7-828C-449CF0FF78D0}" presName="sibTrans" presStyleLbl="sibTrans1D1" presStyleIdx="0" presStyleCnt="3"/>
      <dgm:spPr/>
    </dgm:pt>
    <dgm:pt modelId="{290ADCB2-CDC8-7D4F-AB2B-9D50E57420FC}" type="pres">
      <dgm:prSet presAssocID="{C629DE41-3B78-4BB7-828C-449CF0FF78D0}" presName="connectorText" presStyleLbl="sibTrans1D1" presStyleIdx="0" presStyleCnt="3"/>
      <dgm:spPr/>
    </dgm:pt>
    <dgm:pt modelId="{CB550FC5-4A9C-A244-A3CA-22ED45343C9A}" type="pres">
      <dgm:prSet presAssocID="{9F89D8F2-2394-47BE-AFCE-78CD3CE62BB9}" presName="node" presStyleLbl="node1" presStyleIdx="1" presStyleCnt="4">
        <dgm:presLayoutVars>
          <dgm:bulletEnabled val="1"/>
        </dgm:presLayoutVars>
      </dgm:prSet>
      <dgm:spPr/>
    </dgm:pt>
    <dgm:pt modelId="{9E8F4951-110E-8C4A-9BA6-BB9E39D77682}" type="pres">
      <dgm:prSet presAssocID="{DFA0435F-551F-4B71-9A4E-DA282982D739}" presName="sibTrans" presStyleLbl="sibTrans1D1" presStyleIdx="1" presStyleCnt="3"/>
      <dgm:spPr/>
    </dgm:pt>
    <dgm:pt modelId="{1FB50EE5-1B07-E347-A5CD-8B0C0224263C}" type="pres">
      <dgm:prSet presAssocID="{DFA0435F-551F-4B71-9A4E-DA282982D739}" presName="connectorText" presStyleLbl="sibTrans1D1" presStyleIdx="1" presStyleCnt="3"/>
      <dgm:spPr/>
    </dgm:pt>
    <dgm:pt modelId="{C2E52B29-6839-E644-8CF2-C1105909BD5D}" type="pres">
      <dgm:prSet presAssocID="{6852C068-BDD5-4D31-9A2F-16F138BEB2B1}" presName="node" presStyleLbl="node1" presStyleIdx="2" presStyleCnt="4">
        <dgm:presLayoutVars>
          <dgm:bulletEnabled val="1"/>
        </dgm:presLayoutVars>
      </dgm:prSet>
      <dgm:spPr/>
    </dgm:pt>
    <dgm:pt modelId="{7B7C7F16-AB86-C045-BAEF-00802FA59207}" type="pres">
      <dgm:prSet presAssocID="{49C27A5E-E807-4DB5-BBE2-46E52E1E10E9}" presName="sibTrans" presStyleLbl="sibTrans1D1" presStyleIdx="2" presStyleCnt="3"/>
      <dgm:spPr/>
    </dgm:pt>
    <dgm:pt modelId="{93308108-3480-F34C-93EC-E973A3A2BC23}" type="pres">
      <dgm:prSet presAssocID="{49C27A5E-E807-4DB5-BBE2-46E52E1E10E9}" presName="connectorText" presStyleLbl="sibTrans1D1" presStyleIdx="2" presStyleCnt="3"/>
      <dgm:spPr/>
    </dgm:pt>
    <dgm:pt modelId="{BAE961E2-86CE-C54E-9115-FB51D14D6D68}" type="pres">
      <dgm:prSet presAssocID="{C62352AB-60F8-4613-AA5D-76A3CBD0D2AE}" presName="node" presStyleLbl="node1" presStyleIdx="3" presStyleCnt="4">
        <dgm:presLayoutVars>
          <dgm:bulletEnabled val="1"/>
        </dgm:presLayoutVars>
      </dgm:prSet>
      <dgm:spPr/>
    </dgm:pt>
  </dgm:ptLst>
  <dgm:cxnLst>
    <dgm:cxn modelId="{CCF86E0A-68B7-7745-AE7A-FE95D154B60A}" type="presOf" srcId="{49C27A5E-E807-4DB5-BBE2-46E52E1E10E9}" destId="{7B7C7F16-AB86-C045-BAEF-00802FA59207}" srcOrd="0" destOrd="0" presId="urn:microsoft.com/office/officeart/2016/7/layout/RepeatingBendingProcessNew"/>
    <dgm:cxn modelId="{8045B80C-7151-AC4A-8A28-280454C70DC2}" type="presOf" srcId="{6852C068-BDD5-4D31-9A2F-16F138BEB2B1}" destId="{C2E52B29-6839-E644-8CF2-C1105909BD5D}" srcOrd="0" destOrd="0" presId="urn:microsoft.com/office/officeart/2016/7/layout/RepeatingBendingProcessNew"/>
    <dgm:cxn modelId="{2DE1AA13-B157-114B-9143-70E0B6D2D4AD}" type="presOf" srcId="{DFA0435F-551F-4B71-9A4E-DA282982D739}" destId="{9E8F4951-110E-8C4A-9BA6-BB9E39D77682}" srcOrd="0" destOrd="0" presId="urn:microsoft.com/office/officeart/2016/7/layout/RepeatingBendingProcessNew"/>
    <dgm:cxn modelId="{A69E1B28-B2BC-4089-986A-47B701A8F5DF}" srcId="{6852C068-BDD5-4D31-9A2F-16F138BEB2B1}" destId="{0C7A010C-17CD-496D-8862-1F3EE12036E7}" srcOrd="1" destOrd="0" parTransId="{43EEFB91-4975-496B-BBB9-3B9FE97F810E}" sibTransId="{D280370D-9199-449E-90A5-E0DC5DFDCD7C}"/>
    <dgm:cxn modelId="{A461D366-B1A4-487D-85A5-DF33AB50AA33}" srcId="{029173E7-B5AD-4B79-8B6C-F1093C92D067}" destId="{9F89D8F2-2394-47BE-AFCE-78CD3CE62BB9}" srcOrd="1" destOrd="0" parTransId="{88D65341-DC7E-45F7-B90F-00FE3E6978E5}" sibTransId="{DFA0435F-551F-4B71-9A4E-DA282982D739}"/>
    <dgm:cxn modelId="{331B566A-AC90-C941-9B21-37C102C0DF70}" type="presOf" srcId="{C62352AB-60F8-4613-AA5D-76A3CBD0D2AE}" destId="{BAE961E2-86CE-C54E-9115-FB51D14D6D68}" srcOrd="0" destOrd="0" presId="urn:microsoft.com/office/officeart/2016/7/layout/RepeatingBendingProcessNew"/>
    <dgm:cxn modelId="{E84F786B-0965-0149-B83A-F4BAFC4E2F4A}" type="presOf" srcId="{029173E7-B5AD-4B79-8B6C-F1093C92D067}" destId="{C9966E88-2B59-4D42-974B-C3513340B7FD}" srcOrd="0" destOrd="0" presId="urn:microsoft.com/office/officeart/2016/7/layout/RepeatingBendingProcessNew"/>
    <dgm:cxn modelId="{99EF5391-F4AA-AA46-BF7E-5E1DC57009B6}" type="presOf" srcId="{0C7A010C-17CD-496D-8862-1F3EE12036E7}" destId="{C2E52B29-6839-E644-8CF2-C1105909BD5D}" srcOrd="0" destOrd="2" presId="urn:microsoft.com/office/officeart/2016/7/layout/RepeatingBendingProcessNew"/>
    <dgm:cxn modelId="{06564A96-E4DB-EC4B-B226-67D7322C5FA0}" type="presOf" srcId="{C629DE41-3B78-4BB7-828C-449CF0FF78D0}" destId="{290ADCB2-CDC8-7D4F-AB2B-9D50E57420FC}" srcOrd="1" destOrd="0" presId="urn:microsoft.com/office/officeart/2016/7/layout/RepeatingBendingProcessNew"/>
    <dgm:cxn modelId="{B4FD09A9-2AC9-A94E-8198-0A44B568856F}" type="presOf" srcId="{C88FCF90-83F5-4B24-8E5C-19137BC3A042}" destId="{F2405887-B508-134D-B2BB-A6752CFB4AC2}" srcOrd="0" destOrd="0" presId="urn:microsoft.com/office/officeart/2016/7/layout/RepeatingBendingProcessNew"/>
    <dgm:cxn modelId="{C6D580B2-A08D-C54D-AC80-EE32446C09DF}" type="presOf" srcId="{9F89D8F2-2394-47BE-AFCE-78CD3CE62BB9}" destId="{CB550FC5-4A9C-A244-A3CA-22ED45343C9A}" srcOrd="0" destOrd="0" presId="urn:microsoft.com/office/officeart/2016/7/layout/RepeatingBendingProcessNew"/>
    <dgm:cxn modelId="{57F023B9-DE7E-1142-B6BC-7E19B4705A2A}" type="presOf" srcId="{C629DE41-3B78-4BB7-828C-449CF0FF78D0}" destId="{B94D89FD-F968-7042-B56F-5967F36FD256}" srcOrd="0" destOrd="0" presId="urn:microsoft.com/office/officeart/2016/7/layout/RepeatingBendingProcessNew"/>
    <dgm:cxn modelId="{A10F8DD3-FAAF-4A4A-BA09-B4916E534B05}" type="presOf" srcId="{F2F36F89-D1F9-4DD9-AD50-AFA276971AE6}" destId="{BAE961E2-86CE-C54E-9115-FB51D14D6D68}" srcOrd="0" destOrd="1" presId="urn:microsoft.com/office/officeart/2016/7/layout/RepeatingBendingProcessNew"/>
    <dgm:cxn modelId="{7C8106E2-BE15-5044-AD16-9454B7A14556}" type="presOf" srcId="{2A9E047F-2566-4799-BD48-BAA2DC95C888}" destId="{C2E52B29-6839-E644-8CF2-C1105909BD5D}" srcOrd="0" destOrd="1" presId="urn:microsoft.com/office/officeart/2016/7/layout/RepeatingBendingProcessNew"/>
    <dgm:cxn modelId="{DB74DCE3-D55F-4097-8A5F-0E90B91CE973}" srcId="{029173E7-B5AD-4B79-8B6C-F1093C92D067}" destId="{6852C068-BDD5-4D31-9A2F-16F138BEB2B1}" srcOrd="2" destOrd="0" parTransId="{A2322E64-860F-4EB1-B9A7-6381BC1AFF50}" sibTransId="{49C27A5E-E807-4DB5-BBE2-46E52E1E10E9}"/>
    <dgm:cxn modelId="{81CA33EA-D846-8747-85A8-1E144CEFA0A5}" type="presOf" srcId="{DFA0435F-551F-4B71-9A4E-DA282982D739}" destId="{1FB50EE5-1B07-E347-A5CD-8B0C0224263C}" srcOrd="1" destOrd="0" presId="urn:microsoft.com/office/officeart/2016/7/layout/RepeatingBendingProcessNew"/>
    <dgm:cxn modelId="{D9D3D4ED-D711-495F-85B8-C747CFC7A0D2}" srcId="{029173E7-B5AD-4B79-8B6C-F1093C92D067}" destId="{C88FCF90-83F5-4B24-8E5C-19137BC3A042}" srcOrd="0" destOrd="0" parTransId="{4E41BDBA-D9D2-44D3-A5F6-2D559D807F7E}" sibTransId="{C629DE41-3B78-4BB7-828C-449CF0FF78D0}"/>
    <dgm:cxn modelId="{73F05FF4-21E1-4494-BA04-5526D7BB22A9}" srcId="{029173E7-B5AD-4B79-8B6C-F1093C92D067}" destId="{C62352AB-60F8-4613-AA5D-76A3CBD0D2AE}" srcOrd="3" destOrd="0" parTransId="{3D0E5488-2A5A-40CC-919B-9F12AA021641}" sibTransId="{36FB56C8-49F2-42A2-BEB4-9392C85E2E54}"/>
    <dgm:cxn modelId="{A0C035F9-392E-214F-BC10-C4BFB074F63B}" type="presOf" srcId="{49C27A5E-E807-4DB5-BBE2-46E52E1E10E9}" destId="{93308108-3480-F34C-93EC-E973A3A2BC23}" srcOrd="1" destOrd="0" presId="urn:microsoft.com/office/officeart/2016/7/layout/RepeatingBendingProcessNew"/>
    <dgm:cxn modelId="{D1171AFC-3AAF-4D99-9C24-FFFC474171BE}" srcId="{C62352AB-60F8-4613-AA5D-76A3CBD0D2AE}" destId="{F2F36F89-D1F9-4DD9-AD50-AFA276971AE6}" srcOrd="0" destOrd="0" parTransId="{7FCE447B-F3D3-4641-8B0E-796535CD0B8B}" sibTransId="{C11DEEC6-A5D9-4627-8DDD-B08C1BEC0F5F}"/>
    <dgm:cxn modelId="{042C88FF-6930-493F-BCF6-FF468898A744}" srcId="{6852C068-BDD5-4D31-9A2F-16F138BEB2B1}" destId="{2A9E047F-2566-4799-BD48-BAA2DC95C888}" srcOrd="0" destOrd="0" parTransId="{00033DAB-A494-4416-8F03-CB63C1031309}" sibTransId="{C5D4FBF0-6757-411F-B198-D71DB54A890F}"/>
    <dgm:cxn modelId="{9514EF26-6265-6647-8EEC-C307C27C837E}" type="presParOf" srcId="{C9966E88-2B59-4D42-974B-C3513340B7FD}" destId="{F2405887-B508-134D-B2BB-A6752CFB4AC2}" srcOrd="0" destOrd="0" presId="urn:microsoft.com/office/officeart/2016/7/layout/RepeatingBendingProcessNew"/>
    <dgm:cxn modelId="{49EF72D4-1721-F746-8A8B-EFF014560C04}" type="presParOf" srcId="{C9966E88-2B59-4D42-974B-C3513340B7FD}" destId="{B94D89FD-F968-7042-B56F-5967F36FD256}" srcOrd="1" destOrd="0" presId="urn:microsoft.com/office/officeart/2016/7/layout/RepeatingBendingProcessNew"/>
    <dgm:cxn modelId="{95832B72-2E59-BA42-994B-F024477FE4D3}" type="presParOf" srcId="{B94D89FD-F968-7042-B56F-5967F36FD256}" destId="{290ADCB2-CDC8-7D4F-AB2B-9D50E57420FC}" srcOrd="0" destOrd="0" presId="urn:microsoft.com/office/officeart/2016/7/layout/RepeatingBendingProcessNew"/>
    <dgm:cxn modelId="{09048C5C-3A6E-8B44-B42B-3AC3AA1CF443}" type="presParOf" srcId="{C9966E88-2B59-4D42-974B-C3513340B7FD}" destId="{CB550FC5-4A9C-A244-A3CA-22ED45343C9A}" srcOrd="2" destOrd="0" presId="urn:microsoft.com/office/officeart/2016/7/layout/RepeatingBendingProcessNew"/>
    <dgm:cxn modelId="{86B605A0-CD8D-0043-98DF-215CB80D7EEC}" type="presParOf" srcId="{C9966E88-2B59-4D42-974B-C3513340B7FD}" destId="{9E8F4951-110E-8C4A-9BA6-BB9E39D77682}" srcOrd="3" destOrd="0" presId="urn:microsoft.com/office/officeart/2016/7/layout/RepeatingBendingProcessNew"/>
    <dgm:cxn modelId="{416F1559-3AA1-2A47-B7BD-7B22C84FD360}" type="presParOf" srcId="{9E8F4951-110E-8C4A-9BA6-BB9E39D77682}" destId="{1FB50EE5-1B07-E347-A5CD-8B0C0224263C}" srcOrd="0" destOrd="0" presId="urn:microsoft.com/office/officeart/2016/7/layout/RepeatingBendingProcessNew"/>
    <dgm:cxn modelId="{A0C235A4-E07F-FE45-B4EA-398AE6B18EC9}" type="presParOf" srcId="{C9966E88-2B59-4D42-974B-C3513340B7FD}" destId="{C2E52B29-6839-E644-8CF2-C1105909BD5D}" srcOrd="4" destOrd="0" presId="urn:microsoft.com/office/officeart/2016/7/layout/RepeatingBendingProcessNew"/>
    <dgm:cxn modelId="{BE6BBEF0-C792-664B-AF5C-8FBFD6F6E1A0}" type="presParOf" srcId="{C9966E88-2B59-4D42-974B-C3513340B7FD}" destId="{7B7C7F16-AB86-C045-BAEF-00802FA59207}" srcOrd="5" destOrd="0" presId="urn:microsoft.com/office/officeart/2016/7/layout/RepeatingBendingProcessNew"/>
    <dgm:cxn modelId="{40F28428-AF09-7D42-8B48-77A7D60C90F1}" type="presParOf" srcId="{7B7C7F16-AB86-C045-BAEF-00802FA59207}" destId="{93308108-3480-F34C-93EC-E973A3A2BC23}" srcOrd="0" destOrd="0" presId="urn:microsoft.com/office/officeart/2016/7/layout/RepeatingBendingProcessNew"/>
    <dgm:cxn modelId="{B463513B-2967-DC44-B59C-2F6F16411816}" type="presParOf" srcId="{C9966E88-2B59-4D42-974B-C3513340B7FD}" destId="{BAE961E2-86CE-C54E-9115-FB51D14D6D6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3DC062-D432-4649-8316-1C40920569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CFEF9D-82AD-454D-BDB3-33AA35E89982}">
      <dgm:prSet/>
      <dgm:spPr/>
      <dgm:t>
        <a:bodyPr/>
        <a:lstStyle/>
        <a:p>
          <a:r>
            <a:rPr lang="en-US"/>
            <a:t>En klass är att betraktas som en form.</a:t>
          </a:r>
        </a:p>
      </dgm:t>
    </dgm:pt>
    <dgm:pt modelId="{71E4F8F1-F3F9-40AB-A9CC-74F69B5C3C7B}" type="parTrans" cxnId="{C5BA9953-AC60-4037-8F59-210DD41CF6FF}">
      <dgm:prSet/>
      <dgm:spPr/>
      <dgm:t>
        <a:bodyPr/>
        <a:lstStyle/>
        <a:p>
          <a:endParaRPr lang="en-US"/>
        </a:p>
      </dgm:t>
    </dgm:pt>
    <dgm:pt modelId="{1F946266-2764-499A-BEF9-F98C8101A7BD}" type="sibTrans" cxnId="{C5BA9953-AC60-4037-8F59-210DD41CF6FF}">
      <dgm:prSet/>
      <dgm:spPr/>
      <dgm:t>
        <a:bodyPr/>
        <a:lstStyle/>
        <a:p>
          <a:endParaRPr lang="en-US"/>
        </a:p>
      </dgm:t>
    </dgm:pt>
    <dgm:pt modelId="{3AF3C0B2-2C70-4D8E-B8C9-3DB14025F2D5}">
      <dgm:prSet/>
      <dgm:spPr/>
      <dgm:t>
        <a:bodyPr/>
        <a:lstStyle/>
        <a:p>
          <a:r>
            <a:rPr lang="en-US"/>
            <a:t>Av formen skapar du instanser av fysiska objekt</a:t>
          </a:r>
        </a:p>
      </dgm:t>
    </dgm:pt>
    <dgm:pt modelId="{94C61082-CB75-49FC-991E-B7BD828492B5}" type="parTrans" cxnId="{2D6AA47A-547C-4E1D-BD21-068A19467D46}">
      <dgm:prSet/>
      <dgm:spPr/>
      <dgm:t>
        <a:bodyPr/>
        <a:lstStyle/>
        <a:p>
          <a:endParaRPr lang="en-US"/>
        </a:p>
      </dgm:t>
    </dgm:pt>
    <dgm:pt modelId="{D11EBA51-43B7-4359-96E7-77F74274DADE}" type="sibTrans" cxnId="{2D6AA47A-547C-4E1D-BD21-068A19467D46}">
      <dgm:prSet/>
      <dgm:spPr/>
      <dgm:t>
        <a:bodyPr/>
        <a:lstStyle/>
        <a:p>
          <a:endParaRPr lang="en-US"/>
        </a:p>
      </dgm:t>
    </dgm:pt>
    <dgm:pt modelId="{E044DCB1-E05A-4ACF-AB1B-89A16D930128}">
      <dgm:prSet/>
      <dgm:spPr/>
      <dgm:t>
        <a:bodyPr/>
        <a:lstStyle/>
        <a:p>
          <a:r>
            <a:rPr lang="en-US"/>
            <a:t>Objekten delar formens alla attribut</a:t>
          </a:r>
        </a:p>
      </dgm:t>
    </dgm:pt>
    <dgm:pt modelId="{8935D737-B91B-4ECE-A214-278A6DE62A3E}" type="parTrans" cxnId="{28DF87D9-C491-496F-B56C-B35BAF30561A}">
      <dgm:prSet/>
      <dgm:spPr/>
      <dgm:t>
        <a:bodyPr/>
        <a:lstStyle/>
        <a:p>
          <a:endParaRPr lang="en-US"/>
        </a:p>
      </dgm:t>
    </dgm:pt>
    <dgm:pt modelId="{7138E185-9A9B-45F9-AC22-CFEA461D746C}" type="sibTrans" cxnId="{28DF87D9-C491-496F-B56C-B35BAF30561A}">
      <dgm:prSet/>
      <dgm:spPr/>
      <dgm:t>
        <a:bodyPr/>
        <a:lstStyle/>
        <a:p>
          <a:endParaRPr lang="en-US"/>
        </a:p>
      </dgm:t>
    </dgm:pt>
    <dgm:pt modelId="{56406A24-21CE-4794-B764-8580C2ADFB1B}">
      <dgm:prSet/>
      <dgm:spPr/>
      <dgm:t>
        <a:bodyPr/>
        <a:lstStyle/>
        <a:p>
          <a:r>
            <a:rPr lang="en-US"/>
            <a:t>Status och metoder</a:t>
          </a:r>
        </a:p>
      </dgm:t>
    </dgm:pt>
    <dgm:pt modelId="{0774F679-FAE0-4BE2-AC7F-58A6393B2D01}" type="parTrans" cxnId="{894A8BA2-27B3-4877-82E7-F8E7C121644E}">
      <dgm:prSet/>
      <dgm:spPr/>
      <dgm:t>
        <a:bodyPr/>
        <a:lstStyle/>
        <a:p>
          <a:endParaRPr lang="en-US"/>
        </a:p>
      </dgm:t>
    </dgm:pt>
    <dgm:pt modelId="{1261773B-49B4-4B38-85AA-6F4295AFE200}" type="sibTrans" cxnId="{894A8BA2-27B3-4877-82E7-F8E7C121644E}">
      <dgm:prSet/>
      <dgm:spPr/>
      <dgm:t>
        <a:bodyPr/>
        <a:lstStyle/>
        <a:p>
          <a:endParaRPr lang="en-US"/>
        </a:p>
      </dgm:t>
    </dgm:pt>
    <dgm:pt modelId="{C4355432-17E7-49AE-A254-501A03F50AF5}">
      <dgm:prSet/>
      <dgm:spPr/>
      <dgm:t>
        <a:bodyPr/>
        <a:lstStyle/>
        <a:p>
          <a:r>
            <a:rPr lang="en-US"/>
            <a:t>På detta sätt kan man skapa generisk kod som är enkel att underhålla</a:t>
          </a:r>
        </a:p>
      </dgm:t>
    </dgm:pt>
    <dgm:pt modelId="{F4A38376-673E-4F12-88E0-C0965AB44A34}" type="parTrans" cxnId="{83AE006A-6217-4D4A-8DAA-935AEA722619}">
      <dgm:prSet/>
      <dgm:spPr/>
      <dgm:t>
        <a:bodyPr/>
        <a:lstStyle/>
        <a:p>
          <a:endParaRPr lang="en-US"/>
        </a:p>
      </dgm:t>
    </dgm:pt>
    <dgm:pt modelId="{258C97D3-E808-4FB3-96A0-DD907E5A90F5}" type="sibTrans" cxnId="{83AE006A-6217-4D4A-8DAA-935AEA722619}">
      <dgm:prSet/>
      <dgm:spPr/>
      <dgm:t>
        <a:bodyPr/>
        <a:lstStyle/>
        <a:p>
          <a:endParaRPr lang="en-US"/>
        </a:p>
      </dgm:t>
    </dgm:pt>
    <dgm:pt modelId="{99846742-5EDE-470C-8E78-AFE37FFE57F5}">
      <dgm:prSet/>
      <dgm:spPr/>
      <dgm:t>
        <a:bodyPr/>
        <a:lstStyle/>
        <a:p>
          <a:r>
            <a:rPr lang="en-US"/>
            <a:t>Java är ett exempel på ett objektorienterat språk</a:t>
          </a:r>
        </a:p>
      </dgm:t>
    </dgm:pt>
    <dgm:pt modelId="{BA05D2BF-57F8-4284-9B02-AABC6D0854BF}" type="parTrans" cxnId="{5581BE41-E62D-4908-BF4F-9A2CB6FD800B}">
      <dgm:prSet/>
      <dgm:spPr/>
      <dgm:t>
        <a:bodyPr/>
        <a:lstStyle/>
        <a:p>
          <a:endParaRPr lang="en-US"/>
        </a:p>
      </dgm:t>
    </dgm:pt>
    <dgm:pt modelId="{BA4725A6-11D7-458D-86F2-964FE0B07ED4}" type="sibTrans" cxnId="{5581BE41-E62D-4908-BF4F-9A2CB6FD800B}">
      <dgm:prSet/>
      <dgm:spPr/>
      <dgm:t>
        <a:bodyPr/>
        <a:lstStyle/>
        <a:p>
          <a:endParaRPr lang="en-US"/>
        </a:p>
      </dgm:t>
    </dgm:pt>
    <dgm:pt modelId="{A31CC1A9-A113-4D4F-9F4E-2DFC561D5141}" type="pres">
      <dgm:prSet presAssocID="{CC3DC062-D432-4649-8316-1C40920569B9}" presName="linear" presStyleCnt="0">
        <dgm:presLayoutVars>
          <dgm:animLvl val="lvl"/>
          <dgm:resizeHandles val="exact"/>
        </dgm:presLayoutVars>
      </dgm:prSet>
      <dgm:spPr/>
    </dgm:pt>
    <dgm:pt modelId="{EDF4FA0F-A8FA-F243-84F1-5DBD86805A9F}" type="pres">
      <dgm:prSet presAssocID="{45CFEF9D-82AD-454D-BDB3-33AA35E8998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B7E8A7-02FB-114D-B5B0-56E37B037DFD}" type="pres">
      <dgm:prSet presAssocID="{1F946266-2764-499A-BEF9-F98C8101A7BD}" presName="spacer" presStyleCnt="0"/>
      <dgm:spPr/>
    </dgm:pt>
    <dgm:pt modelId="{F2100423-3D1D-314E-B25B-DDD4D86E2B05}" type="pres">
      <dgm:prSet presAssocID="{3AF3C0B2-2C70-4D8E-B8C9-3DB14025F2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3C5B75-105D-7E43-B873-8090D260AF72}" type="pres">
      <dgm:prSet presAssocID="{D11EBA51-43B7-4359-96E7-77F74274DADE}" presName="spacer" presStyleCnt="0"/>
      <dgm:spPr/>
    </dgm:pt>
    <dgm:pt modelId="{EDBB643B-F0A7-FE4A-9F9A-062E8FAF2376}" type="pres">
      <dgm:prSet presAssocID="{E044DCB1-E05A-4ACF-AB1B-89A16D930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AAB84B-E6E7-9345-9093-1586A32B0E96}" type="pres">
      <dgm:prSet presAssocID="{E044DCB1-E05A-4ACF-AB1B-89A16D930128}" presName="childText" presStyleLbl="revTx" presStyleIdx="0" presStyleCnt="2">
        <dgm:presLayoutVars>
          <dgm:bulletEnabled val="1"/>
        </dgm:presLayoutVars>
      </dgm:prSet>
      <dgm:spPr/>
    </dgm:pt>
    <dgm:pt modelId="{F0EED9E3-795E-2644-B814-DB8470F93A7B}" type="pres">
      <dgm:prSet presAssocID="{C4355432-17E7-49AE-A254-501A03F50AF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D3607B9-6ADE-7F43-9F99-54F2DA4A8024}" type="pres">
      <dgm:prSet presAssocID="{C4355432-17E7-49AE-A254-501A03F50AF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3B3C50B-5FD1-CE46-AEFB-B6111B121E29}" type="presOf" srcId="{45CFEF9D-82AD-454D-BDB3-33AA35E89982}" destId="{EDF4FA0F-A8FA-F243-84F1-5DBD86805A9F}" srcOrd="0" destOrd="0" presId="urn:microsoft.com/office/officeart/2005/8/layout/vList2"/>
    <dgm:cxn modelId="{BD1A9128-39FA-414C-A090-F79D861C8C5F}" type="presOf" srcId="{56406A24-21CE-4794-B764-8580C2ADFB1B}" destId="{3DAAB84B-E6E7-9345-9093-1586A32B0E96}" srcOrd="0" destOrd="0" presId="urn:microsoft.com/office/officeart/2005/8/layout/vList2"/>
    <dgm:cxn modelId="{5581BE41-E62D-4908-BF4F-9A2CB6FD800B}" srcId="{C4355432-17E7-49AE-A254-501A03F50AF5}" destId="{99846742-5EDE-470C-8E78-AFE37FFE57F5}" srcOrd="0" destOrd="0" parTransId="{BA05D2BF-57F8-4284-9B02-AABC6D0854BF}" sibTransId="{BA4725A6-11D7-458D-86F2-964FE0B07ED4}"/>
    <dgm:cxn modelId="{1C70874F-E43E-0644-873D-712B44D8BBE2}" type="presOf" srcId="{3AF3C0B2-2C70-4D8E-B8C9-3DB14025F2D5}" destId="{F2100423-3D1D-314E-B25B-DDD4D86E2B05}" srcOrd="0" destOrd="0" presId="urn:microsoft.com/office/officeart/2005/8/layout/vList2"/>
    <dgm:cxn modelId="{C5BA9953-AC60-4037-8F59-210DD41CF6FF}" srcId="{CC3DC062-D432-4649-8316-1C40920569B9}" destId="{45CFEF9D-82AD-454D-BDB3-33AA35E89982}" srcOrd="0" destOrd="0" parTransId="{71E4F8F1-F3F9-40AB-A9CC-74F69B5C3C7B}" sibTransId="{1F946266-2764-499A-BEF9-F98C8101A7BD}"/>
    <dgm:cxn modelId="{83AE006A-6217-4D4A-8DAA-935AEA722619}" srcId="{CC3DC062-D432-4649-8316-1C40920569B9}" destId="{C4355432-17E7-49AE-A254-501A03F50AF5}" srcOrd="3" destOrd="0" parTransId="{F4A38376-673E-4F12-88E0-C0965AB44A34}" sibTransId="{258C97D3-E808-4FB3-96A0-DD907E5A90F5}"/>
    <dgm:cxn modelId="{2D6AA47A-547C-4E1D-BD21-068A19467D46}" srcId="{CC3DC062-D432-4649-8316-1C40920569B9}" destId="{3AF3C0B2-2C70-4D8E-B8C9-3DB14025F2D5}" srcOrd="1" destOrd="0" parTransId="{94C61082-CB75-49FC-991E-B7BD828492B5}" sibTransId="{D11EBA51-43B7-4359-96E7-77F74274DADE}"/>
    <dgm:cxn modelId="{F8DC189C-915B-EC4C-9407-F16CE5384B1F}" type="presOf" srcId="{E044DCB1-E05A-4ACF-AB1B-89A16D930128}" destId="{EDBB643B-F0A7-FE4A-9F9A-062E8FAF2376}" srcOrd="0" destOrd="0" presId="urn:microsoft.com/office/officeart/2005/8/layout/vList2"/>
    <dgm:cxn modelId="{6B8D1A9E-9AE1-3744-8A69-3369EBF2AF03}" type="presOf" srcId="{C4355432-17E7-49AE-A254-501A03F50AF5}" destId="{F0EED9E3-795E-2644-B814-DB8470F93A7B}" srcOrd="0" destOrd="0" presId="urn:microsoft.com/office/officeart/2005/8/layout/vList2"/>
    <dgm:cxn modelId="{894A8BA2-27B3-4877-82E7-F8E7C121644E}" srcId="{E044DCB1-E05A-4ACF-AB1B-89A16D930128}" destId="{56406A24-21CE-4794-B764-8580C2ADFB1B}" srcOrd="0" destOrd="0" parTransId="{0774F679-FAE0-4BE2-AC7F-58A6393B2D01}" sibTransId="{1261773B-49B4-4B38-85AA-6F4295AFE200}"/>
    <dgm:cxn modelId="{0D6F8CB9-F0BC-CC45-A687-6D3DD876330F}" type="presOf" srcId="{CC3DC062-D432-4649-8316-1C40920569B9}" destId="{A31CC1A9-A113-4D4F-9F4E-2DFC561D5141}" srcOrd="0" destOrd="0" presId="urn:microsoft.com/office/officeart/2005/8/layout/vList2"/>
    <dgm:cxn modelId="{28DF87D9-C491-496F-B56C-B35BAF30561A}" srcId="{CC3DC062-D432-4649-8316-1C40920569B9}" destId="{E044DCB1-E05A-4ACF-AB1B-89A16D930128}" srcOrd="2" destOrd="0" parTransId="{8935D737-B91B-4ECE-A214-278A6DE62A3E}" sibTransId="{7138E185-9A9B-45F9-AC22-CFEA461D746C}"/>
    <dgm:cxn modelId="{DE2DA8EE-4577-BE4A-A8A2-750B85B48D6B}" type="presOf" srcId="{99846742-5EDE-470C-8E78-AFE37FFE57F5}" destId="{5D3607B9-6ADE-7F43-9F99-54F2DA4A8024}" srcOrd="0" destOrd="0" presId="urn:microsoft.com/office/officeart/2005/8/layout/vList2"/>
    <dgm:cxn modelId="{12A287DE-9696-244E-A956-DE93F6B42BB9}" type="presParOf" srcId="{A31CC1A9-A113-4D4F-9F4E-2DFC561D5141}" destId="{EDF4FA0F-A8FA-F243-84F1-5DBD86805A9F}" srcOrd="0" destOrd="0" presId="urn:microsoft.com/office/officeart/2005/8/layout/vList2"/>
    <dgm:cxn modelId="{739EFE4F-18DA-2745-9438-7F34BCC1CAEE}" type="presParOf" srcId="{A31CC1A9-A113-4D4F-9F4E-2DFC561D5141}" destId="{78B7E8A7-02FB-114D-B5B0-56E37B037DFD}" srcOrd="1" destOrd="0" presId="urn:microsoft.com/office/officeart/2005/8/layout/vList2"/>
    <dgm:cxn modelId="{BF600637-C1CA-A143-B3D0-212CDB2D0CA4}" type="presParOf" srcId="{A31CC1A9-A113-4D4F-9F4E-2DFC561D5141}" destId="{F2100423-3D1D-314E-B25B-DDD4D86E2B05}" srcOrd="2" destOrd="0" presId="urn:microsoft.com/office/officeart/2005/8/layout/vList2"/>
    <dgm:cxn modelId="{76A43EBC-3C6E-DB4F-A37A-48C85616113C}" type="presParOf" srcId="{A31CC1A9-A113-4D4F-9F4E-2DFC561D5141}" destId="{DA3C5B75-105D-7E43-B873-8090D260AF72}" srcOrd="3" destOrd="0" presId="urn:microsoft.com/office/officeart/2005/8/layout/vList2"/>
    <dgm:cxn modelId="{E31A1689-F398-5D4F-9E27-82D16DDCAB78}" type="presParOf" srcId="{A31CC1A9-A113-4D4F-9F4E-2DFC561D5141}" destId="{EDBB643B-F0A7-FE4A-9F9A-062E8FAF2376}" srcOrd="4" destOrd="0" presId="urn:microsoft.com/office/officeart/2005/8/layout/vList2"/>
    <dgm:cxn modelId="{819E3716-93D9-1648-BA60-C5CA73CACA4B}" type="presParOf" srcId="{A31CC1A9-A113-4D4F-9F4E-2DFC561D5141}" destId="{3DAAB84B-E6E7-9345-9093-1586A32B0E96}" srcOrd="5" destOrd="0" presId="urn:microsoft.com/office/officeart/2005/8/layout/vList2"/>
    <dgm:cxn modelId="{F0C7157F-3CB4-404E-A59B-4212D88DFEDF}" type="presParOf" srcId="{A31CC1A9-A113-4D4F-9F4E-2DFC561D5141}" destId="{F0EED9E3-795E-2644-B814-DB8470F93A7B}" srcOrd="6" destOrd="0" presId="urn:microsoft.com/office/officeart/2005/8/layout/vList2"/>
    <dgm:cxn modelId="{A9837D3A-4861-4D46-A878-B09AAA85A026}" type="presParOf" srcId="{A31CC1A9-A113-4D4F-9F4E-2DFC561D5141}" destId="{5D3607B9-6ADE-7F43-9F99-54F2DA4A802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E4031F-600B-4A8E-ACF7-DE22FD8368E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9BDB0B-D0D0-4CF0-8FF8-1B8BD96CD1B0}">
      <dgm:prSet/>
      <dgm:spPr/>
      <dgm:t>
        <a:bodyPr/>
        <a:lstStyle/>
        <a:p>
          <a:r>
            <a:rPr lang="en-US"/>
            <a:t>Simple solutions</a:t>
          </a:r>
        </a:p>
      </dgm:t>
    </dgm:pt>
    <dgm:pt modelId="{9B21943D-47AF-491C-87BC-9E5E20BDBC4D}" type="parTrans" cxnId="{53BA2CAB-C902-4E23-BF66-080837D4F121}">
      <dgm:prSet/>
      <dgm:spPr/>
      <dgm:t>
        <a:bodyPr/>
        <a:lstStyle/>
        <a:p>
          <a:endParaRPr lang="en-US"/>
        </a:p>
      </dgm:t>
    </dgm:pt>
    <dgm:pt modelId="{34A5419A-E45A-4225-A46A-5FCB1CE9E02D}" type="sibTrans" cxnId="{53BA2CAB-C902-4E23-BF66-080837D4F121}">
      <dgm:prSet/>
      <dgm:spPr/>
      <dgm:t>
        <a:bodyPr/>
        <a:lstStyle/>
        <a:p>
          <a:endParaRPr lang="en-US"/>
        </a:p>
      </dgm:t>
    </dgm:pt>
    <dgm:pt modelId="{EFA944F1-5098-404F-9E8E-ECF02D717FA0}">
      <dgm:prSet/>
      <dgm:spPr/>
      <dgm:t>
        <a:bodyPr/>
        <a:lstStyle/>
        <a:p>
          <a:r>
            <a:rPr lang="en-US"/>
            <a:t>Code should clearly express the task</a:t>
          </a:r>
        </a:p>
      </dgm:t>
    </dgm:pt>
    <dgm:pt modelId="{81365D3F-D9E9-4A8C-AB79-01137EF743F7}" type="parTrans" cxnId="{0CC47F84-E8C6-452E-9493-81B8C45B1B61}">
      <dgm:prSet/>
      <dgm:spPr/>
      <dgm:t>
        <a:bodyPr/>
        <a:lstStyle/>
        <a:p>
          <a:endParaRPr lang="en-US"/>
        </a:p>
      </dgm:t>
    </dgm:pt>
    <dgm:pt modelId="{02990D5F-D6F3-4704-9023-726472907FD7}" type="sibTrans" cxnId="{0CC47F84-E8C6-452E-9493-81B8C45B1B61}">
      <dgm:prSet/>
      <dgm:spPr/>
      <dgm:t>
        <a:bodyPr/>
        <a:lstStyle/>
        <a:p>
          <a:endParaRPr lang="en-US"/>
        </a:p>
      </dgm:t>
    </dgm:pt>
    <dgm:pt modelId="{93129E33-EB9E-41FA-9EDC-FD4D897BCA49}">
      <dgm:prSet/>
      <dgm:spPr/>
      <dgm:t>
        <a:bodyPr/>
        <a:lstStyle/>
        <a:p>
          <a:r>
            <a:rPr lang="en-US"/>
            <a:t>Readability</a:t>
          </a:r>
        </a:p>
      </dgm:t>
    </dgm:pt>
    <dgm:pt modelId="{096323FA-0B9E-471E-A2C3-F80D637E7BCF}" type="parTrans" cxnId="{2F07C6DB-0CF7-46EB-8563-02D4671D4521}">
      <dgm:prSet/>
      <dgm:spPr/>
      <dgm:t>
        <a:bodyPr/>
        <a:lstStyle/>
        <a:p>
          <a:endParaRPr lang="en-US"/>
        </a:p>
      </dgm:t>
    </dgm:pt>
    <dgm:pt modelId="{19387A7F-9A38-4FD8-A9D3-0577687B3840}" type="sibTrans" cxnId="{2F07C6DB-0CF7-46EB-8563-02D4671D4521}">
      <dgm:prSet/>
      <dgm:spPr/>
      <dgm:t>
        <a:bodyPr/>
        <a:lstStyle/>
        <a:p>
          <a:endParaRPr lang="en-US"/>
        </a:p>
      </dgm:t>
    </dgm:pt>
    <dgm:pt modelId="{27DBE026-7E04-45F3-9107-68CDDE022ABF}">
      <dgm:prSet/>
      <dgm:spPr/>
      <dgm:t>
        <a:bodyPr/>
        <a:lstStyle/>
        <a:p>
          <a:r>
            <a:rPr lang="en-US"/>
            <a:t>White spaces and indentation to define blocks of code</a:t>
          </a:r>
        </a:p>
      </dgm:t>
    </dgm:pt>
    <dgm:pt modelId="{82F6DA05-19E8-4C76-9700-4EDDFF573C25}" type="parTrans" cxnId="{572A4F7F-B93B-4EFD-8728-9D2C2ECCE9C9}">
      <dgm:prSet/>
      <dgm:spPr/>
      <dgm:t>
        <a:bodyPr/>
        <a:lstStyle/>
        <a:p>
          <a:endParaRPr lang="en-US"/>
        </a:p>
      </dgm:t>
    </dgm:pt>
    <dgm:pt modelId="{A73CD7FB-277D-4258-9058-048C9F7E798D}" type="sibTrans" cxnId="{572A4F7F-B93B-4EFD-8728-9D2C2ECCE9C9}">
      <dgm:prSet/>
      <dgm:spPr/>
      <dgm:t>
        <a:bodyPr/>
        <a:lstStyle/>
        <a:p>
          <a:endParaRPr lang="en-US"/>
        </a:p>
      </dgm:t>
    </dgm:pt>
    <dgm:pt modelId="{74E7BB2A-88B1-44C5-B109-2C0213A2BC5C}">
      <dgm:prSet/>
      <dgm:spPr/>
      <dgm:t>
        <a:bodyPr/>
        <a:lstStyle/>
        <a:p>
          <a:r>
            <a:rPr lang="en-US"/>
            <a:t>Less coding required compared to low level languages as C++ or Java</a:t>
          </a:r>
        </a:p>
      </dgm:t>
    </dgm:pt>
    <dgm:pt modelId="{18EADA0A-DB21-4C75-8461-5A897F2161FF}" type="parTrans" cxnId="{D6A58A91-E09A-415F-9076-B728328EF7D5}">
      <dgm:prSet/>
      <dgm:spPr/>
      <dgm:t>
        <a:bodyPr/>
        <a:lstStyle/>
        <a:p>
          <a:endParaRPr lang="en-US"/>
        </a:p>
      </dgm:t>
    </dgm:pt>
    <dgm:pt modelId="{3B1209F1-2485-4AB0-AA71-43ECF302F83E}" type="sibTrans" cxnId="{D6A58A91-E09A-415F-9076-B728328EF7D5}">
      <dgm:prSet/>
      <dgm:spPr/>
      <dgm:t>
        <a:bodyPr/>
        <a:lstStyle/>
        <a:p>
          <a:endParaRPr lang="en-US"/>
        </a:p>
      </dgm:t>
    </dgm:pt>
    <dgm:pt modelId="{B00BFC24-23A9-4ADD-B810-3E7E68A11398}">
      <dgm:prSet/>
      <dgm:spPr/>
      <dgm:t>
        <a:bodyPr/>
        <a:lstStyle/>
        <a:p>
          <a:r>
            <a:rPr lang="en-US"/>
            <a:t>Decreases time for development </a:t>
          </a:r>
        </a:p>
      </dgm:t>
    </dgm:pt>
    <dgm:pt modelId="{4D224CAE-A4A9-4B9C-BC8E-8C6582A2D708}" type="parTrans" cxnId="{B6E5AB4D-E77E-4A99-B33B-9F06129A9AC4}">
      <dgm:prSet/>
      <dgm:spPr/>
      <dgm:t>
        <a:bodyPr/>
        <a:lstStyle/>
        <a:p>
          <a:endParaRPr lang="en-US"/>
        </a:p>
      </dgm:t>
    </dgm:pt>
    <dgm:pt modelId="{2B87A614-8A6F-4FD7-881E-924B0FFB6CF9}" type="sibTrans" cxnId="{B6E5AB4D-E77E-4A99-B33B-9F06129A9AC4}">
      <dgm:prSet/>
      <dgm:spPr/>
      <dgm:t>
        <a:bodyPr/>
        <a:lstStyle/>
        <a:p>
          <a:endParaRPr lang="en-US"/>
        </a:p>
      </dgm:t>
    </dgm:pt>
    <dgm:pt modelId="{A01A1D05-DBD9-41DC-A0BD-953682832E6C}">
      <dgm:prSet/>
      <dgm:spPr/>
      <dgm:t>
        <a:bodyPr/>
        <a:lstStyle/>
        <a:p>
          <a:r>
            <a:rPr lang="en-US"/>
            <a:t>Dynamic typing</a:t>
          </a:r>
        </a:p>
      </dgm:t>
    </dgm:pt>
    <dgm:pt modelId="{AF24AE67-D64C-4290-8E24-D7819D56E686}" type="parTrans" cxnId="{630765FE-C81F-46F4-848A-C796E02E5859}">
      <dgm:prSet/>
      <dgm:spPr/>
      <dgm:t>
        <a:bodyPr/>
        <a:lstStyle/>
        <a:p>
          <a:endParaRPr lang="en-US"/>
        </a:p>
      </dgm:t>
    </dgm:pt>
    <dgm:pt modelId="{5414933C-5B8E-49BD-BAE5-31D3630AAAC0}" type="sibTrans" cxnId="{630765FE-C81F-46F4-848A-C796E02E5859}">
      <dgm:prSet/>
      <dgm:spPr/>
      <dgm:t>
        <a:bodyPr/>
        <a:lstStyle/>
        <a:p>
          <a:endParaRPr lang="en-US"/>
        </a:p>
      </dgm:t>
    </dgm:pt>
    <dgm:pt modelId="{8AA9B0A4-F577-4C92-920E-C0FD8831B063}">
      <dgm:prSet/>
      <dgm:spPr/>
      <dgm:t>
        <a:bodyPr/>
        <a:lstStyle/>
        <a:p>
          <a:r>
            <a:rPr lang="en-US"/>
            <a:t>No data type declaration</a:t>
          </a:r>
        </a:p>
      </dgm:t>
    </dgm:pt>
    <dgm:pt modelId="{C878935B-05BF-4D20-BC78-BB9303AF844E}" type="parTrans" cxnId="{5AD1C5B3-A954-48AB-899B-DAC3E7CBE69F}">
      <dgm:prSet/>
      <dgm:spPr/>
      <dgm:t>
        <a:bodyPr/>
        <a:lstStyle/>
        <a:p>
          <a:endParaRPr lang="en-US"/>
        </a:p>
      </dgm:t>
    </dgm:pt>
    <dgm:pt modelId="{74FD5509-D33F-4514-9D9D-732144464BE4}" type="sibTrans" cxnId="{5AD1C5B3-A954-48AB-899B-DAC3E7CBE69F}">
      <dgm:prSet/>
      <dgm:spPr/>
      <dgm:t>
        <a:bodyPr/>
        <a:lstStyle/>
        <a:p>
          <a:endParaRPr lang="en-US"/>
        </a:p>
      </dgm:t>
    </dgm:pt>
    <dgm:pt modelId="{2F783935-0469-9749-BCF1-FBBBB4F23674}" type="pres">
      <dgm:prSet presAssocID="{4EE4031F-600B-4A8E-ACF7-DE22FD8368ED}" presName="Name0" presStyleCnt="0">
        <dgm:presLayoutVars>
          <dgm:dir/>
          <dgm:animLvl val="lvl"/>
          <dgm:resizeHandles val="exact"/>
        </dgm:presLayoutVars>
      </dgm:prSet>
      <dgm:spPr/>
    </dgm:pt>
    <dgm:pt modelId="{07D0970C-052D-3541-A30B-72046EA444D4}" type="pres">
      <dgm:prSet presAssocID="{A01A1D05-DBD9-41DC-A0BD-953682832E6C}" presName="boxAndChildren" presStyleCnt="0"/>
      <dgm:spPr/>
    </dgm:pt>
    <dgm:pt modelId="{886030F5-DB86-BB44-AC9A-1AF46D9BDAB7}" type="pres">
      <dgm:prSet presAssocID="{A01A1D05-DBD9-41DC-A0BD-953682832E6C}" presName="parentTextBox" presStyleLbl="node1" presStyleIdx="0" presStyleCnt="3"/>
      <dgm:spPr/>
    </dgm:pt>
    <dgm:pt modelId="{768AF1BB-1454-F343-AC3A-F8CB1B01EA72}" type="pres">
      <dgm:prSet presAssocID="{A01A1D05-DBD9-41DC-A0BD-953682832E6C}" presName="entireBox" presStyleLbl="node1" presStyleIdx="0" presStyleCnt="3"/>
      <dgm:spPr/>
    </dgm:pt>
    <dgm:pt modelId="{196123A1-845F-5148-9DC1-3B6267EF51B7}" type="pres">
      <dgm:prSet presAssocID="{A01A1D05-DBD9-41DC-A0BD-953682832E6C}" presName="descendantBox" presStyleCnt="0"/>
      <dgm:spPr/>
    </dgm:pt>
    <dgm:pt modelId="{A402FD78-6693-8343-9BCF-D9EB0E6DFECB}" type="pres">
      <dgm:prSet presAssocID="{8AA9B0A4-F577-4C92-920E-C0FD8831B063}" presName="childTextBox" presStyleLbl="fgAccFollowNode1" presStyleIdx="0" presStyleCnt="4">
        <dgm:presLayoutVars>
          <dgm:bulletEnabled val="1"/>
        </dgm:presLayoutVars>
      </dgm:prSet>
      <dgm:spPr/>
    </dgm:pt>
    <dgm:pt modelId="{F6AFDB46-D5B8-914C-A6D6-7B10E72D7192}" type="pres">
      <dgm:prSet presAssocID="{19387A7F-9A38-4FD8-A9D3-0577687B3840}" presName="sp" presStyleCnt="0"/>
      <dgm:spPr/>
    </dgm:pt>
    <dgm:pt modelId="{6BFC3B48-9725-4548-9B2D-F8A120C10FF6}" type="pres">
      <dgm:prSet presAssocID="{93129E33-EB9E-41FA-9EDC-FD4D897BCA49}" presName="arrowAndChildren" presStyleCnt="0"/>
      <dgm:spPr/>
    </dgm:pt>
    <dgm:pt modelId="{A65C3F41-2B15-9942-91E9-B5EA39F11E4E}" type="pres">
      <dgm:prSet presAssocID="{93129E33-EB9E-41FA-9EDC-FD4D897BCA49}" presName="parentTextArrow" presStyleLbl="node1" presStyleIdx="0" presStyleCnt="3"/>
      <dgm:spPr/>
    </dgm:pt>
    <dgm:pt modelId="{148070CB-7073-DC40-885C-6B5CD9F22321}" type="pres">
      <dgm:prSet presAssocID="{93129E33-EB9E-41FA-9EDC-FD4D897BCA49}" presName="arrow" presStyleLbl="node1" presStyleIdx="1" presStyleCnt="3"/>
      <dgm:spPr/>
    </dgm:pt>
    <dgm:pt modelId="{4472244F-BFA3-9343-8C50-294A12851EF7}" type="pres">
      <dgm:prSet presAssocID="{93129E33-EB9E-41FA-9EDC-FD4D897BCA49}" presName="descendantArrow" presStyleCnt="0"/>
      <dgm:spPr/>
    </dgm:pt>
    <dgm:pt modelId="{3095FEAF-1A1D-034C-998D-66151EC13BDD}" type="pres">
      <dgm:prSet presAssocID="{27DBE026-7E04-45F3-9107-68CDDE022ABF}" presName="childTextArrow" presStyleLbl="fgAccFollowNode1" presStyleIdx="1" presStyleCnt="4">
        <dgm:presLayoutVars>
          <dgm:bulletEnabled val="1"/>
        </dgm:presLayoutVars>
      </dgm:prSet>
      <dgm:spPr/>
    </dgm:pt>
    <dgm:pt modelId="{192C2C8C-CF05-1942-8D9F-92B30683979B}" type="pres">
      <dgm:prSet presAssocID="{74E7BB2A-88B1-44C5-B109-2C0213A2BC5C}" presName="childTextArrow" presStyleLbl="fgAccFollowNode1" presStyleIdx="2" presStyleCnt="4">
        <dgm:presLayoutVars>
          <dgm:bulletEnabled val="1"/>
        </dgm:presLayoutVars>
      </dgm:prSet>
      <dgm:spPr/>
    </dgm:pt>
    <dgm:pt modelId="{594AC523-92ED-1F45-9BB5-6C6803528D60}" type="pres">
      <dgm:prSet presAssocID="{34A5419A-E45A-4225-A46A-5FCB1CE9E02D}" presName="sp" presStyleCnt="0"/>
      <dgm:spPr/>
    </dgm:pt>
    <dgm:pt modelId="{E37E7BDE-9634-EF46-BA5F-5C96542AAAEC}" type="pres">
      <dgm:prSet presAssocID="{AC9BDB0B-D0D0-4CF0-8FF8-1B8BD96CD1B0}" presName="arrowAndChildren" presStyleCnt="0"/>
      <dgm:spPr/>
    </dgm:pt>
    <dgm:pt modelId="{D609F5BE-F707-CA4F-8BC3-A6434C117A33}" type="pres">
      <dgm:prSet presAssocID="{AC9BDB0B-D0D0-4CF0-8FF8-1B8BD96CD1B0}" presName="parentTextArrow" presStyleLbl="node1" presStyleIdx="1" presStyleCnt="3"/>
      <dgm:spPr/>
    </dgm:pt>
    <dgm:pt modelId="{C0D42AA2-D6CB-CC46-825B-CE6435825CE1}" type="pres">
      <dgm:prSet presAssocID="{AC9BDB0B-D0D0-4CF0-8FF8-1B8BD96CD1B0}" presName="arrow" presStyleLbl="node1" presStyleIdx="2" presStyleCnt="3"/>
      <dgm:spPr/>
    </dgm:pt>
    <dgm:pt modelId="{3AE62D34-E074-5D41-8F30-C6C07ADAE8DA}" type="pres">
      <dgm:prSet presAssocID="{AC9BDB0B-D0D0-4CF0-8FF8-1B8BD96CD1B0}" presName="descendantArrow" presStyleCnt="0"/>
      <dgm:spPr/>
    </dgm:pt>
    <dgm:pt modelId="{42F61D53-3A7A-D945-996D-957BF6426401}" type="pres">
      <dgm:prSet presAssocID="{EFA944F1-5098-404F-9E8E-ECF02D717FA0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93271C15-ABBD-1D4B-A01D-20523CE232A8}" type="presOf" srcId="{8AA9B0A4-F577-4C92-920E-C0FD8831B063}" destId="{A402FD78-6693-8343-9BCF-D9EB0E6DFECB}" srcOrd="0" destOrd="0" presId="urn:microsoft.com/office/officeart/2005/8/layout/process4"/>
    <dgm:cxn modelId="{3DAC0A2D-047B-6A4D-BD5D-85E56BC0B98B}" type="presOf" srcId="{27DBE026-7E04-45F3-9107-68CDDE022ABF}" destId="{3095FEAF-1A1D-034C-998D-66151EC13BDD}" srcOrd="0" destOrd="0" presId="urn:microsoft.com/office/officeart/2005/8/layout/process4"/>
    <dgm:cxn modelId="{74D01333-A9A4-B447-8DD7-17B18CF111AE}" type="presOf" srcId="{93129E33-EB9E-41FA-9EDC-FD4D897BCA49}" destId="{148070CB-7073-DC40-885C-6B5CD9F22321}" srcOrd="1" destOrd="0" presId="urn:microsoft.com/office/officeart/2005/8/layout/process4"/>
    <dgm:cxn modelId="{E5C17847-8520-034A-9EE5-1BDDBA21AEE5}" type="presOf" srcId="{A01A1D05-DBD9-41DC-A0BD-953682832E6C}" destId="{886030F5-DB86-BB44-AC9A-1AF46D9BDAB7}" srcOrd="0" destOrd="0" presId="urn:microsoft.com/office/officeart/2005/8/layout/process4"/>
    <dgm:cxn modelId="{B6E5AB4D-E77E-4A99-B33B-9F06129A9AC4}" srcId="{74E7BB2A-88B1-44C5-B109-2C0213A2BC5C}" destId="{B00BFC24-23A9-4ADD-B810-3E7E68A11398}" srcOrd="0" destOrd="0" parTransId="{4D224CAE-A4A9-4B9C-BC8E-8C6582A2D708}" sibTransId="{2B87A614-8A6F-4FD7-881E-924B0FFB6CF9}"/>
    <dgm:cxn modelId="{16FC5563-85AF-334B-A55F-0E3B889267F2}" type="presOf" srcId="{B00BFC24-23A9-4ADD-B810-3E7E68A11398}" destId="{192C2C8C-CF05-1942-8D9F-92B30683979B}" srcOrd="0" destOrd="1" presId="urn:microsoft.com/office/officeart/2005/8/layout/process4"/>
    <dgm:cxn modelId="{572A4F7F-B93B-4EFD-8728-9D2C2ECCE9C9}" srcId="{93129E33-EB9E-41FA-9EDC-FD4D897BCA49}" destId="{27DBE026-7E04-45F3-9107-68CDDE022ABF}" srcOrd="0" destOrd="0" parTransId="{82F6DA05-19E8-4C76-9700-4EDDFF573C25}" sibTransId="{A73CD7FB-277D-4258-9058-048C9F7E798D}"/>
    <dgm:cxn modelId="{0CC47F84-E8C6-452E-9493-81B8C45B1B61}" srcId="{AC9BDB0B-D0D0-4CF0-8FF8-1B8BD96CD1B0}" destId="{EFA944F1-5098-404F-9E8E-ECF02D717FA0}" srcOrd="0" destOrd="0" parTransId="{81365D3F-D9E9-4A8C-AB79-01137EF743F7}" sibTransId="{02990D5F-D6F3-4704-9023-726472907FD7}"/>
    <dgm:cxn modelId="{D6A58A91-E09A-415F-9076-B728328EF7D5}" srcId="{93129E33-EB9E-41FA-9EDC-FD4D897BCA49}" destId="{74E7BB2A-88B1-44C5-B109-2C0213A2BC5C}" srcOrd="1" destOrd="0" parTransId="{18EADA0A-DB21-4C75-8461-5A897F2161FF}" sibTransId="{3B1209F1-2485-4AB0-AA71-43ECF302F83E}"/>
    <dgm:cxn modelId="{A1A30D93-BB31-DA4F-A4B6-FBC726A5BC17}" type="presOf" srcId="{AC9BDB0B-D0D0-4CF0-8FF8-1B8BD96CD1B0}" destId="{D609F5BE-F707-CA4F-8BC3-A6434C117A33}" srcOrd="0" destOrd="0" presId="urn:microsoft.com/office/officeart/2005/8/layout/process4"/>
    <dgm:cxn modelId="{74DE389D-E16C-F540-A033-D99B717BFE84}" type="presOf" srcId="{AC9BDB0B-D0D0-4CF0-8FF8-1B8BD96CD1B0}" destId="{C0D42AA2-D6CB-CC46-825B-CE6435825CE1}" srcOrd="1" destOrd="0" presId="urn:microsoft.com/office/officeart/2005/8/layout/process4"/>
    <dgm:cxn modelId="{9741E79E-4EB3-C54E-BAAF-3EBA1604415A}" type="presOf" srcId="{4EE4031F-600B-4A8E-ACF7-DE22FD8368ED}" destId="{2F783935-0469-9749-BCF1-FBBBB4F23674}" srcOrd="0" destOrd="0" presId="urn:microsoft.com/office/officeart/2005/8/layout/process4"/>
    <dgm:cxn modelId="{53BA2CAB-C902-4E23-BF66-080837D4F121}" srcId="{4EE4031F-600B-4A8E-ACF7-DE22FD8368ED}" destId="{AC9BDB0B-D0D0-4CF0-8FF8-1B8BD96CD1B0}" srcOrd="0" destOrd="0" parTransId="{9B21943D-47AF-491C-87BC-9E5E20BDBC4D}" sibTransId="{34A5419A-E45A-4225-A46A-5FCB1CE9E02D}"/>
    <dgm:cxn modelId="{5AD1C5B3-A954-48AB-899B-DAC3E7CBE69F}" srcId="{A01A1D05-DBD9-41DC-A0BD-953682832E6C}" destId="{8AA9B0A4-F577-4C92-920E-C0FD8831B063}" srcOrd="0" destOrd="0" parTransId="{C878935B-05BF-4D20-BC78-BB9303AF844E}" sibTransId="{74FD5509-D33F-4514-9D9D-732144464BE4}"/>
    <dgm:cxn modelId="{0AFAD6BA-5B51-3642-AFEB-8F138C347AD3}" type="presOf" srcId="{A01A1D05-DBD9-41DC-A0BD-953682832E6C}" destId="{768AF1BB-1454-F343-AC3A-F8CB1B01EA72}" srcOrd="1" destOrd="0" presId="urn:microsoft.com/office/officeart/2005/8/layout/process4"/>
    <dgm:cxn modelId="{4F717BBF-DBA6-3A4A-A5DF-347C04D0FFD5}" type="presOf" srcId="{74E7BB2A-88B1-44C5-B109-2C0213A2BC5C}" destId="{192C2C8C-CF05-1942-8D9F-92B30683979B}" srcOrd="0" destOrd="0" presId="urn:microsoft.com/office/officeart/2005/8/layout/process4"/>
    <dgm:cxn modelId="{2F07C6DB-0CF7-46EB-8563-02D4671D4521}" srcId="{4EE4031F-600B-4A8E-ACF7-DE22FD8368ED}" destId="{93129E33-EB9E-41FA-9EDC-FD4D897BCA49}" srcOrd="1" destOrd="0" parTransId="{096323FA-0B9E-471E-A2C3-F80D637E7BCF}" sibTransId="{19387A7F-9A38-4FD8-A9D3-0577687B3840}"/>
    <dgm:cxn modelId="{3EBEA4E3-77B5-0040-9ACD-7EE74913C3BB}" type="presOf" srcId="{93129E33-EB9E-41FA-9EDC-FD4D897BCA49}" destId="{A65C3F41-2B15-9942-91E9-B5EA39F11E4E}" srcOrd="0" destOrd="0" presId="urn:microsoft.com/office/officeart/2005/8/layout/process4"/>
    <dgm:cxn modelId="{A56A6BF1-12BC-434D-8ECA-CC0CC431C404}" type="presOf" srcId="{EFA944F1-5098-404F-9E8E-ECF02D717FA0}" destId="{42F61D53-3A7A-D945-996D-957BF6426401}" srcOrd="0" destOrd="0" presId="urn:microsoft.com/office/officeart/2005/8/layout/process4"/>
    <dgm:cxn modelId="{630765FE-C81F-46F4-848A-C796E02E5859}" srcId="{4EE4031F-600B-4A8E-ACF7-DE22FD8368ED}" destId="{A01A1D05-DBD9-41DC-A0BD-953682832E6C}" srcOrd="2" destOrd="0" parTransId="{AF24AE67-D64C-4290-8E24-D7819D56E686}" sibTransId="{5414933C-5B8E-49BD-BAE5-31D3630AAAC0}"/>
    <dgm:cxn modelId="{B827F222-F5B6-194A-BBD3-C4842D440D74}" type="presParOf" srcId="{2F783935-0469-9749-BCF1-FBBBB4F23674}" destId="{07D0970C-052D-3541-A30B-72046EA444D4}" srcOrd="0" destOrd="0" presId="urn:microsoft.com/office/officeart/2005/8/layout/process4"/>
    <dgm:cxn modelId="{2DFB92BA-CE6E-2B42-8A20-4550BA246BE5}" type="presParOf" srcId="{07D0970C-052D-3541-A30B-72046EA444D4}" destId="{886030F5-DB86-BB44-AC9A-1AF46D9BDAB7}" srcOrd="0" destOrd="0" presId="urn:microsoft.com/office/officeart/2005/8/layout/process4"/>
    <dgm:cxn modelId="{5474785F-B9B2-2B4E-B789-EBAC60380BEA}" type="presParOf" srcId="{07D0970C-052D-3541-A30B-72046EA444D4}" destId="{768AF1BB-1454-F343-AC3A-F8CB1B01EA72}" srcOrd="1" destOrd="0" presId="urn:microsoft.com/office/officeart/2005/8/layout/process4"/>
    <dgm:cxn modelId="{09B501AC-5FE1-9748-B94B-128F0A3E571C}" type="presParOf" srcId="{07D0970C-052D-3541-A30B-72046EA444D4}" destId="{196123A1-845F-5148-9DC1-3B6267EF51B7}" srcOrd="2" destOrd="0" presId="urn:microsoft.com/office/officeart/2005/8/layout/process4"/>
    <dgm:cxn modelId="{E84F11FE-95EC-124D-B6D2-BC337945840C}" type="presParOf" srcId="{196123A1-845F-5148-9DC1-3B6267EF51B7}" destId="{A402FD78-6693-8343-9BCF-D9EB0E6DFECB}" srcOrd="0" destOrd="0" presId="urn:microsoft.com/office/officeart/2005/8/layout/process4"/>
    <dgm:cxn modelId="{6871974D-AD07-AE46-BC9C-713658A610CA}" type="presParOf" srcId="{2F783935-0469-9749-BCF1-FBBBB4F23674}" destId="{F6AFDB46-D5B8-914C-A6D6-7B10E72D7192}" srcOrd="1" destOrd="0" presId="urn:microsoft.com/office/officeart/2005/8/layout/process4"/>
    <dgm:cxn modelId="{1B1FF70D-E991-714A-92C0-6945F4ABEB79}" type="presParOf" srcId="{2F783935-0469-9749-BCF1-FBBBB4F23674}" destId="{6BFC3B48-9725-4548-9B2D-F8A120C10FF6}" srcOrd="2" destOrd="0" presId="urn:microsoft.com/office/officeart/2005/8/layout/process4"/>
    <dgm:cxn modelId="{1B55E3A3-737B-6F4F-9467-D6BEEC83B689}" type="presParOf" srcId="{6BFC3B48-9725-4548-9B2D-F8A120C10FF6}" destId="{A65C3F41-2B15-9942-91E9-B5EA39F11E4E}" srcOrd="0" destOrd="0" presId="urn:microsoft.com/office/officeart/2005/8/layout/process4"/>
    <dgm:cxn modelId="{78C968BB-ADD5-D542-A8AF-63229D0107FE}" type="presParOf" srcId="{6BFC3B48-9725-4548-9B2D-F8A120C10FF6}" destId="{148070CB-7073-DC40-885C-6B5CD9F22321}" srcOrd="1" destOrd="0" presId="urn:microsoft.com/office/officeart/2005/8/layout/process4"/>
    <dgm:cxn modelId="{6B160354-055E-724E-8532-5034D9C3BEF1}" type="presParOf" srcId="{6BFC3B48-9725-4548-9B2D-F8A120C10FF6}" destId="{4472244F-BFA3-9343-8C50-294A12851EF7}" srcOrd="2" destOrd="0" presId="urn:microsoft.com/office/officeart/2005/8/layout/process4"/>
    <dgm:cxn modelId="{617F44E9-F57A-D041-9AED-593DF513AB06}" type="presParOf" srcId="{4472244F-BFA3-9343-8C50-294A12851EF7}" destId="{3095FEAF-1A1D-034C-998D-66151EC13BDD}" srcOrd="0" destOrd="0" presId="urn:microsoft.com/office/officeart/2005/8/layout/process4"/>
    <dgm:cxn modelId="{E07F6E29-E954-F34B-84DD-11AA91DE3576}" type="presParOf" srcId="{4472244F-BFA3-9343-8C50-294A12851EF7}" destId="{192C2C8C-CF05-1942-8D9F-92B30683979B}" srcOrd="1" destOrd="0" presId="urn:microsoft.com/office/officeart/2005/8/layout/process4"/>
    <dgm:cxn modelId="{C930D61C-BFBB-714A-AB08-BC40CC43A416}" type="presParOf" srcId="{2F783935-0469-9749-BCF1-FBBBB4F23674}" destId="{594AC523-92ED-1F45-9BB5-6C6803528D60}" srcOrd="3" destOrd="0" presId="urn:microsoft.com/office/officeart/2005/8/layout/process4"/>
    <dgm:cxn modelId="{1696E217-DE62-B34F-93FD-494141D90F28}" type="presParOf" srcId="{2F783935-0469-9749-BCF1-FBBBB4F23674}" destId="{E37E7BDE-9634-EF46-BA5F-5C96542AAAEC}" srcOrd="4" destOrd="0" presId="urn:microsoft.com/office/officeart/2005/8/layout/process4"/>
    <dgm:cxn modelId="{C0DDB26D-5A6C-6F4D-A09D-17DD7879D1F0}" type="presParOf" srcId="{E37E7BDE-9634-EF46-BA5F-5C96542AAAEC}" destId="{D609F5BE-F707-CA4F-8BC3-A6434C117A33}" srcOrd="0" destOrd="0" presId="urn:microsoft.com/office/officeart/2005/8/layout/process4"/>
    <dgm:cxn modelId="{230AEA6A-0E61-7541-8990-841B835ADD78}" type="presParOf" srcId="{E37E7BDE-9634-EF46-BA5F-5C96542AAAEC}" destId="{C0D42AA2-D6CB-CC46-825B-CE6435825CE1}" srcOrd="1" destOrd="0" presId="urn:microsoft.com/office/officeart/2005/8/layout/process4"/>
    <dgm:cxn modelId="{C57164B6-D4AA-5345-9A01-D7036FDB8191}" type="presParOf" srcId="{E37E7BDE-9634-EF46-BA5F-5C96542AAAEC}" destId="{3AE62D34-E074-5D41-8F30-C6C07ADAE8DA}" srcOrd="2" destOrd="0" presId="urn:microsoft.com/office/officeart/2005/8/layout/process4"/>
    <dgm:cxn modelId="{9731957D-4783-B240-AC2E-3531A71F14FF}" type="presParOf" srcId="{3AE62D34-E074-5D41-8F30-C6C07ADAE8DA}" destId="{42F61D53-3A7A-D945-996D-957BF642640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0EECB1-988C-413C-AE78-2DFB95E6E0B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3429F73-8B44-4526-BA03-DCEBF124B925}">
      <dgm:prSet/>
      <dgm:spPr/>
      <dgm:t>
        <a:bodyPr/>
        <a:lstStyle/>
        <a:p>
          <a:r>
            <a:rPr lang="en-US"/>
            <a:t>import pandas as pd</a:t>
          </a:r>
        </a:p>
      </dgm:t>
    </dgm:pt>
    <dgm:pt modelId="{CAA4AB30-BA57-4017-B0BE-38E9E361E4BC}" type="parTrans" cxnId="{B0BFFC1D-13ED-4BF4-925F-FF5117FFAA66}">
      <dgm:prSet/>
      <dgm:spPr/>
      <dgm:t>
        <a:bodyPr/>
        <a:lstStyle/>
        <a:p>
          <a:endParaRPr lang="en-US"/>
        </a:p>
      </dgm:t>
    </dgm:pt>
    <dgm:pt modelId="{5A18363A-83DB-4A22-818A-09F7FB1B6314}" type="sibTrans" cxnId="{B0BFFC1D-13ED-4BF4-925F-FF5117FFAA66}">
      <dgm:prSet/>
      <dgm:spPr/>
      <dgm:t>
        <a:bodyPr/>
        <a:lstStyle/>
        <a:p>
          <a:endParaRPr lang="en-US"/>
        </a:p>
      </dgm:t>
    </dgm:pt>
    <dgm:pt modelId="{E6E89117-B4CB-4C40-8B82-6CAB4BE1D36E}">
      <dgm:prSet/>
      <dgm:spPr/>
      <dgm:t>
        <a:bodyPr/>
        <a:lstStyle/>
        <a:p>
          <a:r>
            <a:rPr lang="en-US"/>
            <a:t>import numpy as np</a:t>
          </a:r>
        </a:p>
      </dgm:t>
    </dgm:pt>
    <dgm:pt modelId="{39D292CD-2733-4733-B0C3-9F85D6EA4085}" type="parTrans" cxnId="{108C67B5-6147-46C6-BD3F-22BE2F62BAB6}">
      <dgm:prSet/>
      <dgm:spPr/>
      <dgm:t>
        <a:bodyPr/>
        <a:lstStyle/>
        <a:p>
          <a:endParaRPr lang="en-US"/>
        </a:p>
      </dgm:t>
    </dgm:pt>
    <dgm:pt modelId="{E26F1E98-49C5-492A-9576-58B84B634769}" type="sibTrans" cxnId="{108C67B5-6147-46C6-BD3F-22BE2F62BAB6}">
      <dgm:prSet/>
      <dgm:spPr/>
      <dgm:t>
        <a:bodyPr/>
        <a:lstStyle/>
        <a:p>
          <a:endParaRPr lang="en-US"/>
        </a:p>
      </dgm:t>
    </dgm:pt>
    <dgm:pt modelId="{6C019B86-370A-4A9F-A5FB-FA11C4FAE0AF}">
      <dgm:prSet/>
      <dgm:spPr/>
      <dgm:t>
        <a:bodyPr/>
        <a:lstStyle/>
        <a:p>
          <a:r>
            <a:rPr lang="en-US"/>
            <a:t>Dessa moduler ska </a:t>
          </a:r>
          <a:r>
            <a:rPr lang="en-US" b="1" u="sng"/>
            <a:t>alltid</a:t>
          </a:r>
          <a:r>
            <a:rPr lang="en-US"/>
            <a:t> importeras när du ska arbeta med data analys i Python </a:t>
          </a:r>
        </a:p>
      </dgm:t>
    </dgm:pt>
    <dgm:pt modelId="{B642DEB5-10A6-441A-9EED-A1EE94406805}" type="parTrans" cxnId="{4B3F730F-EFC7-483C-905E-33043B1CE09D}">
      <dgm:prSet/>
      <dgm:spPr/>
      <dgm:t>
        <a:bodyPr/>
        <a:lstStyle/>
        <a:p>
          <a:endParaRPr lang="en-US"/>
        </a:p>
      </dgm:t>
    </dgm:pt>
    <dgm:pt modelId="{E8599E77-17F5-47D1-8651-DE60E31D1259}" type="sibTrans" cxnId="{4B3F730F-EFC7-483C-905E-33043B1CE09D}">
      <dgm:prSet/>
      <dgm:spPr/>
      <dgm:t>
        <a:bodyPr/>
        <a:lstStyle/>
        <a:p>
          <a:endParaRPr lang="en-US"/>
        </a:p>
      </dgm:t>
    </dgm:pt>
    <dgm:pt modelId="{37234786-DB12-4805-9456-9E206DA3C8D6}">
      <dgm:prSet/>
      <dgm:spPr/>
      <dgm:t>
        <a:bodyPr/>
        <a:lstStyle/>
        <a:p>
          <a:r>
            <a:rPr lang="en-US"/>
            <a:t>Du ska </a:t>
          </a:r>
          <a:r>
            <a:rPr lang="en-US" b="1" u="sng"/>
            <a:t>alltid</a:t>
          </a:r>
          <a:r>
            <a:rPr lang="en-US"/>
            <a:t> sätta dessa alias på dessa moduler</a:t>
          </a:r>
        </a:p>
      </dgm:t>
    </dgm:pt>
    <dgm:pt modelId="{8133F9DB-9C23-4BBF-AF9A-C24C23EE0AE9}" type="parTrans" cxnId="{1BEDF942-8EBD-4097-AAC2-D6CCDDBB60A1}">
      <dgm:prSet/>
      <dgm:spPr/>
      <dgm:t>
        <a:bodyPr/>
        <a:lstStyle/>
        <a:p>
          <a:endParaRPr lang="en-US"/>
        </a:p>
      </dgm:t>
    </dgm:pt>
    <dgm:pt modelId="{59FC57D3-2123-46D6-A143-4ED074250EB6}" type="sibTrans" cxnId="{1BEDF942-8EBD-4097-AAC2-D6CCDDBB60A1}">
      <dgm:prSet/>
      <dgm:spPr/>
      <dgm:t>
        <a:bodyPr/>
        <a:lstStyle/>
        <a:p>
          <a:endParaRPr lang="en-US"/>
        </a:p>
      </dgm:t>
    </dgm:pt>
    <dgm:pt modelId="{2F2F72EC-A584-4391-9F18-67B285315B15}">
      <dgm:prSet/>
      <dgm:spPr/>
      <dgm:t>
        <a:bodyPr/>
        <a:lstStyle/>
        <a:p>
          <a:r>
            <a:rPr lang="en-US"/>
            <a:t>Detta är standard i hela det globala Data Science Community</a:t>
          </a:r>
        </a:p>
      </dgm:t>
    </dgm:pt>
    <dgm:pt modelId="{63D0F262-CF4C-4867-B2D8-5106B1B59C60}" type="parTrans" cxnId="{056E7ACD-99E8-49F2-B0C6-1218C51F60B5}">
      <dgm:prSet/>
      <dgm:spPr/>
      <dgm:t>
        <a:bodyPr/>
        <a:lstStyle/>
        <a:p>
          <a:endParaRPr lang="en-US"/>
        </a:p>
      </dgm:t>
    </dgm:pt>
    <dgm:pt modelId="{84781523-A985-4C9D-AEB8-279AF5DA87EA}" type="sibTrans" cxnId="{056E7ACD-99E8-49F2-B0C6-1218C51F60B5}">
      <dgm:prSet/>
      <dgm:spPr/>
      <dgm:t>
        <a:bodyPr/>
        <a:lstStyle/>
        <a:p>
          <a:endParaRPr lang="en-US"/>
        </a:p>
      </dgm:t>
    </dgm:pt>
    <dgm:pt modelId="{0A04B3A9-88D1-4BD1-A820-68191169D874}" type="pres">
      <dgm:prSet presAssocID="{DD0EECB1-988C-413C-AE78-2DFB95E6E0B9}" presName="root" presStyleCnt="0">
        <dgm:presLayoutVars>
          <dgm:dir/>
          <dgm:resizeHandles val="exact"/>
        </dgm:presLayoutVars>
      </dgm:prSet>
      <dgm:spPr/>
    </dgm:pt>
    <dgm:pt modelId="{BDEE8636-9978-457E-A292-F63F54D2D671}" type="pres">
      <dgm:prSet presAssocID="{D3429F73-8B44-4526-BA03-DCEBF124B925}" presName="compNode" presStyleCnt="0"/>
      <dgm:spPr/>
    </dgm:pt>
    <dgm:pt modelId="{D94E1B81-7618-4579-9428-2C1BDA37360C}" type="pres">
      <dgm:prSet presAssocID="{D3429F73-8B44-4526-BA03-DCEBF124B925}" presName="bgRect" presStyleLbl="bgShp" presStyleIdx="0" presStyleCnt="5"/>
      <dgm:spPr/>
    </dgm:pt>
    <dgm:pt modelId="{6074E4AB-DC6C-4737-BF04-7B0BCABC13A0}" type="pres">
      <dgm:prSet presAssocID="{D3429F73-8B44-4526-BA03-DCEBF124B9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683D0F8-ACEF-483F-8F02-909E70269753}" type="pres">
      <dgm:prSet presAssocID="{D3429F73-8B44-4526-BA03-DCEBF124B925}" presName="spaceRect" presStyleCnt="0"/>
      <dgm:spPr/>
    </dgm:pt>
    <dgm:pt modelId="{6509EB41-D481-4D37-A9D6-5443463BD179}" type="pres">
      <dgm:prSet presAssocID="{D3429F73-8B44-4526-BA03-DCEBF124B925}" presName="parTx" presStyleLbl="revTx" presStyleIdx="0" presStyleCnt="5">
        <dgm:presLayoutVars>
          <dgm:chMax val="0"/>
          <dgm:chPref val="0"/>
        </dgm:presLayoutVars>
      </dgm:prSet>
      <dgm:spPr/>
    </dgm:pt>
    <dgm:pt modelId="{8FDFD8AF-B2D4-458D-A682-07475CFD6C55}" type="pres">
      <dgm:prSet presAssocID="{5A18363A-83DB-4A22-818A-09F7FB1B6314}" presName="sibTrans" presStyleCnt="0"/>
      <dgm:spPr/>
    </dgm:pt>
    <dgm:pt modelId="{69E59999-991C-4321-87F6-C4694A459D0A}" type="pres">
      <dgm:prSet presAssocID="{E6E89117-B4CB-4C40-8B82-6CAB4BE1D36E}" presName="compNode" presStyleCnt="0"/>
      <dgm:spPr/>
    </dgm:pt>
    <dgm:pt modelId="{A43C9E6B-B7AF-444B-ACF0-916880A1A154}" type="pres">
      <dgm:prSet presAssocID="{E6E89117-B4CB-4C40-8B82-6CAB4BE1D36E}" presName="bgRect" presStyleLbl="bgShp" presStyleIdx="1" presStyleCnt="5"/>
      <dgm:spPr/>
    </dgm:pt>
    <dgm:pt modelId="{1F4D9180-B004-4AF5-89FA-D696FE57A9E5}" type="pres">
      <dgm:prSet presAssocID="{E6E89117-B4CB-4C40-8B82-6CAB4BE1D3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42B1E3F-7DA5-4E6A-84C5-CE25E4A34BD6}" type="pres">
      <dgm:prSet presAssocID="{E6E89117-B4CB-4C40-8B82-6CAB4BE1D36E}" presName="spaceRect" presStyleCnt="0"/>
      <dgm:spPr/>
    </dgm:pt>
    <dgm:pt modelId="{B44189A9-C4C1-448F-AD15-5D844BADD21F}" type="pres">
      <dgm:prSet presAssocID="{E6E89117-B4CB-4C40-8B82-6CAB4BE1D36E}" presName="parTx" presStyleLbl="revTx" presStyleIdx="1" presStyleCnt="5">
        <dgm:presLayoutVars>
          <dgm:chMax val="0"/>
          <dgm:chPref val="0"/>
        </dgm:presLayoutVars>
      </dgm:prSet>
      <dgm:spPr/>
    </dgm:pt>
    <dgm:pt modelId="{AD92C243-E968-4D5B-857B-1DDEB9ACC453}" type="pres">
      <dgm:prSet presAssocID="{E26F1E98-49C5-492A-9576-58B84B634769}" presName="sibTrans" presStyleCnt="0"/>
      <dgm:spPr/>
    </dgm:pt>
    <dgm:pt modelId="{DE7F14E4-2218-4710-B9E6-84CC1B0A784C}" type="pres">
      <dgm:prSet presAssocID="{6C019B86-370A-4A9F-A5FB-FA11C4FAE0AF}" presName="compNode" presStyleCnt="0"/>
      <dgm:spPr/>
    </dgm:pt>
    <dgm:pt modelId="{BACE1E6F-7646-463F-A561-AA2AEA69FE3F}" type="pres">
      <dgm:prSet presAssocID="{6C019B86-370A-4A9F-A5FB-FA11C4FAE0AF}" presName="bgRect" presStyleLbl="bgShp" presStyleIdx="2" presStyleCnt="5"/>
      <dgm:spPr/>
    </dgm:pt>
    <dgm:pt modelId="{B0FD6BD7-06C2-40B6-994F-8DF2DC3682C1}" type="pres">
      <dgm:prSet presAssocID="{6C019B86-370A-4A9F-A5FB-FA11C4FAE0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20C3E3F-B0E5-4494-9443-A5142652B52D}" type="pres">
      <dgm:prSet presAssocID="{6C019B86-370A-4A9F-A5FB-FA11C4FAE0AF}" presName="spaceRect" presStyleCnt="0"/>
      <dgm:spPr/>
    </dgm:pt>
    <dgm:pt modelId="{D06ACCF4-D92A-472C-BFA9-ADF3288D1BF5}" type="pres">
      <dgm:prSet presAssocID="{6C019B86-370A-4A9F-A5FB-FA11C4FAE0AF}" presName="parTx" presStyleLbl="revTx" presStyleIdx="2" presStyleCnt="5">
        <dgm:presLayoutVars>
          <dgm:chMax val="0"/>
          <dgm:chPref val="0"/>
        </dgm:presLayoutVars>
      </dgm:prSet>
      <dgm:spPr/>
    </dgm:pt>
    <dgm:pt modelId="{564C568D-DC74-496F-B385-DCABAC0A1443}" type="pres">
      <dgm:prSet presAssocID="{E8599E77-17F5-47D1-8651-DE60E31D1259}" presName="sibTrans" presStyleCnt="0"/>
      <dgm:spPr/>
    </dgm:pt>
    <dgm:pt modelId="{A988CCCF-B7EE-43FC-8032-30A2F06CE2F6}" type="pres">
      <dgm:prSet presAssocID="{37234786-DB12-4805-9456-9E206DA3C8D6}" presName="compNode" presStyleCnt="0"/>
      <dgm:spPr/>
    </dgm:pt>
    <dgm:pt modelId="{392BD0A9-204B-4C66-BF7E-2CA879A3606E}" type="pres">
      <dgm:prSet presAssocID="{37234786-DB12-4805-9456-9E206DA3C8D6}" presName="bgRect" presStyleLbl="bgShp" presStyleIdx="3" presStyleCnt="5"/>
      <dgm:spPr/>
    </dgm:pt>
    <dgm:pt modelId="{6CA354B9-2783-4BD2-B5BC-8E31CCCA45F0}" type="pres">
      <dgm:prSet presAssocID="{37234786-DB12-4805-9456-9E206DA3C8D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3929E6E-4230-493B-ABDE-D878CAECBC4F}" type="pres">
      <dgm:prSet presAssocID="{37234786-DB12-4805-9456-9E206DA3C8D6}" presName="spaceRect" presStyleCnt="0"/>
      <dgm:spPr/>
    </dgm:pt>
    <dgm:pt modelId="{61DF18F6-C4BD-4F97-A887-A3F334BFC535}" type="pres">
      <dgm:prSet presAssocID="{37234786-DB12-4805-9456-9E206DA3C8D6}" presName="parTx" presStyleLbl="revTx" presStyleIdx="3" presStyleCnt="5">
        <dgm:presLayoutVars>
          <dgm:chMax val="0"/>
          <dgm:chPref val="0"/>
        </dgm:presLayoutVars>
      </dgm:prSet>
      <dgm:spPr/>
    </dgm:pt>
    <dgm:pt modelId="{BB1505F4-3196-4348-8C9F-04DA77399BC4}" type="pres">
      <dgm:prSet presAssocID="{59FC57D3-2123-46D6-A143-4ED074250EB6}" presName="sibTrans" presStyleCnt="0"/>
      <dgm:spPr/>
    </dgm:pt>
    <dgm:pt modelId="{10C2461D-644B-4873-A437-52532EC97A63}" type="pres">
      <dgm:prSet presAssocID="{2F2F72EC-A584-4391-9F18-67B285315B15}" presName="compNode" presStyleCnt="0"/>
      <dgm:spPr/>
    </dgm:pt>
    <dgm:pt modelId="{9927EA67-81D6-48A8-BC09-4E1EFE706E34}" type="pres">
      <dgm:prSet presAssocID="{2F2F72EC-A584-4391-9F18-67B285315B15}" presName="bgRect" presStyleLbl="bgShp" presStyleIdx="4" presStyleCnt="5"/>
      <dgm:spPr/>
    </dgm:pt>
    <dgm:pt modelId="{E98F7437-242D-4C42-9B52-8CE5F708994F}" type="pres">
      <dgm:prSet presAssocID="{2F2F72EC-A584-4391-9F18-67B285315B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22F7A06-8986-4DDA-9D72-B589EDE2C0E6}" type="pres">
      <dgm:prSet presAssocID="{2F2F72EC-A584-4391-9F18-67B285315B15}" presName="spaceRect" presStyleCnt="0"/>
      <dgm:spPr/>
    </dgm:pt>
    <dgm:pt modelId="{167D247C-7B3F-4222-A050-D5EEE7613531}" type="pres">
      <dgm:prSet presAssocID="{2F2F72EC-A584-4391-9F18-67B285315B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B3F730F-EFC7-483C-905E-33043B1CE09D}" srcId="{DD0EECB1-988C-413C-AE78-2DFB95E6E0B9}" destId="{6C019B86-370A-4A9F-A5FB-FA11C4FAE0AF}" srcOrd="2" destOrd="0" parTransId="{B642DEB5-10A6-441A-9EED-A1EE94406805}" sibTransId="{E8599E77-17F5-47D1-8651-DE60E31D1259}"/>
    <dgm:cxn modelId="{B0BFFC1D-13ED-4BF4-925F-FF5117FFAA66}" srcId="{DD0EECB1-988C-413C-AE78-2DFB95E6E0B9}" destId="{D3429F73-8B44-4526-BA03-DCEBF124B925}" srcOrd="0" destOrd="0" parTransId="{CAA4AB30-BA57-4017-B0BE-38E9E361E4BC}" sibTransId="{5A18363A-83DB-4A22-818A-09F7FB1B6314}"/>
    <dgm:cxn modelId="{AE751E41-BE4C-4AFB-AA2B-A5C17416235E}" type="presOf" srcId="{2F2F72EC-A584-4391-9F18-67B285315B15}" destId="{167D247C-7B3F-4222-A050-D5EEE7613531}" srcOrd="0" destOrd="0" presId="urn:microsoft.com/office/officeart/2018/2/layout/IconVerticalSolidList"/>
    <dgm:cxn modelId="{1BEDF942-8EBD-4097-AAC2-D6CCDDBB60A1}" srcId="{DD0EECB1-988C-413C-AE78-2DFB95E6E0B9}" destId="{37234786-DB12-4805-9456-9E206DA3C8D6}" srcOrd="3" destOrd="0" parTransId="{8133F9DB-9C23-4BBF-AF9A-C24C23EE0AE9}" sibTransId="{59FC57D3-2123-46D6-A143-4ED074250EB6}"/>
    <dgm:cxn modelId="{186E2446-3A60-4DBD-BBA2-121093290231}" type="presOf" srcId="{D3429F73-8B44-4526-BA03-DCEBF124B925}" destId="{6509EB41-D481-4D37-A9D6-5443463BD179}" srcOrd="0" destOrd="0" presId="urn:microsoft.com/office/officeart/2018/2/layout/IconVerticalSolidList"/>
    <dgm:cxn modelId="{83C48157-B420-4DBF-AA21-365A06536DC9}" type="presOf" srcId="{6C019B86-370A-4A9F-A5FB-FA11C4FAE0AF}" destId="{D06ACCF4-D92A-472C-BFA9-ADF3288D1BF5}" srcOrd="0" destOrd="0" presId="urn:microsoft.com/office/officeart/2018/2/layout/IconVerticalSolidList"/>
    <dgm:cxn modelId="{8DE7207E-4565-457C-9BC9-8934C1080FA3}" type="presOf" srcId="{E6E89117-B4CB-4C40-8B82-6CAB4BE1D36E}" destId="{B44189A9-C4C1-448F-AD15-5D844BADD21F}" srcOrd="0" destOrd="0" presId="urn:microsoft.com/office/officeart/2018/2/layout/IconVerticalSolidList"/>
    <dgm:cxn modelId="{108C67B5-6147-46C6-BD3F-22BE2F62BAB6}" srcId="{DD0EECB1-988C-413C-AE78-2DFB95E6E0B9}" destId="{E6E89117-B4CB-4C40-8B82-6CAB4BE1D36E}" srcOrd="1" destOrd="0" parTransId="{39D292CD-2733-4733-B0C3-9F85D6EA4085}" sibTransId="{E26F1E98-49C5-492A-9576-58B84B634769}"/>
    <dgm:cxn modelId="{BE020AC8-18D1-43FF-8539-C165DD479790}" type="presOf" srcId="{37234786-DB12-4805-9456-9E206DA3C8D6}" destId="{61DF18F6-C4BD-4F97-A887-A3F334BFC535}" srcOrd="0" destOrd="0" presId="urn:microsoft.com/office/officeart/2018/2/layout/IconVerticalSolidList"/>
    <dgm:cxn modelId="{056E7ACD-99E8-49F2-B0C6-1218C51F60B5}" srcId="{DD0EECB1-988C-413C-AE78-2DFB95E6E0B9}" destId="{2F2F72EC-A584-4391-9F18-67B285315B15}" srcOrd="4" destOrd="0" parTransId="{63D0F262-CF4C-4867-B2D8-5106B1B59C60}" sibTransId="{84781523-A985-4C9D-AEB8-279AF5DA87EA}"/>
    <dgm:cxn modelId="{DD3623CF-E472-4239-A60C-7B859BAF1897}" type="presOf" srcId="{DD0EECB1-988C-413C-AE78-2DFB95E6E0B9}" destId="{0A04B3A9-88D1-4BD1-A820-68191169D874}" srcOrd="0" destOrd="0" presId="urn:microsoft.com/office/officeart/2018/2/layout/IconVerticalSolidList"/>
    <dgm:cxn modelId="{6D84B383-2603-4753-B378-0FCCDE32FCF0}" type="presParOf" srcId="{0A04B3A9-88D1-4BD1-A820-68191169D874}" destId="{BDEE8636-9978-457E-A292-F63F54D2D671}" srcOrd="0" destOrd="0" presId="urn:microsoft.com/office/officeart/2018/2/layout/IconVerticalSolidList"/>
    <dgm:cxn modelId="{7978FF45-7747-4268-A97D-4B273ADCF600}" type="presParOf" srcId="{BDEE8636-9978-457E-A292-F63F54D2D671}" destId="{D94E1B81-7618-4579-9428-2C1BDA37360C}" srcOrd="0" destOrd="0" presId="urn:microsoft.com/office/officeart/2018/2/layout/IconVerticalSolidList"/>
    <dgm:cxn modelId="{0D6F0A02-83D1-4DED-9AAA-3AFE45E5067E}" type="presParOf" srcId="{BDEE8636-9978-457E-A292-F63F54D2D671}" destId="{6074E4AB-DC6C-4737-BF04-7B0BCABC13A0}" srcOrd="1" destOrd="0" presId="urn:microsoft.com/office/officeart/2018/2/layout/IconVerticalSolidList"/>
    <dgm:cxn modelId="{9FA90153-BE87-46B4-803D-13F87B0BF740}" type="presParOf" srcId="{BDEE8636-9978-457E-A292-F63F54D2D671}" destId="{1683D0F8-ACEF-483F-8F02-909E70269753}" srcOrd="2" destOrd="0" presId="urn:microsoft.com/office/officeart/2018/2/layout/IconVerticalSolidList"/>
    <dgm:cxn modelId="{A246CAB3-B92C-4985-9061-8C0C8FB290CA}" type="presParOf" srcId="{BDEE8636-9978-457E-A292-F63F54D2D671}" destId="{6509EB41-D481-4D37-A9D6-5443463BD179}" srcOrd="3" destOrd="0" presId="urn:microsoft.com/office/officeart/2018/2/layout/IconVerticalSolidList"/>
    <dgm:cxn modelId="{62DD918A-4F88-4E30-8BD6-CDF171078973}" type="presParOf" srcId="{0A04B3A9-88D1-4BD1-A820-68191169D874}" destId="{8FDFD8AF-B2D4-458D-A682-07475CFD6C55}" srcOrd="1" destOrd="0" presId="urn:microsoft.com/office/officeart/2018/2/layout/IconVerticalSolidList"/>
    <dgm:cxn modelId="{34C07142-71A2-4909-B22E-2F5A1F427948}" type="presParOf" srcId="{0A04B3A9-88D1-4BD1-A820-68191169D874}" destId="{69E59999-991C-4321-87F6-C4694A459D0A}" srcOrd="2" destOrd="0" presId="urn:microsoft.com/office/officeart/2018/2/layout/IconVerticalSolidList"/>
    <dgm:cxn modelId="{F1136D70-318A-4E10-B6DC-4EDB8261017D}" type="presParOf" srcId="{69E59999-991C-4321-87F6-C4694A459D0A}" destId="{A43C9E6B-B7AF-444B-ACF0-916880A1A154}" srcOrd="0" destOrd="0" presId="urn:microsoft.com/office/officeart/2018/2/layout/IconVerticalSolidList"/>
    <dgm:cxn modelId="{1B6AFC40-CB5C-436A-B98F-1CA1C15DC6D5}" type="presParOf" srcId="{69E59999-991C-4321-87F6-C4694A459D0A}" destId="{1F4D9180-B004-4AF5-89FA-D696FE57A9E5}" srcOrd="1" destOrd="0" presId="urn:microsoft.com/office/officeart/2018/2/layout/IconVerticalSolidList"/>
    <dgm:cxn modelId="{FD4EA5F9-7CF9-40A0-9BA2-AE66EE6853FC}" type="presParOf" srcId="{69E59999-991C-4321-87F6-C4694A459D0A}" destId="{142B1E3F-7DA5-4E6A-84C5-CE25E4A34BD6}" srcOrd="2" destOrd="0" presId="urn:microsoft.com/office/officeart/2018/2/layout/IconVerticalSolidList"/>
    <dgm:cxn modelId="{68FF3AC9-32FB-4786-AEE2-BC870E1EC64B}" type="presParOf" srcId="{69E59999-991C-4321-87F6-C4694A459D0A}" destId="{B44189A9-C4C1-448F-AD15-5D844BADD21F}" srcOrd="3" destOrd="0" presId="urn:microsoft.com/office/officeart/2018/2/layout/IconVerticalSolidList"/>
    <dgm:cxn modelId="{163C00EE-5911-44ED-A1E1-558837269E2D}" type="presParOf" srcId="{0A04B3A9-88D1-4BD1-A820-68191169D874}" destId="{AD92C243-E968-4D5B-857B-1DDEB9ACC453}" srcOrd="3" destOrd="0" presId="urn:microsoft.com/office/officeart/2018/2/layout/IconVerticalSolidList"/>
    <dgm:cxn modelId="{6C186E00-9B27-4683-BFB4-8A67F2C2EE03}" type="presParOf" srcId="{0A04B3A9-88D1-4BD1-A820-68191169D874}" destId="{DE7F14E4-2218-4710-B9E6-84CC1B0A784C}" srcOrd="4" destOrd="0" presId="urn:microsoft.com/office/officeart/2018/2/layout/IconVerticalSolidList"/>
    <dgm:cxn modelId="{D21C1640-F29F-4898-9748-7FFF7D3D5D70}" type="presParOf" srcId="{DE7F14E4-2218-4710-B9E6-84CC1B0A784C}" destId="{BACE1E6F-7646-463F-A561-AA2AEA69FE3F}" srcOrd="0" destOrd="0" presId="urn:microsoft.com/office/officeart/2018/2/layout/IconVerticalSolidList"/>
    <dgm:cxn modelId="{CB29125A-9A06-43F6-80B4-6BFD9DA464D9}" type="presParOf" srcId="{DE7F14E4-2218-4710-B9E6-84CC1B0A784C}" destId="{B0FD6BD7-06C2-40B6-994F-8DF2DC3682C1}" srcOrd="1" destOrd="0" presId="urn:microsoft.com/office/officeart/2018/2/layout/IconVerticalSolidList"/>
    <dgm:cxn modelId="{157C9B77-B47D-403A-8349-F74B117182EB}" type="presParOf" srcId="{DE7F14E4-2218-4710-B9E6-84CC1B0A784C}" destId="{420C3E3F-B0E5-4494-9443-A5142652B52D}" srcOrd="2" destOrd="0" presId="urn:microsoft.com/office/officeart/2018/2/layout/IconVerticalSolidList"/>
    <dgm:cxn modelId="{CBE75CE3-CA62-44A0-9892-168126D9A978}" type="presParOf" srcId="{DE7F14E4-2218-4710-B9E6-84CC1B0A784C}" destId="{D06ACCF4-D92A-472C-BFA9-ADF3288D1BF5}" srcOrd="3" destOrd="0" presId="urn:microsoft.com/office/officeart/2018/2/layout/IconVerticalSolidList"/>
    <dgm:cxn modelId="{BD8AC427-F154-4A8E-87E5-C993123FAC1F}" type="presParOf" srcId="{0A04B3A9-88D1-4BD1-A820-68191169D874}" destId="{564C568D-DC74-496F-B385-DCABAC0A1443}" srcOrd="5" destOrd="0" presId="urn:microsoft.com/office/officeart/2018/2/layout/IconVerticalSolidList"/>
    <dgm:cxn modelId="{21A688F2-F38E-4269-B6D7-DB1320DA8F85}" type="presParOf" srcId="{0A04B3A9-88D1-4BD1-A820-68191169D874}" destId="{A988CCCF-B7EE-43FC-8032-30A2F06CE2F6}" srcOrd="6" destOrd="0" presId="urn:microsoft.com/office/officeart/2018/2/layout/IconVerticalSolidList"/>
    <dgm:cxn modelId="{7EF7AE43-0C0C-410F-A744-E9424FBCC691}" type="presParOf" srcId="{A988CCCF-B7EE-43FC-8032-30A2F06CE2F6}" destId="{392BD0A9-204B-4C66-BF7E-2CA879A3606E}" srcOrd="0" destOrd="0" presId="urn:microsoft.com/office/officeart/2018/2/layout/IconVerticalSolidList"/>
    <dgm:cxn modelId="{F3A09512-52D4-4BD5-8861-DFC51C638E67}" type="presParOf" srcId="{A988CCCF-B7EE-43FC-8032-30A2F06CE2F6}" destId="{6CA354B9-2783-4BD2-B5BC-8E31CCCA45F0}" srcOrd="1" destOrd="0" presId="urn:microsoft.com/office/officeart/2018/2/layout/IconVerticalSolidList"/>
    <dgm:cxn modelId="{AF277A34-9131-433D-939E-CEC718A97287}" type="presParOf" srcId="{A988CCCF-B7EE-43FC-8032-30A2F06CE2F6}" destId="{B3929E6E-4230-493B-ABDE-D878CAECBC4F}" srcOrd="2" destOrd="0" presId="urn:microsoft.com/office/officeart/2018/2/layout/IconVerticalSolidList"/>
    <dgm:cxn modelId="{FD40BBC3-B192-4B01-A5A6-B7674298DDCD}" type="presParOf" srcId="{A988CCCF-B7EE-43FC-8032-30A2F06CE2F6}" destId="{61DF18F6-C4BD-4F97-A887-A3F334BFC535}" srcOrd="3" destOrd="0" presId="urn:microsoft.com/office/officeart/2018/2/layout/IconVerticalSolidList"/>
    <dgm:cxn modelId="{0802653A-360D-4595-BDC1-370EDA0E7FB5}" type="presParOf" srcId="{0A04B3A9-88D1-4BD1-A820-68191169D874}" destId="{BB1505F4-3196-4348-8C9F-04DA77399BC4}" srcOrd="7" destOrd="0" presId="urn:microsoft.com/office/officeart/2018/2/layout/IconVerticalSolidList"/>
    <dgm:cxn modelId="{453308B3-A958-40FB-887D-EE9C0CDBE9AF}" type="presParOf" srcId="{0A04B3A9-88D1-4BD1-A820-68191169D874}" destId="{10C2461D-644B-4873-A437-52532EC97A63}" srcOrd="8" destOrd="0" presId="urn:microsoft.com/office/officeart/2018/2/layout/IconVerticalSolidList"/>
    <dgm:cxn modelId="{B1B98A02-F477-44B4-B8AD-4324EFC47EE5}" type="presParOf" srcId="{10C2461D-644B-4873-A437-52532EC97A63}" destId="{9927EA67-81D6-48A8-BC09-4E1EFE706E34}" srcOrd="0" destOrd="0" presId="urn:microsoft.com/office/officeart/2018/2/layout/IconVerticalSolidList"/>
    <dgm:cxn modelId="{DAA8008A-31AA-400A-BCC3-AB6DBC416C8C}" type="presParOf" srcId="{10C2461D-644B-4873-A437-52532EC97A63}" destId="{E98F7437-242D-4C42-9B52-8CE5F708994F}" srcOrd="1" destOrd="0" presId="urn:microsoft.com/office/officeart/2018/2/layout/IconVerticalSolidList"/>
    <dgm:cxn modelId="{FEC6FA3E-2FDB-40C3-B9D1-A91FB762FC90}" type="presParOf" srcId="{10C2461D-644B-4873-A437-52532EC97A63}" destId="{E22F7A06-8986-4DDA-9D72-B589EDE2C0E6}" srcOrd="2" destOrd="0" presId="urn:microsoft.com/office/officeart/2018/2/layout/IconVerticalSolidList"/>
    <dgm:cxn modelId="{825438B7-5CC1-438C-98A1-A89D2DB55BE0}" type="presParOf" srcId="{10C2461D-644B-4873-A437-52532EC97A63}" destId="{167D247C-7B3F-4222-A050-D5EEE76135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F9312F-262C-48C2-A3D0-F58C8EA5342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69F267-57D5-4F96-BC07-E575BC485357}">
      <dgm:prSet/>
      <dgm:spPr/>
      <dgm:t>
        <a:bodyPr/>
        <a:lstStyle/>
        <a:p>
          <a:r>
            <a:rPr lang="en-US"/>
            <a:t>Serie</a:t>
          </a:r>
        </a:p>
      </dgm:t>
    </dgm:pt>
    <dgm:pt modelId="{D303E155-130A-4ACD-A5CF-4800DA0A984D}" type="parTrans" cxnId="{92B2A222-63E2-46B3-BB26-3CB3C4F684FE}">
      <dgm:prSet/>
      <dgm:spPr/>
      <dgm:t>
        <a:bodyPr/>
        <a:lstStyle/>
        <a:p>
          <a:endParaRPr lang="en-US"/>
        </a:p>
      </dgm:t>
    </dgm:pt>
    <dgm:pt modelId="{33F47259-D3C8-450A-BB4B-4804F85A8AAF}" type="sibTrans" cxnId="{92B2A222-63E2-46B3-BB26-3CB3C4F684FE}">
      <dgm:prSet/>
      <dgm:spPr/>
      <dgm:t>
        <a:bodyPr/>
        <a:lstStyle/>
        <a:p>
          <a:endParaRPr lang="en-US"/>
        </a:p>
      </dgm:t>
    </dgm:pt>
    <dgm:pt modelId="{CB4CDB80-5513-4B90-A6CF-711F818B084F}">
      <dgm:prSet/>
      <dgm:spPr/>
      <dgm:t>
        <a:bodyPr/>
        <a:lstStyle/>
        <a:p>
          <a:r>
            <a:rPr lang="en-US"/>
            <a:t>En kolumn med data – motsvarar variabel i SAS</a:t>
          </a:r>
        </a:p>
      </dgm:t>
    </dgm:pt>
    <dgm:pt modelId="{41018766-CD81-449D-91AA-7E82F98E302D}" type="parTrans" cxnId="{B9A64B6C-B88B-4673-B6E6-057890CE92DC}">
      <dgm:prSet/>
      <dgm:spPr/>
      <dgm:t>
        <a:bodyPr/>
        <a:lstStyle/>
        <a:p>
          <a:endParaRPr lang="en-US"/>
        </a:p>
      </dgm:t>
    </dgm:pt>
    <dgm:pt modelId="{AE318162-1BC9-4380-AA00-24E631545105}" type="sibTrans" cxnId="{B9A64B6C-B88B-4673-B6E6-057890CE92DC}">
      <dgm:prSet/>
      <dgm:spPr/>
      <dgm:t>
        <a:bodyPr/>
        <a:lstStyle/>
        <a:p>
          <a:endParaRPr lang="en-US"/>
        </a:p>
      </dgm:t>
    </dgm:pt>
    <dgm:pt modelId="{05ED48FF-65FB-4FDB-973C-9BBF23DAB8AF}">
      <dgm:prSet/>
      <dgm:spPr/>
      <dgm:t>
        <a:bodyPr/>
        <a:lstStyle/>
        <a:p>
          <a:r>
            <a:rPr lang="en-US"/>
            <a:t>Som alltid i Python är en Serie ett objekt som innehåller attribut och metoder</a:t>
          </a:r>
        </a:p>
      </dgm:t>
    </dgm:pt>
    <dgm:pt modelId="{9ED8FD12-998C-43F3-89B5-2CB5ACBFFEF5}" type="parTrans" cxnId="{A7D0DB34-78C0-441D-8E7A-9826834A2FCB}">
      <dgm:prSet/>
      <dgm:spPr/>
      <dgm:t>
        <a:bodyPr/>
        <a:lstStyle/>
        <a:p>
          <a:endParaRPr lang="en-US"/>
        </a:p>
      </dgm:t>
    </dgm:pt>
    <dgm:pt modelId="{C2974AC8-1FFB-476A-86B8-0F51089FD1B0}" type="sibTrans" cxnId="{A7D0DB34-78C0-441D-8E7A-9826834A2FCB}">
      <dgm:prSet/>
      <dgm:spPr/>
      <dgm:t>
        <a:bodyPr/>
        <a:lstStyle/>
        <a:p>
          <a:endParaRPr lang="en-US"/>
        </a:p>
      </dgm:t>
    </dgm:pt>
    <dgm:pt modelId="{F0F198A5-0454-431D-8773-6FF989156AA3}">
      <dgm:prSet/>
      <dgm:spPr/>
      <dgm:t>
        <a:bodyPr/>
        <a:lstStyle/>
        <a:p>
          <a:r>
            <a:rPr lang="en-US"/>
            <a:t>Attribut definierar tillstånd (state)</a:t>
          </a:r>
        </a:p>
      </dgm:t>
    </dgm:pt>
    <dgm:pt modelId="{1D9A5F13-BD7D-4FC9-BDD5-19D85BC7FFE3}" type="parTrans" cxnId="{C3E1BD2E-B1A1-475F-A871-17A68113D0D3}">
      <dgm:prSet/>
      <dgm:spPr/>
      <dgm:t>
        <a:bodyPr/>
        <a:lstStyle/>
        <a:p>
          <a:endParaRPr lang="en-US"/>
        </a:p>
      </dgm:t>
    </dgm:pt>
    <dgm:pt modelId="{D31F80D1-3F69-425E-BBC1-930286377DB6}" type="sibTrans" cxnId="{C3E1BD2E-B1A1-475F-A871-17A68113D0D3}">
      <dgm:prSet/>
      <dgm:spPr/>
      <dgm:t>
        <a:bodyPr/>
        <a:lstStyle/>
        <a:p>
          <a:endParaRPr lang="en-US"/>
        </a:p>
      </dgm:t>
    </dgm:pt>
    <dgm:pt modelId="{FCC454BC-C727-4823-9E2E-79A8B9925BE8}">
      <dgm:prSet/>
      <dgm:spPr/>
      <dgm:t>
        <a:bodyPr/>
        <a:lstStyle/>
        <a:p>
          <a:r>
            <a:rPr lang="en-US"/>
            <a:t>Metoder gör det möjligt att ändra objektets tillstånd samt utföra beräkningar</a:t>
          </a:r>
        </a:p>
      </dgm:t>
    </dgm:pt>
    <dgm:pt modelId="{C56BEB73-BDCE-45EF-91C4-C0A6162EC3B7}" type="parTrans" cxnId="{9D1790D3-F685-4DDC-9DEE-B3DC3CA15E1E}">
      <dgm:prSet/>
      <dgm:spPr/>
      <dgm:t>
        <a:bodyPr/>
        <a:lstStyle/>
        <a:p>
          <a:endParaRPr lang="en-US"/>
        </a:p>
      </dgm:t>
    </dgm:pt>
    <dgm:pt modelId="{21007D4E-28E0-4179-ACDB-04F41ADCEFC5}" type="sibTrans" cxnId="{9D1790D3-F685-4DDC-9DEE-B3DC3CA15E1E}">
      <dgm:prSet/>
      <dgm:spPr/>
      <dgm:t>
        <a:bodyPr/>
        <a:lstStyle/>
        <a:p>
          <a:endParaRPr lang="en-US"/>
        </a:p>
      </dgm:t>
    </dgm:pt>
    <dgm:pt modelId="{CA878330-5378-4725-9D0E-9A0E2A0410DE}">
      <dgm:prSet/>
      <dgm:spPr/>
      <dgm:t>
        <a:bodyPr/>
        <a:lstStyle/>
        <a:p>
          <a:r>
            <a:rPr lang="en-US"/>
            <a:t>Dataframe </a:t>
          </a:r>
        </a:p>
      </dgm:t>
    </dgm:pt>
    <dgm:pt modelId="{9A6C25E4-36B9-4D90-A5D3-99EC3817DBAA}" type="parTrans" cxnId="{1421AF06-38AB-46BA-8815-CF99FF3DEA4B}">
      <dgm:prSet/>
      <dgm:spPr/>
      <dgm:t>
        <a:bodyPr/>
        <a:lstStyle/>
        <a:p>
          <a:endParaRPr lang="en-US"/>
        </a:p>
      </dgm:t>
    </dgm:pt>
    <dgm:pt modelId="{768460EA-9EA6-4B3D-8055-BECDB96A5C85}" type="sibTrans" cxnId="{1421AF06-38AB-46BA-8815-CF99FF3DEA4B}">
      <dgm:prSet/>
      <dgm:spPr/>
      <dgm:t>
        <a:bodyPr/>
        <a:lstStyle/>
        <a:p>
          <a:endParaRPr lang="en-US"/>
        </a:p>
      </dgm:t>
    </dgm:pt>
    <dgm:pt modelId="{DF7B17DD-964E-4F51-98A5-067E17F86740}">
      <dgm:prSet/>
      <dgm:spPr/>
      <dgm:t>
        <a:bodyPr/>
        <a:lstStyle/>
        <a:p>
          <a:r>
            <a:rPr lang="en-US"/>
            <a:t>Motsvarar ett dataset i SAS och är också ett objekt</a:t>
          </a:r>
        </a:p>
      </dgm:t>
    </dgm:pt>
    <dgm:pt modelId="{2DF7FBB4-605D-426F-866F-DB3DFA6EF880}" type="parTrans" cxnId="{9C1164C8-72BA-41A7-9FA8-0C3734D71052}">
      <dgm:prSet/>
      <dgm:spPr/>
      <dgm:t>
        <a:bodyPr/>
        <a:lstStyle/>
        <a:p>
          <a:endParaRPr lang="en-US"/>
        </a:p>
      </dgm:t>
    </dgm:pt>
    <dgm:pt modelId="{6AFFF16E-F69B-459C-AF89-398AE374D8A1}" type="sibTrans" cxnId="{9C1164C8-72BA-41A7-9FA8-0C3734D71052}">
      <dgm:prSet/>
      <dgm:spPr/>
      <dgm:t>
        <a:bodyPr/>
        <a:lstStyle/>
        <a:p>
          <a:endParaRPr lang="en-US"/>
        </a:p>
      </dgm:t>
    </dgm:pt>
    <dgm:pt modelId="{56AF390D-ECCB-4E68-A49B-E1A00EA895D9}">
      <dgm:prSet/>
      <dgm:spPr/>
      <dgm:t>
        <a:bodyPr/>
        <a:lstStyle/>
        <a:p>
          <a:r>
            <a:rPr lang="en-US"/>
            <a:t>Resonemanget ovan gäller för alla objekt, så även dataframes</a:t>
          </a:r>
        </a:p>
      </dgm:t>
    </dgm:pt>
    <dgm:pt modelId="{7E1329CE-3A6F-4B46-A058-0F0D83B191D8}" type="parTrans" cxnId="{B9F92112-E712-4B4A-811C-A41A7447D863}">
      <dgm:prSet/>
      <dgm:spPr/>
      <dgm:t>
        <a:bodyPr/>
        <a:lstStyle/>
        <a:p>
          <a:endParaRPr lang="en-US"/>
        </a:p>
      </dgm:t>
    </dgm:pt>
    <dgm:pt modelId="{EDC08CC9-0C8A-428F-9635-6D3DA457CAED}" type="sibTrans" cxnId="{B9F92112-E712-4B4A-811C-A41A7447D863}">
      <dgm:prSet/>
      <dgm:spPr/>
      <dgm:t>
        <a:bodyPr/>
        <a:lstStyle/>
        <a:p>
          <a:endParaRPr lang="en-US"/>
        </a:p>
      </dgm:t>
    </dgm:pt>
    <dgm:pt modelId="{307DD125-1F08-6D4E-8FFB-32913DC5F524}" type="pres">
      <dgm:prSet presAssocID="{81F9312F-262C-48C2-A3D0-F58C8EA5342C}" presName="linear" presStyleCnt="0">
        <dgm:presLayoutVars>
          <dgm:animLvl val="lvl"/>
          <dgm:resizeHandles val="exact"/>
        </dgm:presLayoutVars>
      </dgm:prSet>
      <dgm:spPr/>
    </dgm:pt>
    <dgm:pt modelId="{E3D2C558-FE2B-C949-94B2-F7DEFF7793D9}" type="pres">
      <dgm:prSet presAssocID="{EA69F267-57D5-4F96-BC07-E575BC4853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A5702D-3523-F34D-B76D-D153AD70A238}" type="pres">
      <dgm:prSet presAssocID="{EA69F267-57D5-4F96-BC07-E575BC485357}" presName="childText" presStyleLbl="revTx" presStyleIdx="0" presStyleCnt="2">
        <dgm:presLayoutVars>
          <dgm:bulletEnabled val="1"/>
        </dgm:presLayoutVars>
      </dgm:prSet>
      <dgm:spPr/>
    </dgm:pt>
    <dgm:pt modelId="{0B401E58-6C7D-D24A-93DE-64F2C027317E}" type="pres">
      <dgm:prSet presAssocID="{CA878330-5378-4725-9D0E-9A0E2A0410D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0732385-51A9-0B4F-B85D-23FEF870A2FE}" type="pres">
      <dgm:prSet presAssocID="{CA878330-5378-4725-9D0E-9A0E2A0410D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421AF06-38AB-46BA-8815-CF99FF3DEA4B}" srcId="{81F9312F-262C-48C2-A3D0-F58C8EA5342C}" destId="{CA878330-5378-4725-9D0E-9A0E2A0410DE}" srcOrd="1" destOrd="0" parTransId="{9A6C25E4-36B9-4D90-A5D3-99EC3817DBAA}" sibTransId="{768460EA-9EA6-4B3D-8055-BECDB96A5C85}"/>
    <dgm:cxn modelId="{B9F92112-E712-4B4A-811C-A41A7447D863}" srcId="{CA878330-5378-4725-9D0E-9A0E2A0410DE}" destId="{56AF390D-ECCB-4E68-A49B-E1A00EA895D9}" srcOrd="1" destOrd="0" parTransId="{7E1329CE-3A6F-4B46-A058-0F0D83B191D8}" sibTransId="{EDC08CC9-0C8A-428F-9635-6D3DA457CAED}"/>
    <dgm:cxn modelId="{C5497619-BDD6-E54D-9EAC-C96B6967731F}" type="presOf" srcId="{FCC454BC-C727-4823-9E2E-79A8B9925BE8}" destId="{0AA5702D-3523-F34D-B76D-D153AD70A238}" srcOrd="0" destOrd="3" presId="urn:microsoft.com/office/officeart/2005/8/layout/vList2"/>
    <dgm:cxn modelId="{92B2A222-63E2-46B3-BB26-3CB3C4F684FE}" srcId="{81F9312F-262C-48C2-A3D0-F58C8EA5342C}" destId="{EA69F267-57D5-4F96-BC07-E575BC485357}" srcOrd="0" destOrd="0" parTransId="{D303E155-130A-4ACD-A5CF-4800DA0A984D}" sibTransId="{33F47259-D3C8-450A-BB4B-4804F85A8AAF}"/>
    <dgm:cxn modelId="{DA51962E-F9CC-384A-80A0-C3EF8460994E}" type="presOf" srcId="{CA878330-5378-4725-9D0E-9A0E2A0410DE}" destId="{0B401E58-6C7D-D24A-93DE-64F2C027317E}" srcOrd="0" destOrd="0" presId="urn:microsoft.com/office/officeart/2005/8/layout/vList2"/>
    <dgm:cxn modelId="{C3E1BD2E-B1A1-475F-A871-17A68113D0D3}" srcId="{EA69F267-57D5-4F96-BC07-E575BC485357}" destId="{F0F198A5-0454-431D-8773-6FF989156AA3}" srcOrd="2" destOrd="0" parTransId="{1D9A5F13-BD7D-4FC9-BDD5-19D85BC7FFE3}" sibTransId="{D31F80D1-3F69-425E-BBC1-930286377DB6}"/>
    <dgm:cxn modelId="{A7D0DB34-78C0-441D-8E7A-9826834A2FCB}" srcId="{EA69F267-57D5-4F96-BC07-E575BC485357}" destId="{05ED48FF-65FB-4FDB-973C-9BBF23DAB8AF}" srcOrd="1" destOrd="0" parTransId="{9ED8FD12-998C-43F3-89B5-2CB5ACBFFEF5}" sibTransId="{C2974AC8-1FFB-476A-86B8-0F51089FD1B0}"/>
    <dgm:cxn modelId="{1EFD8A64-855A-4349-843E-F473CE8F8B42}" type="presOf" srcId="{81F9312F-262C-48C2-A3D0-F58C8EA5342C}" destId="{307DD125-1F08-6D4E-8FFB-32913DC5F524}" srcOrd="0" destOrd="0" presId="urn:microsoft.com/office/officeart/2005/8/layout/vList2"/>
    <dgm:cxn modelId="{B9A64B6C-B88B-4673-B6E6-057890CE92DC}" srcId="{EA69F267-57D5-4F96-BC07-E575BC485357}" destId="{CB4CDB80-5513-4B90-A6CF-711F818B084F}" srcOrd="0" destOrd="0" parTransId="{41018766-CD81-449D-91AA-7E82F98E302D}" sibTransId="{AE318162-1BC9-4380-AA00-24E631545105}"/>
    <dgm:cxn modelId="{3FEB1178-1E97-8241-AB69-2509644FB1C6}" type="presOf" srcId="{EA69F267-57D5-4F96-BC07-E575BC485357}" destId="{E3D2C558-FE2B-C949-94B2-F7DEFF7793D9}" srcOrd="0" destOrd="0" presId="urn:microsoft.com/office/officeart/2005/8/layout/vList2"/>
    <dgm:cxn modelId="{3A6A5B7E-7722-D848-A049-B9A8472AF8E0}" type="presOf" srcId="{CB4CDB80-5513-4B90-A6CF-711F818B084F}" destId="{0AA5702D-3523-F34D-B76D-D153AD70A238}" srcOrd="0" destOrd="0" presId="urn:microsoft.com/office/officeart/2005/8/layout/vList2"/>
    <dgm:cxn modelId="{F67C5C8F-5549-9B4C-82A1-FC71BE34B797}" type="presOf" srcId="{DF7B17DD-964E-4F51-98A5-067E17F86740}" destId="{00732385-51A9-0B4F-B85D-23FEF870A2FE}" srcOrd="0" destOrd="0" presId="urn:microsoft.com/office/officeart/2005/8/layout/vList2"/>
    <dgm:cxn modelId="{D0879D99-3A55-7849-9078-01BFB354E653}" type="presOf" srcId="{05ED48FF-65FB-4FDB-973C-9BBF23DAB8AF}" destId="{0AA5702D-3523-F34D-B76D-D153AD70A238}" srcOrd="0" destOrd="1" presId="urn:microsoft.com/office/officeart/2005/8/layout/vList2"/>
    <dgm:cxn modelId="{9C1164C8-72BA-41A7-9FA8-0C3734D71052}" srcId="{CA878330-5378-4725-9D0E-9A0E2A0410DE}" destId="{DF7B17DD-964E-4F51-98A5-067E17F86740}" srcOrd="0" destOrd="0" parTransId="{2DF7FBB4-605D-426F-866F-DB3DFA6EF880}" sibTransId="{6AFFF16E-F69B-459C-AF89-398AE374D8A1}"/>
    <dgm:cxn modelId="{3D6E96CF-9238-744F-A550-916A29AADC4D}" type="presOf" srcId="{56AF390D-ECCB-4E68-A49B-E1A00EA895D9}" destId="{00732385-51A9-0B4F-B85D-23FEF870A2FE}" srcOrd="0" destOrd="1" presId="urn:microsoft.com/office/officeart/2005/8/layout/vList2"/>
    <dgm:cxn modelId="{9D1790D3-F685-4DDC-9DEE-B3DC3CA15E1E}" srcId="{EA69F267-57D5-4F96-BC07-E575BC485357}" destId="{FCC454BC-C727-4823-9E2E-79A8B9925BE8}" srcOrd="3" destOrd="0" parTransId="{C56BEB73-BDCE-45EF-91C4-C0A6162EC3B7}" sibTransId="{21007D4E-28E0-4179-ACDB-04F41ADCEFC5}"/>
    <dgm:cxn modelId="{102193DD-954B-B245-85C3-CF04AE40581E}" type="presOf" srcId="{F0F198A5-0454-431D-8773-6FF989156AA3}" destId="{0AA5702D-3523-F34D-B76D-D153AD70A238}" srcOrd="0" destOrd="2" presId="urn:microsoft.com/office/officeart/2005/8/layout/vList2"/>
    <dgm:cxn modelId="{34722309-44CE-2A4D-9A2C-8D0CC69BB6D3}" type="presParOf" srcId="{307DD125-1F08-6D4E-8FFB-32913DC5F524}" destId="{E3D2C558-FE2B-C949-94B2-F7DEFF7793D9}" srcOrd="0" destOrd="0" presId="urn:microsoft.com/office/officeart/2005/8/layout/vList2"/>
    <dgm:cxn modelId="{D98C798F-9308-4D4C-BAB2-995A628B9A9D}" type="presParOf" srcId="{307DD125-1F08-6D4E-8FFB-32913DC5F524}" destId="{0AA5702D-3523-F34D-B76D-D153AD70A238}" srcOrd="1" destOrd="0" presId="urn:microsoft.com/office/officeart/2005/8/layout/vList2"/>
    <dgm:cxn modelId="{F9D2AE25-3516-0146-8974-6323758282C1}" type="presParOf" srcId="{307DD125-1F08-6D4E-8FFB-32913DC5F524}" destId="{0B401E58-6C7D-D24A-93DE-64F2C027317E}" srcOrd="2" destOrd="0" presId="urn:microsoft.com/office/officeart/2005/8/layout/vList2"/>
    <dgm:cxn modelId="{46DD559B-D50E-E54A-B1F0-825D60C3BF44}" type="presParOf" srcId="{307DD125-1F08-6D4E-8FFB-32913DC5F524}" destId="{00732385-51A9-0B4F-B85D-23FEF870A2F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58866-F83F-47A1-AD45-03876A22352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B5BBE3-3440-4732-834D-A37F0B10AF0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59D1CC-A96E-4B4B-A217-06F5563385A6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Veteran_charity_practice.ipynb</a:t>
          </a:r>
        </a:p>
      </dsp:txBody>
      <dsp:txXfrm>
        <a:off x="2039300" y="956381"/>
        <a:ext cx="2931121" cy="1765627"/>
      </dsp:txXfrm>
    </dsp:sp>
    <dsp:sp modelId="{BAB1839D-C953-4687-AC25-DDDBB5AFA813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Notebook som innehåller övningar på det som vi gått igenom i teoridelen</a:t>
          </a:r>
        </a:p>
      </dsp:txBody>
      <dsp:txXfrm>
        <a:off x="4970421" y="956381"/>
        <a:ext cx="1543182" cy="1765627"/>
      </dsp:txXfrm>
    </dsp:sp>
    <dsp:sp modelId="{E16E456F-7528-497E-8098-D1EE91F02F5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97DC9C-7B05-4FA3-A730-C205E85DD3D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20EED9-8E7B-4690-AC35-5A1F315A14EA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Veteran_charity_solutions.ipynb</a:t>
          </a:r>
        </a:p>
      </dsp:txBody>
      <dsp:txXfrm>
        <a:off x="2039300" y="3163416"/>
        <a:ext cx="2931121" cy="1765627"/>
      </dsp:txXfrm>
    </dsp:sp>
    <dsp:sp modelId="{095F5F91-9D7D-41C0-A24F-0886FCEF9B9E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Lösningsförslag </a:t>
          </a:r>
        </a:p>
      </dsp:txBody>
      <dsp:txXfrm>
        <a:off x="4970421" y="3163416"/>
        <a:ext cx="1543182" cy="17656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A7C68-DD98-416A-A36C-C62B753673DC}">
      <dsp:nvSpPr>
        <dsp:cNvPr id="0" name=""/>
        <dsp:cNvSpPr/>
      </dsp:nvSpPr>
      <dsp:spPr>
        <a:xfrm>
          <a:off x="0" y="7467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A51B59-8F93-4772-9834-3DB8EB0F0BF3}">
      <dsp:nvSpPr>
        <dsp:cNvPr id="0" name=""/>
        <dsp:cNvSpPr/>
      </dsp:nvSpPr>
      <dsp:spPr>
        <a:xfrm>
          <a:off x="263084" y="203150"/>
          <a:ext cx="478803" cy="478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4FF850-45B1-40B4-A80A-9C7761B6684A}">
      <dsp:nvSpPr>
        <dsp:cNvPr id="0" name=""/>
        <dsp:cNvSpPr/>
      </dsp:nvSpPr>
      <dsp:spPr>
        <a:xfrm>
          <a:off x="1004973" y="7467"/>
          <a:ext cx="5448265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För Machine learning i Python använder man med fördel paketet Scikit-Learn</a:t>
          </a:r>
        </a:p>
      </dsp:txBody>
      <dsp:txXfrm>
        <a:off x="1004973" y="7467"/>
        <a:ext cx="5448265" cy="978415"/>
      </dsp:txXfrm>
    </dsp:sp>
    <dsp:sp modelId="{581C02C2-2C02-4F6E-B8AA-266FC1D0277B}">
      <dsp:nvSpPr>
        <dsp:cNvPr id="0" name=""/>
        <dsp:cNvSpPr/>
      </dsp:nvSpPr>
      <dsp:spPr>
        <a:xfrm>
          <a:off x="0" y="1230486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6A86C4-AD60-486D-9E3E-77CB56E179DC}">
      <dsp:nvSpPr>
        <dsp:cNvPr id="0" name=""/>
        <dsp:cNvSpPr/>
      </dsp:nvSpPr>
      <dsp:spPr>
        <a:xfrm>
          <a:off x="263084" y="1426169"/>
          <a:ext cx="478803" cy="478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6DB9B-1891-4D68-8E15-166E9337ADC5}">
      <dsp:nvSpPr>
        <dsp:cNvPr id="0" name=""/>
        <dsp:cNvSpPr/>
      </dsp:nvSpPr>
      <dsp:spPr>
        <a:xfrm>
          <a:off x="1004973" y="1230486"/>
          <a:ext cx="5448265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 detta paket hittar du alla modeller och metoder du behöver för att arbeta med machine-learning</a:t>
          </a:r>
        </a:p>
      </dsp:txBody>
      <dsp:txXfrm>
        <a:off x="1004973" y="1230486"/>
        <a:ext cx="5448265" cy="978415"/>
      </dsp:txXfrm>
    </dsp:sp>
    <dsp:sp modelId="{2F0CE2F8-42DF-4571-B4C1-5279CEC65155}">
      <dsp:nvSpPr>
        <dsp:cNvPr id="0" name=""/>
        <dsp:cNvSpPr/>
      </dsp:nvSpPr>
      <dsp:spPr>
        <a:xfrm>
          <a:off x="0" y="2453505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CB7345-6895-486E-9D71-483AD3002F22}">
      <dsp:nvSpPr>
        <dsp:cNvPr id="0" name=""/>
        <dsp:cNvSpPr/>
      </dsp:nvSpPr>
      <dsp:spPr>
        <a:xfrm>
          <a:off x="263084" y="2649188"/>
          <a:ext cx="478803" cy="478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090ECA-760C-420A-B24F-E4B0259C23FB}">
      <dsp:nvSpPr>
        <dsp:cNvPr id="0" name=""/>
        <dsp:cNvSpPr/>
      </dsp:nvSpPr>
      <dsp:spPr>
        <a:xfrm>
          <a:off x="1004973" y="2453505"/>
          <a:ext cx="5448265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Erbjuder ett enhetligt API för att arbeta med de flesta modeller</a:t>
          </a:r>
        </a:p>
      </dsp:txBody>
      <dsp:txXfrm>
        <a:off x="1004973" y="2453505"/>
        <a:ext cx="5448265" cy="978415"/>
      </dsp:txXfrm>
    </dsp:sp>
    <dsp:sp modelId="{BBAB6F24-68F5-4F3B-A78D-B5E68252764C}">
      <dsp:nvSpPr>
        <dsp:cNvPr id="0" name=""/>
        <dsp:cNvSpPr/>
      </dsp:nvSpPr>
      <dsp:spPr>
        <a:xfrm>
          <a:off x="0" y="3676524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46F79C-202B-412F-BFFC-7A6B7E9C32E0}">
      <dsp:nvSpPr>
        <dsp:cNvPr id="0" name=""/>
        <dsp:cNvSpPr/>
      </dsp:nvSpPr>
      <dsp:spPr>
        <a:xfrm>
          <a:off x="263084" y="3872207"/>
          <a:ext cx="478803" cy="478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F3885-2830-48A7-8269-56AF8B508614}">
      <dsp:nvSpPr>
        <dsp:cNvPr id="0" name=""/>
        <dsp:cNvSpPr/>
      </dsp:nvSpPr>
      <dsp:spPr>
        <a:xfrm>
          <a:off x="1004973" y="3676524"/>
          <a:ext cx="2931121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Några metoder som appliceras på Scikit-Learn objekt</a:t>
          </a:r>
        </a:p>
      </dsp:txBody>
      <dsp:txXfrm>
        <a:off x="1004973" y="3676524"/>
        <a:ext cx="2931121" cy="978415"/>
      </dsp:txXfrm>
    </dsp:sp>
    <dsp:sp modelId="{FB89E99E-D4EA-4E27-976F-473D6F3AD8D7}">
      <dsp:nvSpPr>
        <dsp:cNvPr id="0" name=""/>
        <dsp:cNvSpPr/>
      </dsp:nvSpPr>
      <dsp:spPr>
        <a:xfrm>
          <a:off x="3936095" y="3676524"/>
          <a:ext cx="2517143" cy="8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44" tIns="92044" rIns="92044" bIns="9204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Fit : Estimerar parameter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Transform : Transformerar data utifrån den estimerade parametern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fit_transform metoden på objekt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Predict: Tar in data och returnerar en prediktion</a:t>
          </a:r>
        </a:p>
      </dsp:txBody>
      <dsp:txXfrm>
        <a:off x="3936095" y="3676524"/>
        <a:ext cx="2517143" cy="869702"/>
      </dsp:txXfrm>
    </dsp:sp>
    <dsp:sp modelId="{AB1B9AEB-EA3B-4FE3-94B7-8468868CC711}">
      <dsp:nvSpPr>
        <dsp:cNvPr id="0" name=""/>
        <dsp:cNvSpPr/>
      </dsp:nvSpPr>
      <dsp:spPr>
        <a:xfrm>
          <a:off x="0" y="4899543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742BBB-D1C7-4CF2-B9CC-4668B6E603AE}">
      <dsp:nvSpPr>
        <dsp:cNvPr id="0" name=""/>
        <dsp:cNvSpPr/>
      </dsp:nvSpPr>
      <dsp:spPr>
        <a:xfrm>
          <a:off x="263342" y="5095226"/>
          <a:ext cx="478803" cy="478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46FEE7-5B89-4486-B8D0-58F9787F1C37}">
      <dsp:nvSpPr>
        <dsp:cNvPr id="0" name=""/>
        <dsp:cNvSpPr/>
      </dsp:nvSpPr>
      <dsp:spPr>
        <a:xfrm>
          <a:off x="1005488" y="4899543"/>
          <a:ext cx="2931121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För att fullt ut kunna utnyttja Scikit-Learn måste du åtminstone förstå grunderna i objekt orienterad programmering</a:t>
          </a:r>
        </a:p>
      </dsp:txBody>
      <dsp:txXfrm>
        <a:off x="1005488" y="4899543"/>
        <a:ext cx="2931121" cy="978415"/>
      </dsp:txXfrm>
    </dsp:sp>
    <dsp:sp modelId="{3124AB8E-B444-4FA3-AE26-697D54FBC398}">
      <dsp:nvSpPr>
        <dsp:cNvPr id="0" name=""/>
        <dsp:cNvSpPr/>
      </dsp:nvSpPr>
      <dsp:spPr>
        <a:xfrm>
          <a:off x="3936610" y="4899543"/>
          <a:ext cx="2451307" cy="8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44" tIns="92044" rIns="92044" bIns="9204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Då kan du skriva generisk kod som kan återanvändas i flera sammanhang! </a:t>
          </a:r>
        </a:p>
      </dsp:txBody>
      <dsp:txXfrm>
        <a:off x="3936610" y="4899543"/>
        <a:ext cx="2451307" cy="8697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B4B2E-950D-4A7C-9863-8205C0090D01}">
      <dsp:nvSpPr>
        <dsp:cNvPr id="0" name=""/>
        <dsp:cNvSpPr/>
      </dsp:nvSpPr>
      <dsp:spPr>
        <a:xfrm>
          <a:off x="8092" y="952388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FEE742-8C1C-432D-8978-DAA58E94CEFA}">
      <dsp:nvSpPr>
        <dsp:cNvPr id="0" name=""/>
        <dsp:cNvSpPr/>
      </dsp:nvSpPr>
      <dsp:spPr>
        <a:xfrm>
          <a:off x="8092" y="186969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Prediktera sannolikheten att en person lämnar bidrag till veteraner</a:t>
          </a:r>
        </a:p>
      </dsp:txBody>
      <dsp:txXfrm>
        <a:off x="8092" y="1869699"/>
        <a:ext cx="2320312" cy="782914"/>
      </dsp:txXfrm>
    </dsp:sp>
    <dsp:sp modelId="{6412538A-B754-448C-99DD-24FFC31A464A}">
      <dsp:nvSpPr>
        <dsp:cNvPr id="0" name=""/>
        <dsp:cNvSpPr/>
      </dsp:nvSpPr>
      <dsp:spPr>
        <a:xfrm>
          <a:off x="8092" y="2701545"/>
          <a:ext cx="2320312" cy="69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Ing krav på att modellen ska kunna förstås eller förklaras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 dessa situationer är en Random Forrest modell nästan alltid att föredra</a:t>
          </a:r>
        </a:p>
      </dsp:txBody>
      <dsp:txXfrm>
        <a:off x="8092" y="2701545"/>
        <a:ext cx="2320312" cy="697404"/>
      </dsp:txXfrm>
    </dsp:sp>
    <dsp:sp modelId="{A510CF4B-F2E6-4791-86E0-EDD1B049D4B0}">
      <dsp:nvSpPr>
        <dsp:cNvPr id="0" name=""/>
        <dsp:cNvSpPr/>
      </dsp:nvSpPr>
      <dsp:spPr>
        <a:xfrm>
          <a:off x="2734460" y="952388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52673C-EC57-4796-B562-989F758A405D}">
      <dsp:nvSpPr>
        <dsp:cNvPr id="0" name=""/>
        <dsp:cNvSpPr/>
      </dsp:nvSpPr>
      <dsp:spPr>
        <a:xfrm>
          <a:off x="2734460" y="186969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44 features som beskriver individen och historiskt utfall</a:t>
          </a:r>
        </a:p>
      </dsp:txBody>
      <dsp:txXfrm>
        <a:off x="2734460" y="1869699"/>
        <a:ext cx="2320312" cy="782914"/>
      </dsp:txXfrm>
    </dsp:sp>
    <dsp:sp modelId="{B0267BE2-8676-449D-9E1E-37BC77F6CD93}">
      <dsp:nvSpPr>
        <dsp:cNvPr id="0" name=""/>
        <dsp:cNvSpPr/>
      </dsp:nvSpPr>
      <dsp:spPr>
        <a:xfrm>
          <a:off x="2734460" y="2701545"/>
          <a:ext cx="2320312" cy="69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61CFA-D7ED-4C5A-A8B8-3DF80B19B184}">
      <dsp:nvSpPr>
        <dsp:cNvPr id="0" name=""/>
        <dsp:cNvSpPr/>
      </dsp:nvSpPr>
      <dsp:spPr>
        <a:xfrm>
          <a:off x="5460827" y="952388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5E4EA4-3293-44A5-968B-6F0947EE432F}">
      <dsp:nvSpPr>
        <dsp:cNvPr id="0" name=""/>
        <dsp:cNvSpPr/>
      </dsp:nvSpPr>
      <dsp:spPr>
        <a:xfrm>
          <a:off x="5460827" y="186969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Målvariabel som anger om individen lämnat bidrag eller ej</a:t>
          </a:r>
        </a:p>
      </dsp:txBody>
      <dsp:txXfrm>
        <a:off x="5460827" y="1869699"/>
        <a:ext cx="2320312" cy="782914"/>
      </dsp:txXfrm>
    </dsp:sp>
    <dsp:sp modelId="{9AC4F803-7C01-462A-933D-64D92345EF93}">
      <dsp:nvSpPr>
        <dsp:cNvPr id="0" name=""/>
        <dsp:cNvSpPr/>
      </dsp:nvSpPr>
      <dsp:spPr>
        <a:xfrm>
          <a:off x="5460827" y="2701545"/>
          <a:ext cx="2320312" cy="69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C5472-3F2F-452E-A7F0-4FC7D1B6E197}">
      <dsp:nvSpPr>
        <dsp:cNvPr id="0" name=""/>
        <dsp:cNvSpPr/>
      </dsp:nvSpPr>
      <dsp:spPr>
        <a:xfrm>
          <a:off x="8187194" y="952388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B7D915-C8CA-4894-8462-3DAF8D014B4B}">
      <dsp:nvSpPr>
        <dsp:cNvPr id="0" name=""/>
        <dsp:cNvSpPr/>
      </dsp:nvSpPr>
      <dsp:spPr>
        <a:xfrm>
          <a:off x="8187194" y="186969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Vi bygger en data pipeline via Scikit-Learn klasser och egna klasser vilket skapar dynamisk och återanvändningsbar kod.</a:t>
          </a:r>
        </a:p>
      </dsp:txBody>
      <dsp:txXfrm>
        <a:off x="8187194" y="1869699"/>
        <a:ext cx="2320312" cy="782914"/>
      </dsp:txXfrm>
    </dsp:sp>
    <dsp:sp modelId="{FB21EC22-F838-4AA8-A4A7-C1E81F481BCF}">
      <dsp:nvSpPr>
        <dsp:cNvPr id="0" name=""/>
        <dsp:cNvSpPr/>
      </dsp:nvSpPr>
      <dsp:spPr>
        <a:xfrm>
          <a:off x="8187194" y="2701545"/>
          <a:ext cx="2320312" cy="69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A81DE-AE84-474E-B72B-C9534EC0BD27}">
      <dsp:nvSpPr>
        <dsp:cNvPr id="0" name=""/>
        <dsp:cNvSpPr/>
      </dsp:nvSpPr>
      <dsp:spPr>
        <a:xfrm>
          <a:off x="188285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600376"/>
        <a:ext cx="21616" cy="4323"/>
      </dsp:txXfrm>
    </dsp:sp>
    <dsp:sp modelId="{F51534D2-58FE-4F44-AF1A-D5A5AFE02F79}">
      <dsp:nvSpPr>
        <dsp:cNvPr id="0" name=""/>
        <dsp:cNvSpPr/>
      </dsp:nvSpPr>
      <dsp:spPr>
        <a:xfrm>
          <a:off x="4993" y="38641"/>
          <a:ext cx="1879658" cy="11277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object oriented and functional </a:t>
          </a:r>
        </a:p>
      </dsp:txBody>
      <dsp:txXfrm>
        <a:off x="4993" y="38641"/>
        <a:ext cx="1879658" cy="1127794"/>
      </dsp:txXfrm>
    </dsp:sp>
    <dsp:sp modelId="{9CB28D82-0F5E-4B42-9D47-90A5CF2C6C62}">
      <dsp:nvSpPr>
        <dsp:cNvPr id="0" name=""/>
        <dsp:cNvSpPr/>
      </dsp:nvSpPr>
      <dsp:spPr>
        <a:xfrm>
          <a:off x="419483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600376"/>
        <a:ext cx="21616" cy="4323"/>
      </dsp:txXfrm>
    </dsp:sp>
    <dsp:sp modelId="{FE099801-0111-E849-8C2E-9C8C1F848F77}">
      <dsp:nvSpPr>
        <dsp:cNvPr id="0" name=""/>
        <dsp:cNvSpPr/>
      </dsp:nvSpPr>
      <dsp:spPr>
        <a:xfrm>
          <a:off x="2316972" y="38641"/>
          <a:ext cx="1879658" cy="1127794"/>
        </a:xfrm>
        <a:prstGeom prst="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free</a:t>
          </a:r>
        </a:p>
      </dsp:txBody>
      <dsp:txXfrm>
        <a:off x="2316972" y="38641"/>
        <a:ext cx="1879658" cy="1127794"/>
      </dsp:txXfrm>
    </dsp:sp>
    <dsp:sp modelId="{9DB5176A-BD89-6C4C-A2AD-E272573EED0F}">
      <dsp:nvSpPr>
        <dsp:cNvPr id="0" name=""/>
        <dsp:cNvSpPr/>
      </dsp:nvSpPr>
      <dsp:spPr>
        <a:xfrm>
          <a:off x="944822" y="1164636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1363335"/>
        <a:ext cx="232206" cy="4323"/>
      </dsp:txXfrm>
    </dsp:sp>
    <dsp:sp modelId="{8CDA6EF1-E8AD-6F49-B5D4-9C49F94153E3}">
      <dsp:nvSpPr>
        <dsp:cNvPr id="0" name=""/>
        <dsp:cNvSpPr/>
      </dsp:nvSpPr>
      <dsp:spPr>
        <a:xfrm>
          <a:off x="4628952" y="38641"/>
          <a:ext cx="1879658" cy="1127794"/>
        </a:xfrm>
        <a:prstGeom prst="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portable</a:t>
          </a:r>
        </a:p>
      </dsp:txBody>
      <dsp:txXfrm>
        <a:off x="4628952" y="38641"/>
        <a:ext cx="1879658" cy="1127794"/>
      </dsp:txXfrm>
    </dsp:sp>
    <dsp:sp modelId="{E82E55D1-ECB0-7449-8D1B-7947AA66BEDA}">
      <dsp:nvSpPr>
        <dsp:cNvPr id="0" name=""/>
        <dsp:cNvSpPr/>
      </dsp:nvSpPr>
      <dsp:spPr>
        <a:xfrm>
          <a:off x="188285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2160493"/>
        <a:ext cx="21616" cy="4323"/>
      </dsp:txXfrm>
    </dsp:sp>
    <dsp:sp modelId="{FF4372E1-E5D5-C743-9E0C-C0B6D83FFADD}">
      <dsp:nvSpPr>
        <dsp:cNvPr id="0" name=""/>
        <dsp:cNvSpPr/>
      </dsp:nvSpPr>
      <dsp:spPr>
        <a:xfrm>
          <a:off x="4993" y="1598757"/>
          <a:ext cx="1879658" cy="1127794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powerful</a:t>
          </a:r>
        </a:p>
      </dsp:txBody>
      <dsp:txXfrm>
        <a:off x="4993" y="1598757"/>
        <a:ext cx="1879658" cy="1127794"/>
      </dsp:txXfrm>
    </dsp:sp>
    <dsp:sp modelId="{6611EBCF-BCD7-194C-A012-87E82BD40A6D}">
      <dsp:nvSpPr>
        <dsp:cNvPr id="0" name=""/>
        <dsp:cNvSpPr/>
      </dsp:nvSpPr>
      <dsp:spPr>
        <a:xfrm>
          <a:off x="419483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2160493"/>
        <a:ext cx="21616" cy="4323"/>
      </dsp:txXfrm>
    </dsp:sp>
    <dsp:sp modelId="{DC598572-1AE1-694F-8EF1-70E6762A9550}">
      <dsp:nvSpPr>
        <dsp:cNvPr id="0" name=""/>
        <dsp:cNvSpPr/>
      </dsp:nvSpPr>
      <dsp:spPr>
        <a:xfrm>
          <a:off x="2316972" y="1598757"/>
          <a:ext cx="1879658" cy="1127794"/>
        </a:xfrm>
        <a:prstGeom prst="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mixable</a:t>
          </a:r>
        </a:p>
      </dsp:txBody>
      <dsp:txXfrm>
        <a:off x="2316972" y="1598757"/>
        <a:ext cx="1879658" cy="1127794"/>
      </dsp:txXfrm>
    </dsp:sp>
    <dsp:sp modelId="{6F1F72DB-EA45-2648-95C7-5BC823536956}">
      <dsp:nvSpPr>
        <dsp:cNvPr id="0" name=""/>
        <dsp:cNvSpPr/>
      </dsp:nvSpPr>
      <dsp:spPr>
        <a:xfrm>
          <a:off x="944822" y="2724752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2923451"/>
        <a:ext cx="232206" cy="4323"/>
      </dsp:txXfrm>
    </dsp:sp>
    <dsp:sp modelId="{5F8A6D82-9344-CC43-AD85-8460E153063E}">
      <dsp:nvSpPr>
        <dsp:cNvPr id="0" name=""/>
        <dsp:cNvSpPr/>
      </dsp:nvSpPr>
      <dsp:spPr>
        <a:xfrm>
          <a:off x="4628952" y="1598757"/>
          <a:ext cx="1879658" cy="1127794"/>
        </a:xfrm>
        <a:prstGeom prst="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relatively easy to use</a:t>
          </a:r>
        </a:p>
      </dsp:txBody>
      <dsp:txXfrm>
        <a:off x="4628952" y="1598757"/>
        <a:ext cx="1879658" cy="1127794"/>
      </dsp:txXfrm>
    </dsp:sp>
    <dsp:sp modelId="{7EDC79FC-67D0-7E4E-BA7B-FC68947175C1}">
      <dsp:nvSpPr>
        <dsp:cNvPr id="0" name=""/>
        <dsp:cNvSpPr/>
      </dsp:nvSpPr>
      <dsp:spPr>
        <a:xfrm>
          <a:off x="188285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3720609"/>
        <a:ext cx="21616" cy="4323"/>
      </dsp:txXfrm>
    </dsp:sp>
    <dsp:sp modelId="{CAEF5B66-1169-464D-AB37-E5BA0CE92943}">
      <dsp:nvSpPr>
        <dsp:cNvPr id="0" name=""/>
        <dsp:cNvSpPr/>
      </dsp:nvSpPr>
      <dsp:spPr>
        <a:xfrm>
          <a:off x="4993" y="3158873"/>
          <a:ext cx="1879658" cy="1127794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relatively easy to learn</a:t>
          </a:r>
        </a:p>
      </dsp:txBody>
      <dsp:txXfrm>
        <a:off x="4993" y="3158873"/>
        <a:ext cx="1879658" cy="1127794"/>
      </dsp:txXfrm>
    </dsp:sp>
    <dsp:sp modelId="{987CF462-F681-004C-B144-4738450EF07E}">
      <dsp:nvSpPr>
        <dsp:cNvPr id="0" name=""/>
        <dsp:cNvSpPr/>
      </dsp:nvSpPr>
      <dsp:spPr>
        <a:xfrm>
          <a:off x="419483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3720609"/>
        <a:ext cx="21616" cy="4323"/>
      </dsp:txXfrm>
    </dsp:sp>
    <dsp:sp modelId="{4E662D8E-0D08-E642-89EC-E6043998ACBE}">
      <dsp:nvSpPr>
        <dsp:cNvPr id="0" name=""/>
        <dsp:cNvSpPr/>
      </dsp:nvSpPr>
      <dsp:spPr>
        <a:xfrm>
          <a:off x="2316972" y="3158873"/>
          <a:ext cx="1879658" cy="1127794"/>
        </a:xfrm>
        <a:prstGeom prst="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well suited for data science</a:t>
          </a:r>
        </a:p>
      </dsp:txBody>
      <dsp:txXfrm>
        <a:off x="2316972" y="3158873"/>
        <a:ext cx="1879658" cy="1127794"/>
      </dsp:txXfrm>
    </dsp:sp>
    <dsp:sp modelId="{FF21ED81-6EB8-E147-BA1B-5E0B389A84DC}">
      <dsp:nvSpPr>
        <dsp:cNvPr id="0" name=""/>
        <dsp:cNvSpPr/>
      </dsp:nvSpPr>
      <dsp:spPr>
        <a:xfrm>
          <a:off x="944822" y="4284868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4483567"/>
        <a:ext cx="232206" cy="4323"/>
      </dsp:txXfrm>
    </dsp:sp>
    <dsp:sp modelId="{7FF4D428-A73A-FC43-B5EE-16EE29C4505B}">
      <dsp:nvSpPr>
        <dsp:cNvPr id="0" name=""/>
        <dsp:cNvSpPr/>
      </dsp:nvSpPr>
      <dsp:spPr>
        <a:xfrm>
          <a:off x="4628952" y="3158873"/>
          <a:ext cx="1879658" cy="1127794"/>
        </a:xfrm>
        <a:prstGeom prst="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growing in importance in the data scientist community</a:t>
          </a:r>
        </a:p>
      </dsp:txBody>
      <dsp:txXfrm>
        <a:off x="4628952" y="3158873"/>
        <a:ext cx="1879658" cy="1127794"/>
      </dsp:txXfrm>
    </dsp:sp>
    <dsp:sp modelId="{13C81068-14FA-3E47-9B36-A9A6EE570CF0}">
      <dsp:nvSpPr>
        <dsp:cNvPr id="0" name=""/>
        <dsp:cNvSpPr/>
      </dsp:nvSpPr>
      <dsp:spPr>
        <a:xfrm>
          <a:off x="4993" y="4718989"/>
          <a:ext cx="1879658" cy="112779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named after Monthy Python</a:t>
          </a:r>
        </a:p>
      </dsp:txBody>
      <dsp:txXfrm>
        <a:off x="4993" y="4718989"/>
        <a:ext cx="1879658" cy="1127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E6784-F2EE-5146-9211-B1B8680E95B8}">
      <dsp:nvSpPr>
        <dsp:cNvPr id="0" name=""/>
        <dsp:cNvSpPr/>
      </dsp:nvSpPr>
      <dsp:spPr>
        <a:xfrm>
          <a:off x="0" y="65097"/>
          <a:ext cx="6513603" cy="1034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 object-oriented open source programming language</a:t>
          </a:r>
        </a:p>
      </dsp:txBody>
      <dsp:txXfrm>
        <a:off x="50489" y="115586"/>
        <a:ext cx="6412625" cy="933302"/>
      </dsp:txXfrm>
    </dsp:sp>
    <dsp:sp modelId="{3A112023-DF61-F947-8D80-29AEC62486EE}">
      <dsp:nvSpPr>
        <dsp:cNvPr id="0" name=""/>
        <dsp:cNvSpPr/>
      </dsp:nvSpPr>
      <dsp:spPr>
        <a:xfrm>
          <a:off x="0" y="1099378"/>
          <a:ext cx="6513603" cy="236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Inheritance, encapsulation and polymorphism supported 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Freedom to use Python for no charge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The language was started to be developed 1989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Two main versions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Version 2 and version 3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Version 2 was not completely object oriented. That is handled in version 3</a:t>
          </a:r>
        </a:p>
      </dsp:txBody>
      <dsp:txXfrm>
        <a:off x="0" y="1099378"/>
        <a:ext cx="6513603" cy="2368080"/>
      </dsp:txXfrm>
    </dsp:sp>
    <dsp:sp modelId="{E80984E3-C3D9-7240-9EFA-C77EFDDE09B8}">
      <dsp:nvSpPr>
        <dsp:cNvPr id="0" name=""/>
        <dsp:cNvSpPr/>
      </dsp:nvSpPr>
      <dsp:spPr>
        <a:xfrm>
          <a:off x="0" y="3467458"/>
          <a:ext cx="6513603" cy="10342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general purpose language used for a wide variety of application types</a:t>
          </a:r>
        </a:p>
      </dsp:txBody>
      <dsp:txXfrm>
        <a:off x="50489" y="3517947"/>
        <a:ext cx="6412625" cy="933302"/>
      </dsp:txXfrm>
    </dsp:sp>
    <dsp:sp modelId="{48CCD3FD-EF46-D64A-A37F-0701EB05EFE1}">
      <dsp:nvSpPr>
        <dsp:cNvPr id="0" name=""/>
        <dsp:cNvSpPr/>
      </dsp:nvSpPr>
      <dsp:spPr>
        <a:xfrm>
          <a:off x="0" y="4501738"/>
          <a:ext cx="6513603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Text and numeric processing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Operating system utilities and networking through the standard library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GUI and Web applications </a:t>
          </a:r>
        </a:p>
      </dsp:txBody>
      <dsp:txXfrm>
        <a:off x="0" y="4501738"/>
        <a:ext cx="6513603" cy="1318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3246-778B-8045-BCA1-59CE2D1003A2}">
      <dsp:nvSpPr>
        <dsp:cNvPr id="0" name=""/>
        <dsp:cNvSpPr/>
      </dsp:nvSpPr>
      <dsp:spPr>
        <a:xfrm>
          <a:off x="0" y="5113"/>
          <a:ext cx="6513603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Portability across major operating systems: Windows, Unix, Linux, OS X</a:t>
          </a:r>
        </a:p>
      </dsp:txBody>
      <dsp:txXfrm>
        <a:off x="46606" y="51719"/>
        <a:ext cx="6420391" cy="861507"/>
      </dsp:txXfrm>
    </dsp:sp>
    <dsp:sp modelId="{334C2A5F-5740-444C-B689-B321CB0AD107}">
      <dsp:nvSpPr>
        <dsp:cNvPr id="0" name=""/>
        <dsp:cNvSpPr/>
      </dsp:nvSpPr>
      <dsp:spPr>
        <a:xfrm>
          <a:off x="0" y="1028953"/>
          <a:ext cx="6513603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High level software engineering features</a:t>
          </a:r>
        </a:p>
      </dsp:txBody>
      <dsp:txXfrm>
        <a:off x="46606" y="1075559"/>
        <a:ext cx="6420391" cy="861507"/>
      </dsp:txXfrm>
    </dsp:sp>
    <dsp:sp modelId="{4870C17E-1300-C547-9098-D0CAA87FE7D2}">
      <dsp:nvSpPr>
        <dsp:cNvPr id="0" name=""/>
        <dsp:cNvSpPr/>
      </dsp:nvSpPr>
      <dsp:spPr>
        <a:xfrm>
          <a:off x="0" y="1983673"/>
          <a:ext cx="651360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Classes, Functions and modules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Built in object-types and methods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Garbage collections</a:t>
          </a:r>
        </a:p>
      </dsp:txBody>
      <dsp:txXfrm>
        <a:off x="0" y="1983673"/>
        <a:ext cx="6513603" cy="993600"/>
      </dsp:txXfrm>
    </dsp:sp>
    <dsp:sp modelId="{97117958-C09B-344D-80C8-EFAACBEDEAE9}">
      <dsp:nvSpPr>
        <dsp:cNvPr id="0" name=""/>
        <dsp:cNvSpPr/>
      </dsp:nvSpPr>
      <dsp:spPr>
        <a:xfrm>
          <a:off x="0" y="2977273"/>
          <a:ext cx="6513603" cy="9547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Easy to implement machine learning models to production</a:t>
          </a:r>
        </a:p>
      </dsp:txBody>
      <dsp:txXfrm>
        <a:off x="46606" y="3023879"/>
        <a:ext cx="6420391" cy="861507"/>
      </dsp:txXfrm>
    </dsp:sp>
    <dsp:sp modelId="{930738A4-7F01-B849-8964-77A33391DF9E}">
      <dsp:nvSpPr>
        <dsp:cNvPr id="0" name=""/>
        <dsp:cNvSpPr/>
      </dsp:nvSpPr>
      <dsp:spPr>
        <a:xfrm>
          <a:off x="0" y="3931993"/>
          <a:ext cx="651360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u="sng" kern="1200"/>
            <a:t>Same language for analytics and production</a:t>
          </a:r>
          <a:r>
            <a:rPr lang="en-US" sz="1900" kern="1200"/>
            <a:t>, no need for translation</a:t>
          </a:r>
        </a:p>
      </dsp:txBody>
      <dsp:txXfrm>
        <a:off x="0" y="3931993"/>
        <a:ext cx="6513603" cy="596160"/>
      </dsp:txXfrm>
    </dsp:sp>
    <dsp:sp modelId="{B75393F7-207F-8441-AF0B-4645D677F247}">
      <dsp:nvSpPr>
        <dsp:cNvPr id="0" name=""/>
        <dsp:cNvSpPr/>
      </dsp:nvSpPr>
      <dsp:spPr>
        <a:xfrm>
          <a:off x="0" y="4528153"/>
          <a:ext cx="6513603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Jupyter notebook is designed to support how an analyst works</a:t>
          </a:r>
        </a:p>
      </dsp:txBody>
      <dsp:txXfrm>
        <a:off x="46606" y="4574759"/>
        <a:ext cx="6420391" cy="861507"/>
      </dsp:txXfrm>
    </dsp:sp>
    <dsp:sp modelId="{BCFCE2E4-8A5F-BD4F-A482-3505CA044267}">
      <dsp:nvSpPr>
        <dsp:cNvPr id="0" name=""/>
        <dsp:cNvSpPr/>
      </dsp:nvSpPr>
      <dsp:spPr>
        <a:xfrm>
          <a:off x="0" y="5482872"/>
          <a:ext cx="6513603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Test code and models interactively</a:t>
          </a:r>
        </a:p>
      </dsp:txBody>
      <dsp:txXfrm>
        <a:off x="0" y="5482872"/>
        <a:ext cx="6513603" cy="397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D89FD-F968-7042-B56F-5967F36FD256}">
      <dsp:nvSpPr>
        <dsp:cNvPr id="0" name=""/>
        <dsp:cNvSpPr/>
      </dsp:nvSpPr>
      <dsp:spPr>
        <a:xfrm>
          <a:off x="2919239" y="1685329"/>
          <a:ext cx="6409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092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2913" y="1727691"/>
        <a:ext cx="33576" cy="6715"/>
      </dsp:txXfrm>
    </dsp:sp>
    <dsp:sp modelId="{F2405887-B508-134D-B2BB-A6752CFB4AC2}">
      <dsp:nvSpPr>
        <dsp:cNvPr id="0" name=""/>
        <dsp:cNvSpPr/>
      </dsp:nvSpPr>
      <dsp:spPr>
        <a:xfrm>
          <a:off x="1367" y="855147"/>
          <a:ext cx="2919672" cy="1751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066" tIns="150173" rIns="143066" bIns="15017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Python är ett objektorienterat språk som uppfyller alla krav på detta: Inheritance, encapsulation and polymorphism</a:t>
          </a:r>
        </a:p>
      </dsp:txBody>
      <dsp:txXfrm>
        <a:off x="1367" y="855147"/>
        <a:ext cx="2919672" cy="1751803"/>
      </dsp:txXfrm>
    </dsp:sp>
    <dsp:sp modelId="{9E8F4951-110E-8C4A-9BA6-BB9E39D77682}">
      <dsp:nvSpPr>
        <dsp:cNvPr id="0" name=""/>
        <dsp:cNvSpPr/>
      </dsp:nvSpPr>
      <dsp:spPr>
        <a:xfrm>
          <a:off x="1461203" y="2605150"/>
          <a:ext cx="3591196" cy="640924"/>
        </a:xfrm>
        <a:custGeom>
          <a:avLst/>
          <a:gdLst/>
          <a:ahLst/>
          <a:cxnLst/>
          <a:rect l="0" t="0" r="0" b="0"/>
          <a:pathLst>
            <a:path>
              <a:moveTo>
                <a:pt x="3591196" y="0"/>
              </a:moveTo>
              <a:lnTo>
                <a:pt x="3591196" y="337562"/>
              </a:lnTo>
              <a:lnTo>
                <a:pt x="0" y="337562"/>
              </a:lnTo>
              <a:lnTo>
                <a:pt x="0" y="640924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5465" y="2922255"/>
        <a:ext cx="182672" cy="6715"/>
      </dsp:txXfrm>
    </dsp:sp>
    <dsp:sp modelId="{CB550FC5-4A9C-A244-A3CA-22ED45343C9A}">
      <dsp:nvSpPr>
        <dsp:cNvPr id="0" name=""/>
        <dsp:cNvSpPr/>
      </dsp:nvSpPr>
      <dsp:spPr>
        <a:xfrm>
          <a:off x="3592564" y="855147"/>
          <a:ext cx="2919672" cy="175180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066" tIns="150173" rIns="143066" bIns="15017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Som analytiker är inte syftet att du ska bli en mästare i objektorienterad programmering</a:t>
          </a:r>
        </a:p>
      </dsp:txBody>
      <dsp:txXfrm>
        <a:off x="3592564" y="855147"/>
        <a:ext cx="2919672" cy="1751803"/>
      </dsp:txXfrm>
    </dsp:sp>
    <dsp:sp modelId="{7B7C7F16-AB86-C045-BAEF-00802FA59207}">
      <dsp:nvSpPr>
        <dsp:cNvPr id="0" name=""/>
        <dsp:cNvSpPr/>
      </dsp:nvSpPr>
      <dsp:spPr>
        <a:xfrm>
          <a:off x="2919239" y="4108656"/>
          <a:ext cx="6409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0924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2913" y="4151019"/>
        <a:ext cx="33576" cy="6715"/>
      </dsp:txXfrm>
    </dsp:sp>
    <dsp:sp modelId="{C2E52B29-6839-E644-8CF2-C1105909BD5D}">
      <dsp:nvSpPr>
        <dsp:cNvPr id="0" name=""/>
        <dsp:cNvSpPr/>
      </dsp:nvSpPr>
      <dsp:spPr>
        <a:xfrm>
          <a:off x="1367" y="3278475"/>
          <a:ext cx="2919672" cy="175180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066" tIns="150173" rIns="143066" bIns="15017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Dock underlättar det om du har en grundläggande förståelse av begreppet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Kom ihåg, allt i Python är objekt!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Ett objekt är en instansiering av en klass</a:t>
          </a:r>
        </a:p>
      </dsp:txBody>
      <dsp:txXfrm>
        <a:off x="1367" y="3278475"/>
        <a:ext cx="2919672" cy="1751803"/>
      </dsp:txXfrm>
    </dsp:sp>
    <dsp:sp modelId="{BAE961E2-86CE-C54E-9115-FB51D14D6D68}">
      <dsp:nvSpPr>
        <dsp:cNvPr id="0" name=""/>
        <dsp:cNvSpPr/>
      </dsp:nvSpPr>
      <dsp:spPr>
        <a:xfrm>
          <a:off x="3592564" y="3278475"/>
          <a:ext cx="2919672" cy="17518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066" tIns="150173" rIns="143066" bIns="15017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Vill du som analytiker skriva dynamisk kod  återanvändningsbarkod för data pipelines är det nödvändigt att förstå konceptet – då skapar du egna klasser.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I den avslutande delen kommer jag att visa ett exempel på hur detta kan se ut med ett scikit learn exempel</a:t>
          </a:r>
        </a:p>
      </dsp:txBody>
      <dsp:txXfrm>
        <a:off x="3592564" y="3278475"/>
        <a:ext cx="2919672" cy="1751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4FA0F-A8FA-F243-84F1-5DBD86805A9F}">
      <dsp:nvSpPr>
        <dsp:cNvPr id="0" name=""/>
        <dsp:cNvSpPr/>
      </dsp:nvSpPr>
      <dsp:spPr>
        <a:xfrm>
          <a:off x="0" y="74893"/>
          <a:ext cx="6513603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 klass är att betraktas som en form.</a:t>
          </a:r>
        </a:p>
      </dsp:txBody>
      <dsp:txXfrm>
        <a:off x="56237" y="131130"/>
        <a:ext cx="6401129" cy="1039555"/>
      </dsp:txXfrm>
    </dsp:sp>
    <dsp:sp modelId="{F2100423-3D1D-314E-B25B-DDD4D86E2B05}">
      <dsp:nvSpPr>
        <dsp:cNvPr id="0" name=""/>
        <dsp:cNvSpPr/>
      </dsp:nvSpPr>
      <dsp:spPr>
        <a:xfrm>
          <a:off x="0" y="1310443"/>
          <a:ext cx="6513603" cy="115202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Av formen skapar du instanser av fysiska objekt</a:t>
          </a:r>
        </a:p>
      </dsp:txBody>
      <dsp:txXfrm>
        <a:off x="56237" y="1366680"/>
        <a:ext cx="6401129" cy="1039555"/>
      </dsp:txXfrm>
    </dsp:sp>
    <dsp:sp modelId="{EDBB643B-F0A7-FE4A-9F9A-062E8FAF2376}">
      <dsp:nvSpPr>
        <dsp:cNvPr id="0" name=""/>
        <dsp:cNvSpPr/>
      </dsp:nvSpPr>
      <dsp:spPr>
        <a:xfrm>
          <a:off x="0" y="2545993"/>
          <a:ext cx="6513603" cy="115202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Objekten delar formens alla attribut</a:t>
          </a:r>
        </a:p>
      </dsp:txBody>
      <dsp:txXfrm>
        <a:off x="56237" y="2602230"/>
        <a:ext cx="6401129" cy="1039555"/>
      </dsp:txXfrm>
    </dsp:sp>
    <dsp:sp modelId="{3DAAB84B-E6E7-9345-9093-1586A32B0E96}">
      <dsp:nvSpPr>
        <dsp:cNvPr id="0" name=""/>
        <dsp:cNvSpPr/>
      </dsp:nvSpPr>
      <dsp:spPr>
        <a:xfrm>
          <a:off x="0" y="3698022"/>
          <a:ext cx="6513603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Status och metoder</a:t>
          </a:r>
        </a:p>
      </dsp:txBody>
      <dsp:txXfrm>
        <a:off x="0" y="3698022"/>
        <a:ext cx="6513603" cy="480240"/>
      </dsp:txXfrm>
    </dsp:sp>
    <dsp:sp modelId="{F0EED9E3-795E-2644-B814-DB8470F93A7B}">
      <dsp:nvSpPr>
        <dsp:cNvPr id="0" name=""/>
        <dsp:cNvSpPr/>
      </dsp:nvSpPr>
      <dsp:spPr>
        <a:xfrm>
          <a:off x="0" y="4178262"/>
          <a:ext cx="6513603" cy="115202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På detta sätt kan man skapa generisk kod som är enkel att underhålla</a:t>
          </a:r>
        </a:p>
      </dsp:txBody>
      <dsp:txXfrm>
        <a:off x="56237" y="4234499"/>
        <a:ext cx="6401129" cy="1039555"/>
      </dsp:txXfrm>
    </dsp:sp>
    <dsp:sp modelId="{5D3607B9-6ADE-7F43-9F99-54F2DA4A8024}">
      <dsp:nvSpPr>
        <dsp:cNvPr id="0" name=""/>
        <dsp:cNvSpPr/>
      </dsp:nvSpPr>
      <dsp:spPr>
        <a:xfrm>
          <a:off x="0" y="5330292"/>
          <a:ext cx="6513603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Java är ett exempel på ett objektorienterat språk</a:t>
          </a:r>
        </a:p>
      </dsp:txBody>
      <dsp:txXfrm>
        <a:off x="0" y="5330292"/>
        <a:ext cx="6513603" cy="480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AF1BB-1454-F343-AC3A-F8CB1B01EA72}">
      <dsp:nvSpPr>
        <dsp:cNvPr id="0" name=""/>
        <dsp:cNvSpPr/>
      </dsp:nvSpPr>
      <dsp:spPr>
        <a:xfrm>
          <a:off x="0" y="4430271"/>
          <a:ext cx="6513603" cy="1454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Dynamic typing</a:t>
          </a:r>
        </a:p>
      </dsp:txBody>
      <dsp:txXfrm>
        <a:off x="0" y="4430271"/>
        <a:ext cx="6513603" cy="785221"/>
      </dsp:txXfrm>
    </dsp:sp>
    <dsp:sp modelId="{A402FD78-6693-8343-9BCF-D9EB0E6DFECB}">
      <dsp:nvSpPr>
        <dsp:cNvPr id="0" name=""/>
        <dsp:cNvSpPr/>
      </dsp:nvSpPr>
      <dsp:spPr>
        <a:xfrm>
          <a:off x="0" y="5186410"/>
          <a:ext cx="6513603" cy="6688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 data type declaration</a:t>
          </a:r>
        </a:p>
      </dsp:txBody>
      <dsp:txXfrm>
        <a:off x="0" y="5186410"/>
        <a:ext cx="6513603" cy="668892"/>
      </dsp:txXfrm>
    </dsp:sp>
    <dsp:sp modelId="{148070CB-7073-DC40-885C-6B5CD9F22321}">
      <dsp:nvSpPr>
        <dsp:cNvPr id="0" name=""/>
        <dsp:cNvSpPr/>
      </dsp:nvSpPr>
      <dsp:spPr>
        <a:xfrm rot="10800000">
          <a:off x="0" y="2215655"/>
          <a:ext cx="6513603" cy="2236427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Readability</a:t>
          </a:r>
        </a:p>
      </dsp:txBody>
      <dsp:txXfrm rot="-10800000">
        <a:off x="0" y="2215655"/>
        <a:ext cx="6513603" cy="784986"/>
      </dsp:txXfrm>
    </dsp:sp>
    <dsp:sp modelId="{3095FEAF-1A1D-034C-998D-66151EC13BDD}">
      <dsp:nvSpPr>
        <dsp:cNvPr id="0" name=""/>
        <dsp:cNvSpPr/>
      </dsp:nvSpPr>
      <dsp:spPr>
        <a:xfrm>
          <a:off x="0" y="3000641"/>
          <a:ext cx="3256801" cy="668691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White spaces and indentation to define blocks of code</a:t>
          </a:r>
        </a:p>
      </dsp:txBody>
      <dsp:txXfrm>
        <a:off x="0" y="3000641"/>
        <a:ext cx="3256801" cy="668691"/>
      </dsp:txXfrm>
    </dsp:sp>
    <dsp:sp modelId="{192C2C8C-CF05-1942-8D9F-92B30683979B}">
      <dsp:nvSpPr>
        <dsp:cNvPr id="0" name=""/>
        <dsp:cNvSpPr/>
      </dsp:nvSpPr>
      <dsp:spPr>
        <a:xfrm>
          <a:off x="3256801" y="3000641"/>
          <a:ext cx="3256801" cy="668691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Less coding required compared to low level languages as C++ or Java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Decreases time for development </a:t>
          </a:r>
        </a:p>
      </dsp:txBody>
      <dsp:txXfrm>
        <a:off x="3256801" y="3000641"/>
        <a:ext cx="3256801" cy="668691"/>
      </dsp:txXfrm>
    </dsp:sp>
    <dsp:sp modelId="{C0D42AA2-D6CB-CC46-825B-CE6435825CE1}">
      <dsp:nvSpPr>
        <dsp:cNvPr id="0" name=""/>
        <dsp:cNvSpPr/>
      </dsp:nvSpPr>
      <dsp:spPr>
        <a:xfrm rot="10800000">
          <a:off x="0" y="1040"/>
          <a:ext cx="6513603" cy="223642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Simple solutions</a:t>
          </a:r>
        </a:p>
      </dsp:txBody>
      <dsp:txXfrm rot="-10800000">
        <a:off x="0" y="1040"/>
        <a:ext cx="6513603" cy="784986"/>
      </dsp:txXfrm>
    </dsp:sp>
    <dsp:sp modelId="{42F61D53-3A7A-D945-996D-957BF6426401}">
      <dsp:nvSpPr>
        <dsp:cNvPr id="0" name=""/>
        <dsp:cNvSpPr/>
      </dsp:nvSpPr>
      <dsp:spPr>
        <a:xfrm>
          <a:off x="0" y="786026"/>
          <a:ext cx="6513603" cy="66869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Code should clearly express the task</a:t>
          </a:r>
        </a:p>
      </dsp:txBody>
      <dsp:txXfrm>
        <a:off x="0" y="786026"/>
        <a:ext cx="6513603" cy="6686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E1B81-7618-4579-9428-2C1BDA37360C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74E4AB-DC6C-4737-BF04-7B0BCABC13A0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9EB41-D481-4D37-A9D6-5443463BD179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 pandas as pd</a:t>
          </a:r>
        </a:p>
      </dsp:txBody>
      <dsp:txXfrm>
        <a:off x="1131174" y="4597"/>
        <a:ext cx="5382429" cy="979371"/>
      </dsp:txXfrm>
    </dsp:sp>
    <dsp:sp modelId="{A43C9E6B-B7AF-444B-ACF0-916880A1A15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4D9180-B004-4AF5-89FA-D696FE57A9E5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4189A9-C4C1-448F-AD15-5D844BADD21F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 numpy as np</a:t>
          </a:r>
        </a:p>
      </dsp:txBody>
      <dsp:txXfrm>
        <a:off x="1131174" y="1228812"/>
        <a:ext cx="5382429" cy="979371"/>
      </dsp:txXfrm>
    </dsp:sp>
    <dsp:sp modelId="{BACE1E6F-7646-463F-A561-AA2AEA69FE3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FD6BD7-06C2-40B6-994F-8DF2DC3682C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6ACCF4-D92A-472C-BFA9-ADF3288D1BF5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Dessa moduler ska </a:t>
          </a:r>
          <a:r>
            <a:rPr lang="en-US" sz="1900" b="1" u="sng" kern="1200"/>
            <a:t>alltid</a:t>
          </a:r>
          <a:r>
            <a:rPr lang="en-US" sz="1900" kern="1200"/>
            <a:t> importeras när du ska arbeta med data analys i Python </a:t>
          </a:r>
        </a:p>
      </dsp:txBody>
      <dsp:txXfrm>
        <a:off x="1131174" y="2453027"/>
        <a:ext cx="5382429" cy="979371"/>
      </dsp:txXfrm>
    </dsp:sp>
    <dsp:sp modelId="{392BD0A9-204B-4C66-BF7E-2CA879A3606E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A354B9-2783-4BD2-B5BC-8E31CCCA45F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DF18F6-C4BD-4F97-A887-A3F334BFC535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Du ska </a:t>
          </a:r>
          <a:r>
            <a:rPr lang="en-US" sz="1900" b="1" u="sng" kern="1200"/>
            <a:t>alltid</a:t>
          </a:r>
          <a:r>
            <a:rPr lang="en-US" sz="1900" kern="1200"/>
            <a:t> sätta dessa alias på dessa moduler</a:t>
          </a:r>
        </a:p>
      </dsp:txBody>
      <dsp:txXfrm>
        <a:off x="1131174" y="3677241"/>
        <a:ext cx="5382429" cy="979371"/>
      </dsp:txXfrm>
    </dsp:sp>
    <dsp:sp modelId="{9927EA67-81D6-48A8-BC09-4E1EFE706E3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8F7437-242D-4C42-9B52-8CE5F708994F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D247C-7B3F-4222-A050-D5EEE761353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Detta är standard i hela det globala Data Science Community</a:t>
          </a:r>
        </a:p>
      </dsp:txBody>
      <dsp:txXfrm>
        <a:off x="1131174" y="4901456"/>
        <a:ext cx="5382429" cy="979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2C558-FE2B-C949-94B2-F7DEFF7793D9}">
      <dsp:nvSpPr>
        <dsp:cNvPr id="0" name=""/>
        <dsp:cNvSpPr/>
      </dsp:nvSpPr>
      <dsp:spPr>
        <a:xfrm>
          <a:off x="0" y="5832"/>
          <a:ext cx="6513603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Serie</a:t>
          </a:r>
        </a:p>
      </dsp:txBody>
      <dsp:txXfrm>
        <a:off x="37467" y="43299"/>
        <a:ext cx="6438669" cy="692586"/>
      </dsp:txXfrm>
    </dsp:sp>
    <dsp:sp modelId="{0AA5702D-3523-F34D-B76D-D153AD70A238}">
      <dsp:nvSpPr>
        <dsp:cNvPr id="0" name=""/>
        <dsp:cNvSpPr/>
      </dsp:nvSpPr>
      <dsp:spPr>
        <a:xfrm>
          <a:off x="0" y="773352"/>
          <a:ext cx="6513603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En kolumn med data – motsvarar variabel i SAS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Som alltid i Python är en Serie ett objekt som innehåller attribut och metoder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Attribut definierar tillstånd (state)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Metoder gör det möjligt att ändra objektets tillstånd samt utföra beräkningar</a:t>
          </a:r>
        </a:p>
      </dsp:txBody>
      <dsp:txXfrm>
        <a:off x="0" y="773352"/>
        <a:ext cx="6513603" cy="2782080"/>
      </dsp:txXfrm>
    </dsp:sp>
    <dsp:sp modelId="{0B401E58-6C7D-D24A-93DE-64F2C027317E}">
      <dsp:nvSpPr>
        <dsp:cNvPr id="0" name=""/>
        <dsp:cNvSpPr/>
      </dsp:nvSpPr>
      <dsp:spPr>
        <a:xfrm>
          <a:off x="0" y="3555433"/>
          <a:ext cx="6513603" cy="7675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Dataframe </a:t>
          </a:r>
        </a:p>
      </dsp:txBody>
      <dsp:txXfrm>
        <a:off x="37467" y="3592900"/>
        <a:ext cx="6438669" cy="692586"/>
      </dsp:txXfrm>
    </dsp:sp>
    <dsp:sp modelId="{00732385-51A9-0B4F-B85D-23FEF870A2FE}">
      <dsp:nvSpPr>
        <dsp:cNvPr id="0" name=""/>
        <dsp:cNvSpPr/>
      </dsp:nvSpPr>
      <dsp:spPr>
        <a:xfrm>
          <a:off x="0" y="4322953"/>
          <a:ext cx="6513603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Motsvarar ett dataset i SAS och är också ett objekt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Resonemanget ovan gäller för alla objekt, så även dataframes</a:t>
          </a:r>
        </a:p>
      </dsp:txBody>
      <dsp:txXfrm>
        <a:off x="0" y="4322953"/>
        <a:ext cx="6513603" cy="155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0DC4E-6B08-46ED-8D08-6A521AB6AF46}" type="datetimeFigureOut">
              <a:rPr lang="sv-SE" smtClean="0"/>
              <a:t>2020-01-26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CCAAE-9961-4CE3-9C52-D0A1DBFF1B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13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CCAAE-9961-4CE3-9C52-D0A1DBFF1B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2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5049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</a:t>
            </a:r>
          </a:p>
        </p:txBody>
      </p:sp>
      <p:pic>
        <p:nvPicPr>
          <p:cNvPr id="7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135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Divider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11188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Blue</a:t>
            </a:r>
          </a:p>
        </p:txBody>
      </p:sp>
      <p:pic>
        <p:nvPicPr>
          <p:cNvPr id="5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70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Divider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1133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Grey</a:t>
            </a:r>
          </a:p>
        </p:txBody>
      </p:sp>
      <p:pic>
        <p:nvPicPr>
          <p:cNvPr id="5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838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Divider - Image">
    <p:bg>
      <p:bgPr>
        <a:solidFill>
          <a:srgbClr val="C8C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-135898"/>
            <a:ext cx="12054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Image</a:t>
            </a:r>
          </a:p>
        </p:txBody>
      </p:sp>
    </p:spTree>
    <p:extLst>
      <p:ext uri="{BB962C8B-B14F-4D97-AF65-F5344CB8AC3E}">
        <p14:creationId xmlns:p14="http://schemas.microsoft.com/office/powerpoint/2010/main" val="513543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6315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Blue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51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6460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Grey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032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-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-135898"/>
            <a:ext cx="7181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Image</a:t>
            </a:r>
          </a:p>
        </p:txBody>
      </p:sp>
    </p:spTree>
    <p:extLst>
      <p:ext uri="{BB962C8B-B14F-4D97-AF65-F5344CB8AC3E}">
        <p14:creationId xmlns:p14="http://schemas.microsoft.com/office/powerpoint/2010/main" val="40260064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4743880"/>
            <a:ext cx="4175124" cy="5860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  <a:latin typeface="Scania Office Bold" panose="00000800000000000000" pitchFamily="2" charset="0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5344932"/>
            <a:ext cx="4175124" cy="104967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Company name, Title, Department, Phone number,</a:t>
            </a:r>
            <a:br>
              <a:rPr lang="en-US" dirty="0"/>
            </a:br>
            <a:r>
              <a:rPr lang="en-US" dirty="0"/>
              <a:t>E-mail address, Web address</a:t>
            </a:r>
          </a:p>
        </p:txBody>
      </p:sp>
      <p:sp>
        <p:nvSpPr>
          <p:cNvPr id="6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8255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 - Blue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1" name="ScaniaWordmark">
            <a:extLst>
              <a:ext uri="{FF2B5EF4-FFF2-40B4-BE49-F238E27FC236}">
                <a16:creationId xmlns:a16="http://schemas.microsoft.com/office/drawing/2014/main" id="{F803937E-9969-4D7A-8798-255D2CC72C6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6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4743880"/>
            <a:ext cx="4175124" cy="5860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  <a:latin typeface="Scania Office Bold" panose="00000800000000000000" pitchFamily="2" charset="0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5344932"/>
            <a:ext cx="4175124" cy="104967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Company name, Title, Department, Phone number,</a:t>
            </a:r>
            <a:br>
              <a:rPr lang="en-US" dirty="0"/>
            </a:br>
            <a:r>
              <a:rPr lang="en-US" dirty="0"/>
              <a:t>E-mail address, Web address</a:t>
            </a:r>
          </a:p>
        </p:txBody>
      </p:sp>
      <p:sp>
        <p:nvSpPr>
          <p:cNvPr id="6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 - Grey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1" name="ScaniaWordmark">
            <a:extLst>
              <a:ext uri="{FF2B5EF4-FFF2-40B4-BE49-F238E27FC236}">
                <a16:creationId xmlns:a16="http://schemas.microsoft.com/office/drawing/2014/main" id="{3943BF5C-9616-47B5-B755-9B79C45A61E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934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Page/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135898"/>
            <a:ext cx="13353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Page/Chapter Divider</a:t>
            </a:r>
          </a:p>
        </p:txBody>
      </p:sp>
      <p:pic>
        <p:nvPicPr>
          <p:cNvPr id="5" name="ScaniaSymbolLar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33" y="1447796"/>
            <a:ext cx="6294133" cy="35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340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E687B0-6CCF-6748-B59D-4B54E906C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89C7FD0-C035-704F-A6C4-2D898157E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A6B3971-368E-8241-BE9B-BFED54B8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9F73F78-FE65-1D46-B941-6AA57ADC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0567C4-FCB0-884A-86BA-48952800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523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7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 - Grey</a:t>
            </a:r>
          </a:p>
        </p:txBody>
      </p:sp>
      <p:pic>
        <p:nvPicPr>
          <p:cNvPr id="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6446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CE5BA5-4539-9C43-A1CF-31B636C4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10522D7-2FF2-7F4A-A527-953C9FB0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3C9A292-FC12-884E-BE77-4652331D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D3C489D-4606-D24B-8FBA-C6F82D23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69D6F6A-9704-D844-8D1C-0FCA124B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5641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DD30D7-0AAE-434A-844A-310C5D94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224CB2C-CA32-934C-9CCD-295B60A1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43B75E-DDBB-E343-B102-AF92504D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E58BE30-9F95-CD4F-B9AB-BF099E76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19A094-A07E-0C42-9FD8-A4E860AD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2085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4E4494-C4FE-C14F-95D6-1DAC6EE4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EFBC6A-66BE-D249-86AC-04FD006E7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C05493D-C144-1F4B-B1BC-A38C48A1B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BC2091-D8D9-7346-AFE7-3DE05378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5695B4E-5D57-5A47-8600-FFA0229C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D6D9176-B08A-9344-B257-83F376D7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959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F2056B-DFC3-3E4B-AE94-3270FBB2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041473-2C67-4846-9BF7-542E42CB2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3CFE9CC-6E41-F14C-B792-C3753C39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4259F74-3053-5543-A7BF-6EF776275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22DF556-E6C0-484F-860B-4B4F09A36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D3A47DD-2AAF-9D49-9363-BA61651A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E0A903D-99E3-364B-99EB-786C00A6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23D0337-66FE-CA45-8ABE-1606981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624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398A07-0D29-9047-8D00-8688C0EE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864EF9C-7084-3447-9848-596A84CB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93A2505-9ECF-3840-B2E4-16462CD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2264DC1-7F8F-FF43-8C27-A2A466DD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954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5BAEB66-3D89-2643-B486-A0DF836B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8E73CEF-6951-9B46-908B-FF0F582B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3D407F9-7E73-2C45-B88D-CFEB965D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2767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AB2E2F-88BC-FB46-B100-81A9D107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5D406C9-746F-1E4C-B247-FE489DCB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69DA6BE-1711-FA41-A89F-0EEABBDB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E594ABF-2CFE-4941-8883-DEA542AF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18C4E16-12A6-A84F-8C7C-3FCC83BA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7229A61-4496-0D42-A355-CB47AF10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9275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CD1657-2511-844C-B010-4E000DD9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599F2EE-E715-AD41-879A-37B5E3806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D19B4BB-86ED-8E43-92E1-2406F478C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8F90EF5-1EDA-B149-8845-F15F26CC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A51D32B-34AA-CF46-B7AA-465A2724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F1BFC2B-E14C-5E42-B029-97DE233E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880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0B8790-71B0-7E44-94F9-33E0F9FD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BAEF74C-27BF-FF40-A6DD-C82703FA1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016C965-817C-5346-A90A-63CB7A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11072F-F43C-5546-9572-2F8CDEA9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9CBA181-D2A9-1343-9701-477DFA0F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6442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293D4DD-8B43-594D-AD5D-0C7AF51B3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874C354-6A78-5642-963D-7362BFC7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839076-1F87-134F-BEC5-07425552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8A4C8AD-9FB6-A949-A40C-2C65666E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F6449B-E89C-3847-92F9-09C694B1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245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 Image">
    <p:bg>
      <p:bgPr>
        <a:solidFill>
          <a:srgbClr val="C8C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9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135898"/>
            <a:ext cx="9137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 - Image</a:t>
            </a:r>
          </a:p>
        </p:txBody>
      </p:sp>
    </p:spTree>
    <p:extLst>
      <p:ext uri="{BB962C8B-B14F-4D97-AF65-F5344CB8AC3E}">
        <p14:creationId xmlns:p14="http://schemas.microsoft.com/office/powerpoint/2010/main" val="125696123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3497002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48163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80389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4540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135898"/>
            <a:ext cx="8768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and Content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696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48163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80389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135898"/>
            <a:ext cx="7325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Three Content</a:t>
            </a:r>
          </a:p>
        </p:txBody>
      </p:sp>
      <p:pic>
        <p:nvPicPr>
          <p:cNvPr id="10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80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2821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Blank</a:t>
            </a:r>
          </a:p>
        </p:txBody>
      </p:sp>
      <p:pic>
        <p:nvPicPr>
          <p:cNvPr id="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568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92501" cy="4160344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348163" y="1773239"/>
            <a:ext cx="7327900" cy="4176712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-135898"/>
            <a:ext cx="5450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One Image</a:t>
            </a:r>
          </a:p>
        </p:txBody>
      </p:sp>
      <p:pic>
        <p:nvPicPr>
          <p:cNvPr id="9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1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92501" cy="4160344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348163" y="1773239"/>
            <a:ext cx="3495675" cy="4176712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8180386" y="1773239"/>
            <a:ext cx="3495675" cy="4176712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-135898"/>
            <a:ext cx="6123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Two Images</a:t>
            </a:r>
          </a:p>
        </p:txBody>
      </p:sp>
      <p:pic>
        <p:nvPicPr>
          <p:cNvPr id="12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4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12763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349748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346574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83559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8180385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-135898"/>
            <a:ext cx="6908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Three Images</a:t>
            </a:r>
          </a:p>
        </p:txBody>
      </p:sp>
      <p:pic>
        <p:nvPicPr>
          <p:cNvPr id="1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039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938" y="365125"/>
            <a:ext cx="10585556" cy="1047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7" y="1787096"/>
            <a:ext cx="11160124" cy="41628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936" y="6396945"/>
            <a:ext cx="1044000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2096" y="6396945"/>
            <a:ext cx="6593660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9226" y="6396945"/>
            <a:ext cx="506835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xxLanguageTextBox"/>
          <p:cNvSpPr/>
          <p:nvPr>
            <p:custDataLst>
              <p:tags r:id="rId2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2A91F297-7D91-4637-A38A-BB369CF6CDE6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xxVersionTextBox">
            <a:extLst>
              <a:ext uri="{FF2B5EF4-FFF2-40B4-BE49-F238E27FC236}">
                <a16:creationId xmlns:a16="http://schemas.microsoft.com/office/drawing/2014/main" id="{AAA65604-69D6-4C4F-A9EC-6900D0BA647C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221100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accent1"/>
          </a:solidFill>
          <a:latin typeface="Scania Office 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6575" indent="-268288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93763" indent="-3571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58888" indent="-3651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616075" indent="-3571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974850" indent="-358775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335213" indent="-360363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7pPr>
      <a:lvl8pPr marL="2687638" indent="-352425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048000" indent="-360363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2160" userDrawn="1">
          <p15:clr>
            <a:srgbClr val="F26B43"/>
          </p15:clr>
        </p15:guide>
        <p15:guide id="13" pos="325" userDrawn="1">
          <p15:clr>
            <a:srgbClr val="F26B43"/>
          </p15:clr>
        </p15:guide>
        <p15:guide id="14" pos="7355" userDrawn="1">
          <p15:clr>
            <a:srgbClr val="F26B43"/>
          </p15:clr>
        </p15:guide>
        <p15:guide id="15" pos="2739" userDrawn="1">
          <p15:clr>
            <a:srgbClr val="F26B43"/>
          </p15:clr>
        </p15:guide>
        <p15:guide id="16" pos="5155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  <p15:guide id="18" orient="horz" pos="3748" userDrawn="1">
          <p15:clr>
            <a:srgbClr val="F26B43"/>
          </p15:clr>
        </p15:guide>
        <p15:guide id="19" pos="2525" userDrawn="1">
          <p15:clr>
            <a:srgbClr val="F26B43"/>
          </p15:clr>
        </p15:guide>
        <p15:guide id="20" pos="4941" userDrawn="1">
          <p15:clr>
            <a:srgbClr val="F26B43"/>
          </p15:clr>
        </p15:guide>
        <p15:guide id="21" orient="horz" pos="890" userDrawn="1">
          <p15:clr>
            <a:srgbClr val="F26B43"/>
          </p15:clr>
        </p15:guide>
        <p15:guide id="22" orient="horz" pos="2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0293252-3B86-8E47-B438-DF332DCF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8E794A0-FB17-DC49-93E4-49D377DC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D8565A7-8EC3-2D45-A146-57F00D8FE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BF0679E-A9F0-D149-9BA9-6FDE4F5FA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842773-6D74-AA47-834F-C2F87FB9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xxLanguageTextBox">
            <a:extLst>
              <a:ext uri="{FF2B5EF4-FFF2-40B4-BE49-F238E27FC236}">
                <a16:creationId xmlns:a16="http://schemas.microsoft.com/office/drawing/2014/main" id="{D0EE98D1-5732-994F-B087-82F582221BC5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xxVersionTextBox">
            <a:extLst>
              <a:ext uri="{FF2B5EF4-FFF2-40B4-BE49-F238E27FC236}">
                <a16:creationId xmlns:a16="http://schemas.microsoft.com/office/drawing/2014/main" id="{9C43E2F7-8BE7-4B47-BB9A-DFDF38618BC9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30261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2739" userDrawn="1">
          <p15:clr>
            <a:srgbClr val="F26B43"/>
          </p15:clr>
        </p15:guide>
        <p15:guide id="5" pos="5155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48" userDrawn="1">
          <p15:clr>
            <a:srgbClr val="F26B43"/>
          </p15:clr>
        </p15:guide>
        <p15:guide id="8" pos="2525" userDrawn="1">
          <p15:clr>
            <a:srgbClr val="F26B43"/>
          </p15:clr>
        </p15:guide>
        <p15:guide id="9" pos="4941" userDrawn="1">
          <p15:clr>
            <a:srgbClr val="F26B43"/>
          </p15:clr>
        </p15:guide>
        <p15:guide id="10" orient="horz" pos="890" userDrawn="1">
          <p15:clr>
            <a:srgbClr val="F26B43"/>
          </p15:clr>
        </p15:guide>
        <p15:guide id="11" orient="horz" pos="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for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8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39A31-3527-42C1-AF20-74629DB22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python basics</a:t>
            </a:r>
          </a:p>
        </p:txBody>
      </p:sp>
    </p:spTree>
    <p:extLst>
      <p:ext uri="{BB962C8B-B14F-4D97-AF65-F5344CB8AC3E}">
        <p14:creationId xmlns:p14="http://schemas.microsoft.com/office/powerpoint/2010/main" val="320559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CD92D5-279A-4BE9-A28A-EEC357FE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Översikt av språket</a:t>
            </a:r>
          </a:p>
          <a:p>
            <a:pPr lvl="1"/>
            <a:r>
              <a:rPr lang="sv-SE" dirty="0"/>
              <a:t>En grundläggande förståelse av språket och dess delar är nödvändigt för att kunna arbete med Pandas för data analys</a:t>
            </a:r>
          </a:p>
          <a:p>
            <a:r>
              <a:rPr lang="sv-SE" dirty="0"/>
              <a:t>Klasser och Objekt</a:t>
            </a:r>
          </a:p>
          <a:p>
            <a:r>
              <a:rPr lang="sv-SE" dirty="0"/>
              <a:t>Variabler och referenser till objekt</a:t>
            </a:r>
          </a:p>
          <a:p>
            <a:r>
              <a:rPr lang="sv-SE" dirty="0"/>
              <a:t>Grundläggande datatyper</a:t>
            </a:r>
          </a:p>
          <a:p>
            <a:r>
              <a:rPr lang="sv-SE" dirty="0"/>
              <a:t>Moduler</a:t>
            </a:r>
          </a:p>
          <a:p>
            <a:r>
              <a:rPr lang="sv-SE" dirty="0"/>
              <a:t>Funktioner</a:t>
            </a:r>
          </a:p>
          <a:p>
            <a:r>
              <a:rPr lang="sv-SE" dirty="0"/>
              <a:t>Listor &amp; </a:t>
            </a:r>
            <a:r>
              <a:rPr lang="sv-SE" dirty="0" err="1"/>
              <a:t>Dictionaries</a:t>
            </a:r>
            <a:r>
              <a:rPr lang="sv-SE" dirty="0"/>
              <a:t> </a:t>
            </a:r>
          </a:p>
          <a:p>
            <a:r>
              <a:rPr lang="sv-SE" dirty="0"/>
              <a:t>Flödeskontroll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0854C-02C8-4C83-B6FF-7FA3922A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CC355A-6914-4BFC-B514-D56F49B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EAAD9-5D07-48F5-B013-F6C48304E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064" y="111694"/>
            <a:ext cx="2630997" cy="155461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274F735-C3BB-4C9B-8F5E-5D687A5E51A2}"/>
              </a:ext>
            </a:extLst>
          </p:cNvPr>
          <p:cNvSpPr/>
          <p:nvPr/>
        </p:nvSpPr>
        <p:spPr>
          <a:xfrm>
            <a:off x="8492836" y="1235080"/>
            <a:ext cx="3594389" cy="557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405002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FA9555-0B08-4E9A-ABF5-549F1469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sv-SE" sz="6600">
                <a:solidFill>
                  <a:srgbClr val="FFFFFF"/>
                </a:solidFill>
              </a:rPr>
              <a:t>Utvecklingsmiljö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43772-228B-45FD-A896-9132CF732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7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DBE9A0-E500-4B52-BF18-29660AC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Utvecklingsmiljö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9A87DE-5C17-4C29-A7EA-93C1BAB2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Kommandoraden</a:t>
            </a:r>
          </a:p>
          <a:p>
            <a:r>
              <a:rPr lang="en-US" sz="2400">
                <a:solidFill>
                  <a:srgbClr val="000000"/>
                </a:solidFill>
              </a:rPr>
              <a:t>Textfil</a:t>
            </a:r>
          </a:p>
          <a:p>
            <a:r>
              <a:rPr lang="en-US" sz="2400">
                <a:solidFill>
                  <a:srgbClr val="000000"/>
                </a:solidFill>
              </a:rPr>
              <a:t>Ett GUI </a:t>
            </a:r>
          </a:p>
          <a:p>
            <a:r>
              <a:rPr lang="en-US" sz="2400">
                <a:solidFill>
                  <a:srgbClr val="000000"/>
                </a:solidFill>
              </a:rPr>
              <a:t>Jupyter notebook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399F3-3B77-4B7B-9616-C22C7894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BB8027-0012-4D7A-86CD-81EECF27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</a:t>
            </a:r>
            <a:r>
              <a:rPr lang="sv-SE">
                <a:solidFill>
                  <a:srgbClr val="FFFFFF"/>
                </a:solidFill>
              </a:rPr>
              <a:t>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B5FD7-C438-441E-A542-10DA9CBDD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8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581AA1-C9EE-44D0-8FA4-EA7408BA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03" y="1124031"/>
            <a:ext cx="11160124" cy="4162854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r>
              <a:rPr lang="sv-SE" dirty="0"/>
              <a:t>Installera </a:t>
            </a:r>
            <a:r>
              <a:rPr lang="sv-SE" dirty="0" err="1"/>
              <a:t>Annaconda</a:t>
            </a:r>
            <a:endParaRPr lang="sv-SE" dirty="0"/>
          </a:p>
          <a:p>
            <a:pPr lvl="1"/>
            <a:r>
              <a:rPr lang="sv-SE" dirty="0">
                <a:hlinkClick r:id="rId2"/>
              </a:rPr>
              <a:t>https://www.anaconda.com/download/</a:t>
            </a:r>
            <a:endParaRPr lang="sv-SE" dirty="0"/>
          </a:p>
          <a:p>
            <a:r>
              <a:rPr lang="sv-SE" dirty="0"/>
              <a:t>Ladda ned katalogen </a:t>
            </a:r>
            <a:r>
              <a:rPr lang="sv-SE" dirty="0" err="1"/>
              <a:t>Pythonkurs</a:t>
            </a:r>
            <a:r>
              <a:rPr lang="sv-SE" dirty="0"/>
              <a:t> från </a:t>
            </a:r>
            <a:r>
              <a:rPr lang="sv-SE" dirty="0" err="1"/>
              <a:t>GitHub</a:t>
            </a:r>
            <a:endParaRPr lang="sv-SE" dirty="0"/>
          </a:p>
          <a:p>
            <a:pPr lvl="1"/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github.com</a:t>
            </a:r>
            <a:r>
              <a:rPr lang="sv-SE" dirty="0"/>
              <a:t>/</a:t>
            </a:r>
            <a:r>
              <a:rPr lang="sv-SE" dirty="0" err="1"/>
              <a:t>ulfholmstrom</a:t>
            </a:r>
            <a:r>
              <a:rPr lang="sv-SE" dirty="0"/>
              <a:t>/</a:t>
            </a:r>
            <a:r>
              <a:rPr lang="sv-SE" dirty="0" err="1"/>
              <a:t>Pythonkurs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E674A-BAFF-46E1-A36A-FE9568BD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E05344-4D5C-4F18-B1E2-B6DC72E5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96" y="0"/>
            <a:ext cx="10585556" cy="1047750"/>
          </a:xfrm>
        </p:spPr>
        <p:txBody>
          <a:bodyPr/>
          <a:lstStyle/>
          <a:p>
            <a:r>
              <a:rPr lang="sv-SE" dirty="0"/>
              <a:t>Sätta upp miljön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E0BD9-01DB-4110-9E40-BAA756599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241" y="3652542"/>
            <a:ext cx="4228888" cy="2498779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502DED7-3ECA-4D23-914A-359E05964289}"/>
              </a:ext>
            </a:extLst>
          </p:cNvPr>
          <p:cNvSpPr/>
          <p:nvPr/>
        </p:nvSpPr>
        <p:spPr>
          <a:xfrm>
            <a:off x="7195129" y="3652542"/>
            <a:ext cx="304798" cy="1764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3DFDF-5A8A-4E9C-87E0-642FFBC2F516}"/>
              </a:ext>
            </a:extLst>
          </p:cNvPr>
          <p:cNvSpPr txBox="1"/>
          <p:nvPr/>
        </p:nvSpPr>
        <p:spPr>
          <a:xfrm>
            <a:off x="7657594" y="4100649"/>
            <a:ext cx="420254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>
                <a:solidFill>
                  <a:schemeClr val="accent1"/>
                </a:solidFill>
              </a:rPr>
              <a:t>Med </a:t>
            </a:r>
            <a:r>
              <a:rPr lang="sv-SE" sz="1400" dirty="0" err="1">
                <a:solidFill>
                  <a:schemeClr val="accent1"/>
                </a:solidFill>
              </a:rPr>
              <a:t>Annaconda</a:t>
            </a:r>
            <a:r>
              <a:rPr lang="sv-SE" sz="1400" dirty="0">
                <a:solidFill>
                  <a:schemeClr val="accent1"/>
                </a:solidFill>
              </a:rPr>
              <a:t> installeras </a:t>
            </a:r>
            <a:r>
              <a:rPr lang="sv-SE" sz="1400" dirty="0" err="1">
                <a:solidFill>
                  <a:schemeClr val="accent1"/>
                </a:solidFill>
              </a:rPr>
              <a:t>Python</a:t>
            </a:r>
            <a:r>
              <a:rPr lang="sv-SE" sz="1400" dirty="0">
                <a:solidFill>
                  <a:schemeClr val="accent1"/>
                </a:solidFill>
              </a:rPr>
              <a:t> med alla nödvändiga paket och moduler för </a:t>
            </a:r>
            <a:r>
              <a:rPr lang="sv-SE" sz="1400" dirty="0" err="1">
                <a:solidFill>
                  <a:schemeClr val="accent1"/>
                </a:solidFill>
              </a:rPr>
              <a:t>analytics</a:t>
            </a:r>
            <a:r>
              <a:rPr lang="sv-SE" sz="1400" dirty="0">
                <a:solidFill>
                  <a:schemeClr val="accent1"/>
                </a:solidFill>
              </a:rPr>
              <a:t>. I installationen ingår även </a:t>
            </a:r>
            <a:r>
              <a:rPr lang="sv-SE" sz="1400" dirty="0" err="1">
                <a:solidFill>
                  <a:schemeClr val="accent1"/>
                </a:solidFill>
              </a:rPr>
              <a:t>Jupyter</a:t>
            </a:r>
            <a:r>
              <a:rPr lang="sv-SE" sz="1400" dirty="0">
                <a:solidFill>
                  <a:schemeClr val="accent1"/>
                </a:solidFill>
              </a:rPr>
              <a:t> notebook som är ett GUI framtaget för analytiker </a:t>
            </a:r>
          </a:p>
        </p:txBody>
      </p:sp>
    </p:spTree>
    <p:extLst>
      <p:ext uri="{BB962C8B-B14F-4D97-AF65-F5344CB8AC3E}">
        <p14:creationId xmlns:p14="http://schemas.microsoft.com/office/powerpoint/2010/main" val="414741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4AC0F34F-1DD3-404D-BE82-A869BC3B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Anaconda &amp; Jupyter notebook </a:t>
            </a:r>
          </a:p>
        </p:txBody>
      </p:sp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5B7BD90B-F98F-4973-B0D8-E3F9D5D6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Erbjuder ett interaktivt web gränssnitt, designat för analys för analytiker</a:t>
            </a:r>
          </a:p>
          <a:p>
            <a:r>
              <a:rPr lang="en-US" sz="1700"/>
              <a:t>Stödjer att man exekverar delar av koden interaktivt vilket på ett bra sätt stödjer hur man arbetar med analys</a:t>
            </a:r>
          </a:p>
          <a:p>
            <a:r>
              <a:rPr lang="en-US" sz="1700"/>
              <a:t>Den underliggande versionen av Python i Jupyter notebook är iPython som utvecklades innan notebook gränssnittet</a:t>
            </a:r>
          </a:p>
          <a:p>
            <a:r>
              <a:rPr lang="en-US" sz="1700"/>
              <a:t>Stödjer även dokumentation av koden på ett bra sätt</a:t>
            </a:r>
          </a:p>
          <a:p>
            <a:r>
              <a:rPr lang="en-US" sz="1700"/>
              <a:t>Lätt att dela med sig av sin analys till andra</a:t>
            </a:r>
          </a:p>
          <a:p>
            <a:r>
              <a:rPr lang="en-US" sz="1700"/>
              <a:t>Om du ska arbeta med data analys i Python – använd Anaconda installationen med tillhörande Jupyter notebook</a:t>
            </a:r>
          </a:p>
          <a:p>
            <a:r>
              <a:rPr lang="en-US" sz="1700"/>
              <a:t>Anaconda installationen innehåller de moduler du behöver för analys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348A3C1-C48E-4772-AF32-6B47EE536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B8FE06F4-E31C-48D6-8EFC-571373ED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1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110969C-29A5-4846-B0AE-8DD153B5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F00E8162-BE0A-4DC1-9667-4D9D5F0D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Platshållare för innehåll 1">
            <a:extLst>
              <a:ext uri="{FF2B5EF4-FFF2-40B4-BE49-F238E27FC236}">
                <a16:creationId xmlns:a16="http://schemas.microsoft.com/office/drawing/2014/main" id="{C50F0BF9-C167-49EB-92D8-FF5EF3F9C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1122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04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110969C-29A5-4846-B0AE-8DD153B5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Benefits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F00E8162-BE0A-4DC1-9667-4D9D5F0D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Platshållare för innehåll 1">
            <a:extLst>
              <a:ext uri="{FF2B5EF4-FFF2-40B4-BE49-F238E27FC236}">
                <a16:creationId xmlns:a16="http://schemas.microsoft.com/office/drawing/2014/main" id="{30D01335-6E1E-4C22-8421-19A253D6B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7021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17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8F127-CD00-4BDD-BCEA-F334F82B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Python – Objektorienterat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967DE-65B2-4236-9229-C30CC5B2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3451031-3A21-4C4D-BEA2-B25B52CF9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4256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0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D172AB5-BB32-431D-A66A-C02A5C37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Syfte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6D006E-1C2D-4865-AB67-A0D7B8FC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Att ge en introduktion i Python utifrån en analytikers perspektiv</a:t>
            </a:r>
          </a:p>
          <a:p>
            <a:r>
              <a:rPr lang="en-US" sz="2400">
                <a:solidFill>
                  <a:srgbClr val="000000"/>
                </a:solidFill>
              </a:rPr>
              <a:t>De viktigaste koncepten du behöver ha koll på</a:t>
            </a:r>
          </a:p>
          <a:p>
            <a:r>
              <a:rPr lang="en-US" sz="2400">
                <a:solidFill>
                  <a:srgbClr val="000000"/>
                </a:solidFill>
              </a:rPr>
              <a:t>Du kommer inte att bli en pythonprogrammerare på dessa fyra timmar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Men känna dig bekvämare med att själv börja arbete med språket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767EB-F40F-480E-8D1F-17E07BD3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01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EEB5E7-3CA8-4316-93B5-4EA24A06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BB452-7D55-432E-8DFE-E97A52E3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4" name="Content Placeholder 1">
            <a:extLst>
              <a:ext uri="{FF2B5EF4-FFF2-40B4-BE49-F238E27FC236}">
                <a16:creationId xmlns:a16="http://schemas.microsoft.com/office/drawing/2014/main" id="{CAA2FBCC-C2F4-42CB-8AF8-DF6289F70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4943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99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6644765-41C1-4076-8752-BDC435B3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73" y="1799723"/>
            <a:ext cx="3947757" cy="4076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8EB6-746A-4000-AD1E-C1057DEC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1A42DE-57B6-4A30-AC23-2C19E6BD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1" y="0"/>
            <a:ext cx="10585556" cy="1047750"/>
          </a:xfrm>
        </p:spPr>
        <p:txBody>
          <a:bodyPr/>
          <a:lstStyle/>
          <a:p>
            <a:r>
              <a:rPr lang="en-US" dirty="0"/>
              <a:t>Object oriented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1A6DE-CA21-4223-90FE-5DE9F280609C}"/>
              </a:ext>
            </a:extLst>
          </p:cNvPr>
          <p:cNvSpPr txBox="1"/>
          <p:nvPr/>
        </p:nvSpPr>
        <p:spPr>
          <a:xfrm>
            <a:off x="5828146" y="2062038"/>
            <a:ext cx="15517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Klass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9C4E0-4D12-4334-A3BF-24761C20C635}"/>
              </a:ext>
            </a:extLst>
          </p:cNvPr>
          <p:cNvSpPr txBox="1"/>
          <p:nvPr/>
        </p:nvSpPr>
        <p:spPr>
          <a:xfrm>
            <a:off x="7222837" y="3417958"/>
            <a:ext cx="48675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Klasserna Hund och katt ärver gemensamma attribut och metoder från klassen Däggdjur men har egna specifika attribut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50A1E-6838-470E-944D-A13B698F7942}"/>
              </a:ext>
            </a:extLst>
          </p:cNvPr>
          <p:cNvSpPr txBox="1"/>
          <p:nvPr/>
        </p:nvSpPr>
        <p:spPr>
          <a:xfrm>
            <a:off x="4744757" y="4838511"/>
            <a:ext cx="544529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Lassie är en instans av klassen Hund. Har de egenskaper och attribut som kommer från klassen Hund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96A6C-A973-4C3F-97A9-202ED07D1F59}"/>
              </a:ext>
            </a:extLst>
          </p:cNvPr>
          <p:cNvSpPr txBox="1"/>
          <p:nvPr/>
        </p:nvSpPr>
        <p:spPr>
          <a:xfrm>
            <a:off x="1721795" y="5876423"/>
            <a:ext cx="8686801" cy="106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 err="1">
                <a:solidFill>
                  <a:schemeClr val="accent1"/>
                </a:solidFill>
              </a:rPr>
              <a:t>Encapsulation</a:t>
            </a:r>
            <a:r>
              <a:rPr lang="sv-SE" sz="1600" dirty="0">
                <a:solidFill>
                  <a:schemeClr val="accent1"/>
                </a:solidFill>
              </a:rPr>
              <a:t> är kombinationen av tillstånd (attribut) och beteende (metod)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Tillstånd och hur ett objekt utför sin uppgift ska vara dolda för användaren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62568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B532E-3B62-4E46-9919-8C453BEA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1B69-AE6F-42F9-B12C-C992889A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Klassen Hund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0C685F-4601-4B36-9AA3-E3D3869429C8}"/>
              </a:ext>
            </a:extLst>
          </p:cNvPr>
          <p:cNvSpPr/>
          <p:nvPr/>
        </p:nvSpPr>
        <p:spPr>
          <a:xfrm>
            <a:off x="4224194" y="1982065"/>
            <a:ext cx="2466109" cy="90516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tx1"/>
                </a:solidFill>
              </a:rPr>
              <a:t>Dog Class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90CA61-25D6-4607-A6D5-D387021538EB}"/>
              </a:ext>
            </a:extLst>
          </p:cNvPr>
          <p:cNvSpPr/>
          <p:nvPr/>
        </p:nvSpPr>
        <p:spPr>
          <a:xfrm>
            <a:off x="6767369" y="3953740"/>
            <a:ext cx="2466109" cy="90516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DAB82-F38D-4B45-A436-604C907A4838}"/>
              </a:ext>
            </a:extLst>
          </p:cNvPr>
          <p:cNvSpPr/>
          <p:nvPr/>
        </p:nvSpPr>
        <p:spPr>
          <a:xfrm>
            <a:off x="2557319" y="3953740"/>
            <a:ext cx="2466109" cy="90516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EA6B8-FE45-43FA-B555-E936178D820A}"/>
              </a:ext>
            </a:extLst>
          </p:cNvPr>
          <p:cNvCxnSpPr>
            <a:stCxn id="5" idx="5"/>
            <a:endCxn id="6" idx="0"/>
          </p:cNvCxnSpPr>
          <p:nvPr/>
        </p:nvCxnSpPr>
        <p:spPr>
          <a:xfrm>
            <a:off x="6329150" y="2754671"/>
            <a:ext cx="1671274" cy="119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9048E1-C7AB-4C89-9057-670B286E9540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3790374" y="2754671"/>
            <a:ext cx="794973" cy="119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50F27C-2DA6-4C58-AD9D-C95F53BED083}"/>
              </a:ext>
            </a:extLst>
          </p:cNvPr>
          <p:cNvSpPr txBox="1"/>
          <p:nvPr/>
        </p:nvSpPr>
        <p:spPr>
          <a:xfrm>
            <a:off x="6859987" y="2076413"/>
            <a:ext cx="4309239" cy="68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Status: Namn och temperatur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Metod: Skälla och reglera temperatur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EADE48-B2EC-491E-BCA6-8CB6201D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78" y="4007883"/>
            <a:ext cx="945790" cy="796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6F3130-F9B7-452B-8B6A-7FE2300B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129" y="4007883"/>
            <a:ext cx="882587" cy="781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99B65D-8F10-4B03-AE21-D3603C8A6BF1}"/>
              </a:ext>
            </a:extLst>
          </p:cNvPr>
          <p:cNvSpPr txBox="1"/>
          <p:nvPr/>
        </p:nvSpPr>
        <p:spPr>
          <a:xfrm>
            <a:off x="2971223" y="4953904"/>
            <a:ext cx="27336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</a:rPr>
              <a:t>Dog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62309-C312-43DF-A1AF-37E613107DCE}"/>
              </a:ext>
            </a:extLst>
          </p:cNvPr>
          <p:cNvSpPr txBox="1"/>
          <p:nvPr/>
        </p:nvSpPr>
        <p:spPr>
          <a:xfrm>
            <a:off x="7164787" y="4934490"/>
            <a:ext cx="27336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</a:rPr>
              <a:t>Dog object</a:t>
            </a:r>
          </a:p>
        </p:txBody>
      </p:sp>
    </p:spTree>
    <p:extLst>
      <p:ext uri="{BB962C8B-B14F-4D97-AF65-F5344CB8AC3E}">
        <p14:creationId xmlns:p14="http://schemas.microsoft.com/office/powerpoint/2010/main" val="114367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CDF5B7DD-D84A-483E-BC83-6FFDB59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objects</a:t>
            </a:r>
          </a:p>
        </p:txBody>
      </p:sp>
      <p:sp>
        <p:nvSpPr>
          <p:cNvPr id="13" name="Platshållare för innehåll 1">
            <a:extLst>
              <a:ext uri="{FF2B5EF4-FFF2-40B4-BE49-F238E27FC236}">
                <a16:creationId xmlns:a16="http://schemas.microsoft.com/office/drawing/2014/main" id="{B36408EA-DFB9-484D-8B0E-D996C5A2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Everything in Python is an object</a:t>
            </a:r>
          </a:p>
          <a:p>
            <a:r>
              <a:rPr lang="en-US" sz="1700"/>
              <a:t>An object is an instance of a value stored in a memory location</a:t>
            </a:r>
          </a:p>
          <a:p>
            <a:pPr lvl="1"/>
            <a:r>
              <a:rPr lang="en-US" sz="1700"/>
              <a:t>Memory is allocated when the object is created. Built in ID’s shows the memory address</a:t>
            </a:r>
          </a:p>
          <a:p>
            <a:pPr lvl="1"/>
            <a:r>
              <a:rPr lang="en-US" sz="1700"/>
              <a:t>Memory is reclaimed when the object is no longer referenced – garbage collection </a:t>
            </a:r>
          </a:p>
          <a:p>
            <a:pPr lvl="1"/>
            <a:r>
              <a:rPr lang="en-US" sz="1700"/>
              <a:t>‘Ulf’, 9999, and 2.17 is all objects </a:t>
            </a:r>
          </a:p>
          <a:p>
            <a:r>
              <a:rPr lang="en-US" sz="1700"/>
              <a:t>Every object has a type</a:t>
            </a:r>
          </a:p>
          <a:p>
            <a:pPr lvl="1"/>
            <a:r>
              <a:rPr lang="en-US" sz="1700"/>
              <a:t>Built in function type() shows type</a:t>
            </a:r>
          </a:p>
          <a:p>
            <a:pPr lvl="1"/>
            <a:r>
              <a:rPr lang="en-US" sz="1700"/>
              <a:t>‘Ulf’ is a string type</a:t>
            </a:r>
          </a:p>
          <a:p>
            <a:pPr lvl="1"/>
            <a:r>
              <a:rPr lang="en-US" sz="1700"/>
              <a:t>9999 is an integer type</a:t>
            </a:r>
          </a:p>
          <a:p>
            <a:pPr lvl="1"/>
            <a:r>
              <a:rPr lang="en-US" sz="1700"/>
              <a:t>2.17 is an floating type</a:t>
            </a:r>
          </a:p>
          <a:p>
            <a:r>
              <a:rPr lang="en-US" sz="1700"/>
              <a:t>The type defines the operation you can do with the object</a:t>
            </a:r>
          </a:p>
          <a:p>
            <a:r>
              <a:rPr lang="en-US" sz="1700"/>
              <a:t>And every object has attributes and methods – Object oriented language!</a:t>
            </a:r>
          </a:p>
          <a:p>
            <a:pPr lvl="1"/>
            <a:endParaRPr lang="en-US" sz="1700"/>
          </a:p>
          <a:p>
            <a:endParaRPr lang="en-US" sz="170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7A4016BF-C7EF-4801-8CB8-F23C17DD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97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CDF5B7DD-D84A-483E-BC83-6FFDB59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Variables</a:t>
            </a:r>
          </a:p>
        </p:txBody>
      </p:sp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B36408EA-DFB9-484D-8B0E-D996C5A2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A variable is a named reference to an object</a:t>
            </a:r>
          </a:p>
          <a:p>
            <a:pPr lvl="1"/>
            <a:r>
              <a:rPr lang="en-US" dirty="0"/>
              <a:t>Operations on an variable use the object referenced</a:t>
            </a:r>
          </a:p>
          <a:p>
            <a:pPr lvl="1"/>
            <a:r>
              <a:rPr lang="en-US" dirty="0"/>
              <a:t>Operations is constrained by the type of object</a:t>
            </a:r>
          </a:p>
          <a:p>
            <a:r>
              <a:rPr lang="en-US" sz="2400"/>
              <a:t>A variable is modified by assigning a different object</a:t>
            </a:r>
          </a:p>
          <a:p>
            <a:r>
              <a:rPr lang="en-US" sz="2400"/>
              <a:t>May reference any type of object</a:t>
            </a:r>
          </a:p>
          <a:p>
            <a:r>
              <a:rPr lang="en-US" sz="2400"/>
              <a:t>Example</a:t>
            </a:r>
          </a:p>
          <a:p>
            <a:pPr lvl="1"/>
            <a:r>
              <a:rPr lang="en-US"/>
              <a:t>Myvar</a:t>
            </a:r>
            <a:r>
              <a:rPr lang="en-US" dirty="0"/>
              <a:t> = ‘Ulf’</a:t>
            </a:r>
          </a:p>
          <a:p>
            <a:pPr lvl="1"/>
            <a:r>
              <a:rPr lang="en-US"/>
              <a:t>Myvar</a:t>
            </a:r>
            <a:r>
              <a:rPr lang="en-US" dirty="0"/>
              <a:t> = 1</a:t>
            </a:r>
          </a:p>
          <a:p>
            <a:endParaRPr lang="en-US" sz="240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7A4016BF-C7EF-4801-8CB8-F23C17DD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7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1E6433A-FFD3-48B5-8142-1B762B90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from a text file with .</a:t>
            </a:r>
            <a:r>
              <a:rPr lang="en-US" dirty="0" err="1"/>
              <a:t>py</a:t>
            </a:r>
            <a:r>
              <a:rPr lang="en-US" dirty="0"/>
              <a:t>  extension </a:t>
            </a:r>
            <a:r>
              <a:rPr lang="en-US" dirty="0">
                <a:sym typeface="Wingdings" panose="05000000000000000000" pitchFamily="2" charset="2"/>
              </a:rPr>
              <a:t> a Python program</a:t>
            </a:r>
          </a:p>
          <a:p>
            <a:r>
              <a:rPr lang="en-US" dirty="0">
                <a:sym typeface="Wingdings" panose="05000000000000000000" pitchFamily="2" charset="2"/>
              </a:rPr>
              <a:t>Converts source code statements into byte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Byte code is machine architecture independent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Byte code has .</a:t>
            </a:r>
            <a:r>
              <a:rPr lang="en-US" dirty="0" err="1">
                <a:sym typeface="Wingdings" panose="05000000000000000000" pitchFamily="2" charset="2"/>
              </a:rPr>
              <a:t>pyc</a:t>
            </a:r>
            <a:r>
              <a:rPr lang="en-US" dirty="0">
                <a:sym typeface="Wingdings" panose="05000000000000000000" pitchFamily="2" charset="2"/>
              </a:rPr>
              <a:t> extension</a:t>
            </a:r>
          </a:p>
          <a:p>
            <a:pPr lvl="1"/>
            <a:endParaRPr lang="en-US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320A38DC-69D6-419B-9E9F-0D6E4AD6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8DE070D-45AF-4946-97B7-0600A902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Intepreter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C199807-B0DC-4B45-A389-E255CEF3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3654425"/>
            <a:ext cx="98964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1E6433A-FFD3-48B5-8142-1B762B90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Byte code is executed by the Python Virtual Machine – PVM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Operating system dependent</a:t>
            </a:r>
          </a:p>
          <a:p>
            <a:pPr marL="268287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320A38DC-69D6-419B-9E9F-0D6E4AD6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8DE070D-45AF-4946-97B7-0600A902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Execution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C7BD579-F151-4E8D-A200-45D5C239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3280299"/>
            <a:ext cx="9734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4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110969C-29A5-4846-B0AE-8DD153B5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Philosophy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F00E8162-BE0A-4DC1-9667-4D9D5F0D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Platshållare för innehåll 1">
            <a:extLst>
              <a:ext uri="{FF2B5EF4-FFF2-40B4-BE49-F238E27FC236}">
                <a16:creationId xmlns:a16="http://schemas.microsoft.com/office/drawing/2014/main" id="{7C774FCD-24FA-40B6-8CA3-904D88BC7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445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569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E3E53B-08E3-44B5-8B93-DB147DFF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A82FB-3B15-4740-A2A0-5C4C6FD7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Flödeskontroll – The If </a:t>
            </a:r>
            <a:r>
              <a:rPr lang="sv-SE" dirty="0" err="1"/>
              <a:t>statement</a:t>
            </a:r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2024D-A956-428B-B3A2-FD785F89D8A2}"/>
              </a:ext>
            </a:extLst>
          </p:cNvPr>
          <p:cNvSpPr txBox="1"/>
          <p:nvPr/>
        </p:nvSpPr>
        <p:spPr>
          <a:xfrm>
            <a:off x="924128" y="1974715"/>
            <a:ext cx="8939719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accent1"/>
                </a:solidFill>
              </a:rPr>
              <a:t>Utvärderar ett uttrycks (expression) </a:t>
            </a:r>
            <a:r>
              <a:rPr lang="sv-SE" sz="2400" dirty="0" err="1">
                <a:solidFill>
                  <a:schemeClr val="accent1"/>
                </a:solidFill>
              </a:rPr>
              <a:t>Boolean</a:t>
            </a:r>
            <a:r>
              <a:rPr lang="sv-SE" sz="2400" dirty="0">
                <a:solidFill>
                  <a:schemeClr val="accent1"/>
                </a:solidFill>
              </a:rPr>
              <a:t> värde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accent1"/>
                </a:solidFill>
              </a:rPr>
              <a:t>1 = </a:t>
            </a:r>
            <a:r>
              <a:rPr lang="sv-SE" sz="2400" dirty="0" err="1">
                <a:solidFill>
                  <a:schemeClr val="accent1"/>
                </a:solidFill>
              </a:rPr>
              <a:t>True</a:t>
            </a:r>
            <a:endParaRPr lang="sv-SE" sz="240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accent1"/>
                </a:solidFill>
              </a:rPr>
              <a:t>0 = </a:t>
            </a:r>
            <a:r>
              <a:rPr lang="sv-SE" sz="2400" dirty="0" err="1">
                <a:solidFill>
                  <a:schemeClr val="accent1"/>
                </a:solidFill>
              </a:rPr>
              <a:t>False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CA172-65C5-4007-BFC0-1C9A7B348461}"/>
              </a:ext>
            </a:extLst>
          </p:cNvPr>
          <p:cNvSpPr txBox="1"/>
          <p:nvPr/>
        </p:nvSpPr>
        <p:spPr>
          <a:xfrm>
            <a:off x="4299626" y="2873456"/>
            <a:ext cx="5564221" cy="528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if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  <a:r>
              <a:rPr lang="sv-SE" sz="2400" dirty="0" err="1">
                <a:solidFill>
                  <a:schemeClr val="accent1"/>
                </a:solidFill>
              </a:rPr>
              <a:t>condition</a:t>
            </a:r>
            <a:r>
              <a:rPr lang="sv-SE" sz="2400" dirty="0">
                <a:solidFill>
                  <a:schemeClr val="accent1"/>
                </a:solidFill>
              </a:rPr>
              <a:t> A: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 </a:t>
            </a:r>
            <a:r>
              <a:rPr lang="sv-SE" sz="2400" dirty="0" err="1">
                <a:solidFill>
                  <a:schemeClr val="accent1"/>
                </a:solidFill>
              </a:rPr>
              <a:t>blockA</a:t>
            </a: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elif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  <a:r>
              <a:rPr lang="sv-SE" sz="2400" dirty="0" err="1">
                <a:solidFill>
                  <a:schemeClr val="accent1"/>
                </a:solidFill>
              </a:rPr>
              <a:t>condition</a:t>
            </a:r>
            <a:r>
              <a:rPr lang="sv-SE" sz="2400" dirty="0">
                <a:solidFill>
                  <a:schemeClr val="accent1"/>
                </a:solidFill>
              </a:rPr>
              <a:t> B: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</a:t>
            </a:r>
            <a:r>
              <a:rPr lang="sv-SE" sz="2400" dirty="0" err="1">
                <a:solidFill>
                  <a:schemeClr val="accent1"/>
                </a:solidFill>
              </a:rPr>
              <a:t>blockB</a:t>
            </a: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elif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  <a:r>
              <a:rPr lang="sv-SE" sz="2400" dirty="0" err="1">
                <a:solidFill>
                  <a:schemeClr val="accent1"/>
                </a:solidFill>
              </a:rPr>
              <a:t>condition</a:t>
            </a:r>
            <a:r>
              <a:rPr lang="sv-SE" sz="2400" dirty="0">
                <a:solidFill>
                  <a:schemeClr val="accent1"/>
                </a:solidFill>
              </a:rPr>
              <a:t> C: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</a:t>
            </a:r>
            <a:r>
              <a:rPr lang="sv-SE" sz="2400" dirty="0" err="1">
                <a:solidFill>
                  <a:schemeClr val="accent1"/>
                </a:solidFill>
              </a:rPr>
              <a:t>blockC</a:t>
            </a: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else</a:t>
            </a:r>
            <a:r>
              <a:rPr lang="sv-SE" sz="24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”Do </a:t>
            </a:r>
            <a:r>
              <a:rPr lang="sv-SE" sz="2400" dirty="0" err="1">
                <a:solidFill>
                  <a:schemeClr val="accent1"/>
                </a:solidFill>
              </a:rPr>
              <a:t>something</a:t>
            </a:r>
            <a:r>
              <a:rPr lang="sv-SE" sz="2400" dirty="0">
                <a:solidFill>
                  <a:schemeClr val="accent1"/>
                </a:solidFill>
              </a:rPr>
              <a:t>”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01B4E-0103-4D21-9A18-EB75815A6C70}"/>
              </a:ext>
            </a:extLst>
          </p:cNvPr>
          <p:cNvSpPr txBox="1"/>
          <p:nvPr/>
        </p:nvSpPr>
        <p:spPr>
          <a:xfrm>
            <a:off x="515938" y="3933861"/>
            <a:ext cx="326849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dirty="0" err="1">
                <a:solidFill>
                  <a:schemeClr val="accent1"/>
                </a:solidFill>
              </a:rPr>
              <a:t>Indenteringen</a:t>
            </a:r>
            <a:r>
              <a:rPr lang="sv-SE" dirty="0">
                <a:solidFill>
                  <a:schemeClr val="accent1"/>
                </a:solidFill>
              </a:rPr>
              <a:t> definierar kodblocket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8520D0-C76D-4529-9770-6CF5842921D3}"/>
              </a:ext>
            </a:extLst>
          </p:cNvPr>
          <p:cNvCxnSpPr/>
          <p:nvPr/>
        </p:nvCxnSpPr>
        <p:spPr>
          <a:xfrm flipV="1">
            <a:off x="2976664" y="3560323"/>
            <a:ext cx="1536970" cy="37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858E31-26C1-45FA-B0E3-F7BD3C41CB18}"/>
              </a:ext>
            </a:extLst>
          </p:cNvPr>
          <p:cNvSpPr txBox="1"/>
          <p:nvPr/>
        </p:nvSpPr>
        <p:spPr>
          <a:xfrm>
            <a:off x="515938" y="4880142"/>
            <a:ext cx="326849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dirty="0" err="1">
                <a:solidFill>
                  <a:schemeClr val="accent1"/>
                </a:solidFill>
              </a:rPr>
              <a:t>Optional</a:t>
            </a:r>
            <a:r>
              <a:rPr lang="sv-SE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CCAFE-B96D-4D6D-8CD0-A4058FD10931}"/>
              </a:ext>
            </a:extLst>
          </p:cNvPr>
          <p:cNvCxnSpPr/>
          <p:nvPr/>
        </p:nvCxnSpPr>
        <p:spPr>
          <a:xfrm>
            <a:off x="1673157" y="5221774"/>
            <a:ext cx="2470826" cy="70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9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F1DAF-5C0B-4ACD-93E0-A625D41A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Funktion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1C8500-93D0-403B-BA8C-22B9D563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Funktioner är ett bra sätt att skapa återvinningsbar kod</a:t>
            </a:r>
          </a:p>
          <a:p>
            <a:pPr lvl="1"/>
            <a:r>
              <a:rPr lang="en-US" sz="2000"/>
              <a:t>Nödvändigt att förstå om man vill bli riktigt effektiv i Python och data analys</a:t>
            </a:r>
          </a:p>
          <a:p>
            <a:r>
              <a:rPr lang="en-US" sz="2000"/>
              <a:t>Det är också nödvändigt att förstå begreppet när man kommer in på klasser och objekt</a:t>
            </a:r>
          </a:p>
          <a:p>
            <a:pPr lvl="1"/>
            <a:r>
              <a:rPr lang="en-US" sz="2000"/>
              <a:t>Man kan förändra status på sitt objekt, det gör man via en funktion men om det sker i en klass så kallas det </a:t>
            </a:r>
            <a:r>
              <a:rPr lang="en-US" sz="2000" u="sng"/>
              <a:t>metod</a:t>
            </a:r>
            <a:r>
              <a:rPr lang="en-US" sz="2000"/>
              <a:t>. Mer om det senare.</a:t>
            </a:r>
          </a:p>
          <a:p>
            <a:r>
              <a:rPr lang="en-US" sz="2000"/>
              <a:t>Idén bakom en funktion</a:t>
            </a:r>
          </a:p>
          <a:p>
            <a:pPr lvl="1"/>
            <a:r>
              <a:rPr lang="en-US" sz="2000"/>
              <a:t>Skicka in argument som returnerar ett resultat.</a:t>
            </a:r>
          </a:p>
          <a:p>
            <a:pPr lvl="1"/>
            <a:r>
              <a:rPr lang="en-US" sz="2000"/>
              <a:t>Ger möjlighet att skapa ett centralt repository av logik som kan återanvändas på flera ställer</a:t>
            </a:r>
          </a:p>
          <a:p>
            <a:pPr lvl="1"/>
            <a:r>
              <a:rPr lang="en-US" sz="2000"/>
              <a:t>Är också ett utmärkt sätt att manipulera data på radnivå i pandas – mer om det senare.</a:t>
            </a:r>
          </a:p>
          <a:p>
            <a:pPr lvl="1"/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9D7C9-C64A-451A-A563-35F7DB9D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Innehåll och struktur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6031" y="963877"/>
            <a:ext cx="689440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 dirty="0"/>
              <a:t>Python </a:t>
            </a:r>
            <a:r>
              <a:rPr lang="en-US" sz="2000" dirty="0" err="1"/>
              <a:t>teori</a:t>
            </a:r>
            <a:r>
              <a:rPr lang="en-US" sz="2000" dirty="0"/>
              <a:t> – </a:t>
            </a:r>
            <a:r>
              <a:rPr lang="en-US" sz="2000" dirty="0" err="1"/>
              <a:t>centrala</a:t>
            </a:r>
            <a:r>
              <a:rPr lang="en-US" sz="2000" dirty="0"/>
              <a:t> </a:t>
            </a:r>
            <a:r>
              <a:rPr lang="en-US" sz="2000" dirty="0" err="1"/>
              <a:t>datatyper</a:t>
            </a:r>
            <a:r>
              <a:rPr lang="en-US" sz="2000" dirty="0"/>
              <a:t> </a:t>
            </a:r>
            <a:r>
              <a:rPr lang="en-US" sz="2000" dirty="0" err="1"/>
              <a:t>och</a:t>
            </a:r>
            <a:r>
              <a:rPr lang="en-US" sz="2000" dirty="0"/>
              <a:t> </a:t>
            </a:r>
            <a:r>
              <a:rPr lang="en-US" sz="2000" dirty="0" err="1"/>
              <a:t>objekt</a:t>
            </a:r>
            <a:r>
              <a:rPr lang="en-US" sz="2000" dirty="0"/>
              <a:t>, </a:t>
            </a:r>
            <a:r>
              <a:rPr lang="en-US" sz="2000" dirty="0" err="1"/>
              <a:t>funktioner</a:t>
            </a:r>
            <a:r>
              <a:rPr lang="en-US" sz="2000" dirty="0"/>
              <a:t> </a:t>
            </a:r>
            <a:r>
              <a:rPr lang="en-US" sz="2000" dirty="0" err="1"/>
              <a:t>samt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mycket</a:t>
            </a:r>
            <a:r>
              <a:rPr lang="en-US" sz="2000" dirty="0"/>
              <a:t> </a:t>
            </a:r>
            <a:r>
              <a:rPr lang="en-US" sz="2000" dirty="0" err="1"/>
              <a:t>översiktlig</a:t>
            </a:r>
            <a:r>
              <a:rPr lang="en-US" sz="2000" dirty="0"/>
              <a:t> </a:t>
            </a:r>
            <a:r>
              <a:rPr lang="en-US" sz="2000" dirty="0" err="1"/>
              <a:t>genomgång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objektorienterad</a:t>
            </a:r>
            <a:r>
              <a:rPr lang="en-US" sz="2000" dirty="0"/>
              <a:t> </a:t>
            </a:r>
            <a:r>
              <a:rPr lang="en-US" sz="2000" dirty="0" err="1"/>
              <a:t>programmering</a:t>
            </a:r>
            <a:endParaRPr lang="en-US" sz="2000" dirty="0"/>
          </a:p>
          <a:p>
            <a:pPr lvl="0"/>
            <a:r>
              <a:rPr lang="en-US" sz="2000" dirty="0" err="1"/>
              <a:t>Genomgång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Jupyter</a:t>
            </a:r>
            <a:r>
              <a:rPr lang="en-US" sz="2000" dirty="0"/>
              <a:t> notebook: GUI </a:t>
            </a:r>
            <a:r>
              <a:rPr lang="en-US" sz="2000" dirty="0" err="1"/>
              <a:t>för</a:t>
            </a:r>
            <a:r>
              <a:rPr lang="en-US" sz="2000" dirty="0"/>
              <a:t> data </a:t>
            </a:r>
            <a:r>
              <a:rPr lang="en-US" sz="2000" dirty="0" err="1"/>
              <a:t>analys</a:t>
            </a:r>
            <a:endParaRPr lang="en-US" sz="2000" dirty="0"/>
          </a:p>
          <a:p>
            <a:pPr lvl="1"/>
            <a:r>
              <a:rPr lang="en-US" sz="2000" dirty="0" err="1"/>
              <a:t>Hur</a:t>
            </a:r>
            <a:r>
              <a:rPr lang="en-US" sz="2000" dirty="0"/>
              <a:t> man </a:t>
            </a:r>
            <a:r>
              <a:rPr lang="en-US" sz="2000" dirty="0" err="1"/>
              <a:t>arbetar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cellerna</a:t>
            </a:r>
            <a:r>
              <a:rPr lang="en-US" sz="2000" dirty="0"/>
              <a:t>, </a:t>
            </a:r>
            <a:r>
              <a:rPr lang="en-US" sz="2000" dirty="0" err="1"/>
              <a:t>hur</a:t>
            </a:r>
            <a:r>
              <a:rPr lang="en-US" sz="2000" dirty="0"/>
              <a:t> man </a:t>
            </a:r>
            <a:r>
              <a:rPr lang="en-US" sz="2000" dirty="0" err="1"/>
              <a:t>söker</a:t>
            </a:r>
            <a:r>
              <a:rPr lang="en-US" sz="2000" dirty="0"/>
              <a:t> </a:t>
            </a:r>
            <a:r>
              <a:rPr lang="en-US" sz="2000" dirty="0" err="1"/>
              <a:t>hjälp</a:t>
            </a:r>
            <a:r>
              <a:rPr lang="en-US" sz="2000" dirty="0"/>
              <a:t>, </a:t>
            </a:r>
            <a:r>
              <a:rPr lang="en-US" sz="2000" dirty="0" err="1"/>
              <a:t>hur</a:t>
            </a:r>
            <a:r>
              <a:rPr lang="en-US" sz="2000" dirty="0"/>
              <a:t> man </a:t>
            </a:r>
            <a:r>
              <a:rPr lang="en-US" sz="2000" dirty="0" err="1"/>
              <a:t>skriver</a:t>
            </a:r>
            <a:r>
              <a:rPr lang="en-US" sz="2000" dirty="0"/>
              <a:t> </a:t>
            </a:r>
            <a:r>
              <a:rPr lang="en-US" sz="2000" dirty="0" err="1"/>
              <a:t>kommentarer</a:t>
            </a:r>
            <a:r>
              <a:rPr lang="en-US" sz="2000" dirty="0"/>
              <a:t> mm</a:t>
            </a:r>
          </a:p>
          <a:p>
            <a:pPr lvl="0"/>
            <a:r>
              <a:rPr lang="en-US" sz="2000" dirty="0" err="1"/>
              <a:t>Genomgång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pandas 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håller</a:t>
            </a:r>
            <a:r>
              <a:rPr lang="en-US" sz="2000" dirty="0"/>
              <a:t> de </a:t>
            </a:r>
            <a:r>
              <a:rPr lang="en-US" sz="2000" dirty="0" err="1"/>
              <a:t>centrala</a:t>
            </a:r>
            <a:r>
              <a:rPr lang="en-US" sz="2000" dirty="0"/>
              <a:t> </a:t>
            </a:r>
            <a:r>
              <a:rPr lang="en-US" sz="2000" dirty="0" err="1"/>
              <a:t>delarna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analytisk</a:t>
            </a:r>
            <a:r>
              <a:rPr lang="en-US" sz="2000" dirty="0"/>
              <a:t> </a:t>
            </a:r>
            <a:r>
              <a:rPr lang="en-US" sz="2000" dirty="0" err="1"/>
              <a:t>kärnprocess</a:t>
            </a:r>
            <a:endParaRPr lang="en-US" sz="2000" dirty="0"/>
          </a:p>
          <a:p>
            <a:pPr lvl="1"/>
            <a:r>
              <a:rPr lang="en-US" sz="2000" dirty="0" err="1"/>
              <a:t>Datahantering</a:t>
            </a:r>
            <a:r>
              <a:rPr lang="en-US" sz="2000" dirty="0"/>
              <a:t> &amp; </a:t>
            </a:r>
            <a:r>
              <a:rPr lang="en-US" sz="2000" dirty="0" err="1"/>
              <a:t>Visualisering</a:t>
            </a:r>
            <a:endParaRPr lang="en-US" sz="2000" dirty="0"/>
          </a:p>
          <a:p>
            <a:r>
              <a:rPr lang="en-US" sz="2000" dirty="0" err="1"/>
              <a:t>Exempel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data pipeline </a:t>
            </a:r>
            <a:r>
              <a:rPr lang="en-US" sz="2000" dirty="0" err="1"/>
              <a:t>utvecklad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SciKit</a:t>
            </a:r>
            <a:r>
              <a:rPr lang="en-US" sz="2000" dirty="0"/>
              <a:t> learn med </a:t>
            </a:r>
            <a:r>
              <a:rPr lang="en-US" sz="2000" dirty="0" err="1"/>
              <a:t>tillhörande</a:t>
            </a:r>
            <a:r>
              <a:rPr lang="en-US" sz="2000" dirty="0"/>
              <a:t> </a:t>
            </a:r>
            <a:r>
              <a:rPr lang="en-US" sz="2000" dirty="0" err="1"/>
              <a:t>modellutveckling</a:t>
            </a:r>
            <a:r>
              <a:rPr lang="en-US" sz="2000" dirty="0"/>
              <a:t> </a:t>
            </a:r>
            <a:r>
              <a:rPr lang="en-US" sz="2000" dirty="0" err="1"/>
              <a:t>och</a:t>
            </a:r>
            <a:r>
              <a:rPr lang="en-US" sz="2000" dirty="0"/>
              <a:t> </a:t>
            </a:r>
            <a:r>
              <a:rPr lang="en-US" sz="2000" dirty="0" err="1"/>
              <a:t>utvärdering</a:t>
            </a:r>
            <a:endParaRPr lang="en-US" sz="2000" dirty="0"/>
          </a:p>
          <a:p>
            <a:r>
              <a:rPr lang="en-US" sz="2000" dirty="0" err="1"/>
              <a:t>Praktiskt</a:t>
            </a:r>
            <a:r>
              <a:rPr lang="en-US" sz="2000" dirty="0"/>
              <a:t> </a:t>
            </a:r>
            <a:r>
              <a:rPr lang="en-US" sz="2000" dirty="0" err="1"/>
              <a:t>övning</a:t>
            </a:r>
            <a:endParaRPr lang="en-US" sz="2000" dirty="0"/>
          </a:p>
          <a:p>
            <a:pPr lvl="1"/>
            <a:r>
              <a:rPr lang="en-US" sz="2000" dirty="0"/>
              <a:t>Ta </a:t>
            </a:r>
            <a:r>
              <a:rPr lang="en-US" sz="2000" dirty="0" err="1"/>
              <a:t>fram</a:t>
            </a:r>
            <a:r>
              <a:rPr lang="en-US" sz="2000" dirty="0"/>
              <a:t> </a:t>
            </a:r>
            <a:r>
              <a:rPr lang="en-US" sz="2000" dirty="0" err="1"/>
              <a:t>grundläggande</a:t>
            </a:r>
            <a:r>
              <a:rPr lang="en-US" sz="2000" dirty="0"/>
              <a:t> </a:t>
            </a:r>
            <a:r>
              <a:rPr lang="en-US" sz="2000" dirty="0" err="1"/>
              <a:t>deskriptiv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med </a:t>
            </a:r>
            <a:r>
              <a:rPr lang="en-US" sz="2000" dirty="0" err="1"/>
              <a:t>tillhörande</a:t>
            </a:r>
            <a:r>
              <a:rPr lang="en-US" sz="2000" dirty="0"/>
              <a:t> </a:t>
            </a:r>
            <a:r>
              <a:rPr lang="en-US" sz="2000" dirty="0" err="1"/>
              <a:t>visualisering</a:t>
            </a:r>
            <a:r>
              <a:rPr lang="en-US" sz="2000" dirty="0"/>
              <a:t> med </a:t>
            </a:r>
            <a:r>
              <a:rPr lang="en-US" sz="2000" dirty="0" err="1"/>
              <a:t>Juputer</a:t>
            </a:r>
            <a:r>
              <a:rPr lang="en-US" sz="2000" dirty="0"/>
              <a:t> notebook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16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A9569-8F41-44CD-A7DF-8A35E71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E4C904-70E9-40A1-BC11-67856DDF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funktion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70E66-3588-4B33-9160-ADA0365C032D}"/>
              </a:ext>
            </a:extLst>
          </p:cNvPr>
          <p:cNvSpPr txBox="1"/>
          <p:nvPr/>
        </p:nvSpPr>
        <p:spPr>
          <a:xfrm>
            <a:off x="1460452" y="2159540"/>
            <a:ext cx="5000017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def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  <a:r>
              <a:rPr lang="sv-SE" sz="2400" dirty="0" err="1">
                <a:solidFill>
                  <a:schemeClr val="accent1"/>
                </a:solidFill>
              </a:rPr>
              <a:t>add</a:t>
            </a:r>
            <a:r>
              <a:rPr lang="sv-SE" sz="2400" dirty="0">
                <a:solidFill>
                  <a:schemeClr val="accent1"/>
                </a:solidFill>
              </a:rPr>
              <a:t>(</a:t>
            </a:r>
            <a:r>
              <a:rPr lang="sv-SE" sz="2400" dirty="0" err="1">
                <a:solidFill>
                  <a:schemeClr val="accent1"/>
                </a:solidFill>
              </a:rPr>
              <a:t>x,y</a:t>
            </a:r>
            <a:r>
              <a:rPr lang="sv-SE" sz="2400" dirty="0">
                <a:solidFill>
                  <a:schemeClr val="accent1"/>
                </a:solidFill>
              </a:rPr>
              <a:t>):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total = x + 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</a:t>
            </a:r>
            <a:r>
              <a:rPr lang="sv-SE" sz="2400" dirty="0" err="1">
                <a:solidFill>
                  <a:schemeClr val="accent1"/>
                </a:solidFill>
              </a:rPr>
              <a:t>return</a:t>
            </a:r>
            <a:r>
              <a:rPr lang="sv-SE" sz="2400" dirty="0">
                <a:solidFill>
                  <a:schemeClr val="accent1"/>
                </a:solidFill>
              </a:rPr>
              <a:t> total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C7607-4CEC-459B-A90F-AF0482F0DC35}"/>
              </a:ext>
            </a:extLst>
          </p:cNvPr>
          <p:cNvSpPr txBox="1"/>
          <p:nvPr/>
        </p:nvSpPr>
        <p:spPr>
          <a:xfrm>
            <a:off x="847609" y="1573841"/>
            <a:ext cx="19636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Namn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52E40-570C-4C70-84CF-88142CAC72C2}"/>
              </a:ext>
            </a:extLst>
          </p:cNvPr>
          <p:cNvSpPr txBox="1"/>
          <p:nvPr/>
        </p:nvSpPr>
        <p:spPr>
          <a:xfrm>
            <a:off x="2676409" y="1552759"/>
            <a:ext cx="19636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Argument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C87434-89B0-414B-8204-B704E51C6113}"/>
              </a:ext>
            </a:extLst>
          </p:cNvPr>
          <p:cNvCxnSpPr>
            <a:cxnSpLocks/>
          </p:cNvCxnSpPr>
          <p:nvPr/>
        </p:nvCxnSpPr>
        <p:spPr>
          <a:xfrm>
            <a:off x="1460452" y="1887773"/>
            <a:ext cx="679633" cy="27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30FB37-F987-4713-94F9-964E6BB0E0D6}"/>
              </a:ext>
            </a:extLst>
          </p:cNvPr>
          <p:cNvCxnSpPr/>
          <p:nvPr/>
        </p:nvCxnSpPr>
        <p:spPr>
          <a:xfrm flipH="1">
            <a:off x="2996119" y="1866691"/>
            <a:ext cx="145915" cy="3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6558EB-6DFB-4682-8E30-88ABA450B205}"/>
              </a:ext>
            </a:extLst>
          </p:cNvPr>
          <p:cNvSpPr txBox="1"/>
          <p:nvPr/>
        </p:nvSpPr>
        <p:spPr>
          <a:xfrm>
            <a:off x="4135557" y="2299424"/>
            <a:ext cx="19636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Returvärde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DBB6A-2099-4189-B00D-05E88D6D0808}"/>
              </a:ext>
            </a:extLst>
          </p:cNvPr>
          <p:cNvCxnSpPr/>
          <p:nvPr/>
        </p:nvCxnSpPr>
        <p:spPr>
          <a:xfrm flipH="1">
            <a:off x="3658251" y="2613356"/>
            <a:ext cx="981842" cy="65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48F402-3CC3-45E5-998F-3A198C5D1975}"/>
              </a:ext>
            </a:extLst>
          </p:cNvPr>
          <p:cNvSpPr txBox="1"/>
          <p:nvPr/>
        </p:nvSpPr>
        <p:spPr>
          <a:xfrm>
            <a:off x="676071" y="3878779"/>
            <a:ext cx="89056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Använda funktion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638D7-70DE-48A4-B782-CF47CF734AE8}"/>
              </a:ext>
            </a:extLst>
          </p:cNvPr>
          <p:cNvSpPr txBox="1"/>
          <p:nvPr/>
        </p:nvSpPr>
        <p:spPr>
          <a:xfrm>
            <a:off x="847609" y="4490900"/>
            <a:ext cx="3792484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var = </a:t>
            </a:r>
            <a:r>
              <a:rPr lang="sv-SE" sz="2400" dirty="0" err="1">
                <a:solidFill>
                  <a:schemeClr val="accent1"/>
                </a:solidFill>
              </a:rPr>
              <a:t>add</a:t>
            </a:r>
            <a:r>
              <a:rPr lang="sv-SE" sz="2400" dirty="0">
                <a:solidFill>
                  <a:schemeClr val="accent1"/>
                </a:solidFill>
              </a:rPr>
              <a:t>(10,10)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var = 20</a:t>
            </a:r>
          </a:p>
        </p:txBody>
      </p:sp>
    </p:spTree>
    <p:extLst>
      <p:ext uri="{BB962C8B-B14F-4D97-AF65-F5344CB8AC3E}">
        <p14:creationId xmlns:p14="http://schemas.microsoft.com/office/powerpoint/2010/main" val="1164571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8B6D3D-C1DB-4EE0-BBD9-3FFDE70E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787096"/>
            <a:ext cx="11160124" cy="1209023"/>
          </a:xfrm>
        </p:spPr>
        <p:txBody>
          <a:bodyPr>
            <a:normAutofit fontScale="62500" lnSpcReduction="20000"/>
          </a:bodyPr>
          <a:lstStyle/>
          <a:p>
            <a:r>
              <a:rPr lang="sv-SE" dirty="0"/>
              <a:t>Funktion som inte kräver ett eget namn</a:t>
            </a:r>
          </a:p>
          <a:p>
            <a:r>
              <a:rPr lang="sv-SE" dirty="0"/>
              <a:t>Referensen till objektet kan skickas till en variabel</a:t>
            </a:r>
          </a:p>
          <a:p>
            <a:r>
              <a:rPr lang="sv-SE" dirty="0"/>
              <a:t>Mycket användbart att känna till för en data analytiker i pandas, vi ska titta på några exempel på detta längre fram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B0D7DE-F776-4D6C-8FD8-4E92E96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5EFFE-D63F-4C07-9354-E642E84C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Anonym funktion –Lambda funktion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24005-4970-4F72-958E-7A40E28721BE}"/>
              </a:ext>
            </a:extLst>
          </p:cNvPr>
          <p:cNvSpPr txBox="1"/>
          <p:nvPr/>
        </p:nvSpPr>
        <p:spPr>
          <a:xfrm>
            <a:off x="838200" y="3600023"/>
            <a:ext cx="5301574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var = Lambda x, y : x + 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nyvalue</a:t>
            </a:r>
            <a:r>
              <a:rPr lang="sv-SE" sz="2400" dirty="0">
                <a:solidFill>
                  <a:schemeClr val="accent1"/>
                </a:solidFill>
              </a:rPr>
              <a:t> = var(10,10)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nyvalue</a:t>
            </a:r>
            <a:r>
              <a:rPr lang="sv-SE" sz="2400" dirty="0">
                <a:solidFill>
                  <a:schemeClr val="accent1"/>
                </a:solidFill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487492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18C792-CE74-419A-BFD6-2B0E401E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Intern dokumentation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4BEEF0-84EB-4193-82FF-183B0891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Kommentarer inleds med # : resten av raden </a:t>
            </a:r>
          </a:p>
          <a:p>
            <a:r>
              <a:rPr lang="en-US" sz="2400"/>
              <a:t>Inbyggda funktioner för att förstå typ av objekt samt objektets attribut</a:t>
            </a:r>
          </a:p>
          <a:p>
            <a:pPr lvl="1"/>
            <a:r>
              <a:rPr lang="en-US"/>
              <a:t>type(objekt): Visar typ av objekt</a:t>
            </a:r>
          </a:p>
          <a:p>
            <a:pPr lvl="1"/>
            <a:r>
              <a:rPr lang="en-US"/>
              <a:t>dir(objekt): Visar objektets olika attribut (state and behaviour)</a:t>
            </a:r>
          </a:p>
          <a:p>
            <a:pPr lvl="1"/>
            <a:r>
              <a:rPr lang="en-US"/>
              <a:t>help(objekt): Hjälpfunktion i Jupyter notebook</a:t>
            </a:r>
          </a:p>
          <a:p>
            <a:r>
              <a:rPr lang="en-US" sz="2400"/>
              <a:t>Om du behöver förstå en funktion i Jupyter notebook</a:t>
            </a:r>
          </a:p>
          <a:p>
            <a:pPr lvl="1"/>
            <a:r>
              <a:rPr lang="en-US"/>
              <a:t>?objekt.metod()</a:t>
            </a:r>
          </a:p>
          <a:p>
            <a:pPr lvl="1"/>
            <a:endParaRPr lang="en-US"/>
          </a:p>
          <a:p>
            <a:endParaRPr 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30C8FC-5023-4107-B39D-1E786C46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8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F27EBA-2C8E-494D-8D46-A96A6064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620842"/>
            <a:ext cx="11160124" cy="23138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Lists</a:t>
            </a:r>
          </a:p>
          <a:p>
            <a:pPr lvl="1"/>
            <a:r>
              <a:rPr lang="en-US" dirty="0"/>
              <a:t>Lists are places where you could collect other objects </a:t>
            </a:r>
          </a:p>
          <a:p>
            <a:pPr lvl="2"/>
            <a:r>
              <a:rPr lang="en-US" dirty="0"/>
              <a:t>Similar to arrays in other languages</a:t>
            </a:r>
          </a:p>
          <a:p>
            <a:pPr lvl="1"/>
            <a:r>
              <a:rPr lang="en-US" dirty="0"/>
              <a:t>Lists are ordered by their position </a:t>
            </a:r>
          </a:p>
          <a:p>
            <a:pPr lvl="2"/>
            <a:r>
              <a:rPr lang="en-US" dirty="0"/>
              <a:t>Slicing and concatenation</a:t>
            </a:r>
          </a:p>
          <a:p>
            <a:pPr lvl="1"/>
            <a:r>
              <a:rPr lang="en-US" dirty="0"/>
              <a:t>Lists are mutable </a:t>
            </a:r>
          </a:p>
          <a:p>
            <a:pPr lvl="2"/>
            <a:r>
              <a:rPr lang="en-US" dirty="0"/>
              <a:t>Grow and shrink in place and can contain any type of objects: heterogenous</a:t>
            </a:r>
          </a:p>
          <a:p>
            <a:pPr lvl="1"/>
            <a:r>
              <a:rPr lang="en-US" dirty="0"/>
              <a:t>Lists are </a:t>
            </a:r>
            <a:r>
              <a:rPr lang="en-US" dirty="0" err="1"/>
              <a:t>iterable</a:t>
            </a:r>
            <a:endParaRPr lang="en-US" dirty="0"/>
          </a:p>
          <a:p>
            <a:pPr lvl="2"/>
            <a:r>
              <a:rPr lang="en-US" dirty="0"/>
              <a:t>Possible to iterate over the list, a very powerful functionality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AEA99-163D-4BCA-BBE5-D79528E9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66351-ACF7-421D-8AC2-FAB2733C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85556" cy="1047750"/>
          </a:xfrm>
        </p:spPr>
        <p:txBody>
          <a:bodyPr/>
          <a:lstStyle/>
          <a:p>
            <a:r>
              <a:rPr lang="en-US" dirty="0"/>
              <a:t>Ordered collection object -List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8CB8E-2A02-4854-90F0-F32F383743CB}"/>
              </a:ext>
            </a:extLst>
          </p:cNvPr>
          <p:cNvSpPr/>
          <p:nvPr/>
        </p:nvSpPr>
        <p:spPr>
          <a:xfrm>
            <a:off x="1662544" y="5255490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’My’</a:t>
            </a:r>
            <a:endParaRPr lang="sv-SE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401DB-BAE1-4E6E-B90F-1D67A6BE5390}"/>
              </a:ext>
            </a:extLst>
          </p:cNvPr>
          <p:cNvSpPr/>
          <p:nvPr/>
        </p:nvSpPr>
        <p:spPr>
          <a:xfrm>
            <a:off x="2780140" y="5255490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r>
              <a:rPr lang="sv-SE" sz="1600" dirty="0" err="1">
                <a:solidFill>
                  <a:schemeClr val="tx1"/>
                </a:solidFill>
              </a:rPr>
              <a:t>Weight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endParaRPr lang="sv-SE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FE556-A7C0-41CD-ABCC-D88B095F5D23}"/>
              </a:ext>
            </a:extLst>
          </p:cNvPr>
          <p:cNvSpPr/>
          <p:nvPr/>
        </p:nvSpPr>
        <p:spPr>
          <a:xfrm>
            <a:off x="3897736" y="524625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’Is’</a:t>
            </a:r>
            <a:endParaRPr lang="sv-S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E4BAE-C6DF-487A-9EC5-A0A9656DCC16}"/>
              </a:ext>
            </a:extLst>
          </p:cNvPr>
          <p:cNvSpPr/>
          <p:nvPr/>
        </p:nvSpPr>
        <p:spPr>
          <a:xfrm>
            <a:off x="5015332" y="524625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60</a:t>
            </a:r>
            <a:endParaRPr lang="sv-SE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4D92F0-19AF-4B9A-A934-4E13D462388E}"/>
              </a:ext>
            </a:extLst>
          </p:cNvPr>
          <p:cNvSpPr/>
          <p:nvPr/>
        </p:nvSpPr>
        <p:spPr>
          <a:xfrm>
            <a:off x="6132928" y="524625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’Kg’</a:t>
            </a:r>
            <a:endParaRPr lang="sv-SE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06AD32-94FE-4D58-9EAC-12311EAF3296}"/>
              </a:ext>
            </a:extLst>
          </p:cNvPr>
          <p:cNvSpPr/>
          <p:nvPr/>
        </p:nvSpPr>
        <p:spPr>
          <a:xfrm>
            <a:off x="3611414" y="6142182"/>
            <a:ext cx="443346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FF1FD-BC9E-4BA8-886A-CE1D988E8390}"/>
              </a:ext>
            </a:extLst>
          </p:cNvPr>
          <p:cNvSpPr/>
          <p:nvPr/>
        </p:nvSpPr>
        <p:spPr>
          <a:xfrm>
            <a:off x="4054760" y="6142182"/>
            <a:ext cx="369458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51102-017A-4CB7-9E08-B6FC21B08A90}"/>
              </a:ext>
            </a:extLst>
          </p:cNvPr>
          <p:cNvSpPr/>
          <p:nvPr/>
        </p:nvSpPr>
        <p:spPr>
          <a:xfrm>
            <a:off x="4442685" y="6142182"/>
            <a:ext cx="443346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45E83-1D6E-432A-AF27-D8464C2BB1E7}"/>
              </a:ext>
            </a:extLst>
          </p:cNvPr>
          <p:cNvSpPr/>
          <p:nvPr/>
        </p:nvSpPr>
        <p:spPr>
          <a:xfrm>
            <a:off x="4886031" y="6142182"/>
            <a:ext cx="369458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51199-56CE-4F20-8C4A-C834B3414B18}"/>
              </a:ext>
            </a:extLst>
          </p:cNvPr>
          <p:cNvSpPr/>
          <p:nvPr/>
        </p:nvSpPr>
        <p:spPr>
          <a:xfrm>
            <a:off x="5255489" y="6142182"/>
            <a:ext cx="369458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A16C91-48D8-424F-A0AD-4405DF157530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2207490" y="5643418"/>
            <a:ext cx="1625597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FB6E06-963F-4F41-949A-F2627F37DE5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3325086" y="5643418"/>
            <a:ext cx="914403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56F310-DB95-456F-998D-C344248257B8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4442682" y="5634180"/>
            <a:ext cx="221676" cy="5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532E17-843C-4372-A3CD-DAB9E923C067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5070760" y="5634180"/>
            <a:ext cx="489518" cy="5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AC010-66FB-44E7-A30E-DA1F390EE4F2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5440218" y="5634180"/>
            <a:ext cx="1237656" cy="5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3D23B1-3570-4BCF-B376-76ADF29D9B5D}"/>
              </a:ext>
            </a:extLst>
          </p:cNvPr>
          <p:cNvSpPr txBox="1"/>
          <p:nvPr/>
        </p:nvSpPr>
        <p:spPr>
          <a:xfrm>
            <a:off x="5827174" y="6138413"/>
            <a:ext cx="134850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>
                <a:solidFill>
                  <a:schemeClr val="accent1"/>
                </a:solidFill>
              </a:rPr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5699BB-878E-4DB3-B592-779C0754D0CB}"/>
              </a:ext>
            </a:extLst>
          </p:cNvPr>
          <p:cNvSpPr txBox="1"/>
          <p:nvPr/>
        </p:nvSpPr>
        <p:spPr>
          <a:xfrm>
            <a:off x="7443538" y="5297100"/>
            <a:ext cx="134850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 err="1">
                <a:solidFill>
                  <a:schemeClr val="accent1"/>
                </a:solidFill>
              </a:rPr>
              <a:t>Value</a:t>
            </a:r>
            <a:endParaRPr lang="sv-SE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66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4518F-D1AF-4A74-862D-861523CC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dictionaries, items are stored and fetched by key instead of position</a:t>
            </a:r>
          </a:p>
          <a:p>
            <a:r>
              <a:rPr lang="en-US" dirty="0"/>
              <a:t>Dictionaries take the place as search table, look up table or other sort of aggregation</a:t>
            </a:r>
          </a:p>
          <a:p>
            <a:pPr lvl="1"/>
            <a:r>
              <a:rPr lang="en-US" dirty="0"/>
              <a:t>Compare with format in SAS</a:t>
            </a:r>
          </a:p>
          <a:p>
            <a:r>
              <a:rPr lang="en-US" dirty="0"/>
              <a:t>Dictionaries are also </a:t>
            </a:r>
            <a:r>
              <a:rPr lang="en-US" dirty="0" err="1"/>
              <a:t>iterable</a:t>
            </a:r>
            <a:r>
              <a:rPr lang="en-US" dirty="0"/>
              <a:t>, again – a very powerful functionality when creating dynamic code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A2FDCC-DE7A-4973-B3EE-399C8882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3F3BF8-E9AE-4B8A-91E3-62E52A5E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Unordered collection object -Dictionary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18829-643A-4AC6-8B9A-20F1DB691383}"/>
              </a:ext>
            </a:extLst>
          </p:cNvPr>
          <p:cNvSpPr/>
          <p:nvPr/>
        </p:nvSpPr>
        <p:spPr>
          <a:xfrm>
            <a:off x="1958108" y="456276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10</a:t>
            </a:r>
            <a:endParaRPr lang="sv-SE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DF39E-06F9-46BC-93FB-262AD78BD43A}"/>
              </a:ext>
            </a:extLst>
          </p:cNvPr>
          <p:cNvSpPr/>
          <p:nvPr/>
        </p:nvSpPr>
        <p:spPr>
          <a:xfrm>
            <a:off x="3694540" y="456276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100</a:t>
            </a:r>
            <a:endParaRPr lang="sv-SE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06DB2-C019-4C34-8518-94F2460A4A72}"/>
              </a:ext>
            </a:extLst>
          </p:cNvPr>
          <p:cNvSpPr/>
          <p:nvPr/>
        </p:nvSpPr>
        <p:spPr>
          <a:xfrm>
            <a:off x="5430972" y="456276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1000</a:t>
            </a:r>
            <a:endParaRPr lang="sv-S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17BF9-0A45-43A7-BF26-C11EAE7ABED9}"/>
              </a:ext>
            </a:extLst>
          </p:cNvPr>
          <p:cNvSpPr/>
          <p:nvPr/>
        </p:nvSpPr>
        <p:spPr>
          <a:xfrm>
            <a:off x="2549239" y="5573845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r>
              <a:rPr lang="sv-SE" sz="1600" dirty="0" err="1">
                <a:solidFill>
                  <a:schemeClr val="tx1"/>
                </a:solidFill>
              </a:rPr>
              <a:t>Low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endParaRPr lang="sv-SE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DC767-F68C-40AA-B07F-B50626C257F2}"/>
              </a:ext>
            </a:extLst>
          </p:cNvPr>
          <p:cNvSpPr/>
          <p:nvPr/>
        </p:nvSpPr>
        <p:spPr>
          <a:xfrm>
            <a:off x="3666835" y="5573845"/>
            <a:ext cx="1182256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’Medium’</a:t>
            </a:r>
            <a:endParaRPr lang="sv-SE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D47AC-C3F2-4B55-92E6-2D2FA97BE6CA}"/>
              </a:ext>
            </a:extLst>
          </p:cNvPr>
          <p:cNvSpPr/>
          <p:nvPr/>
        </p:nvSpPr>
        <p:spPr>
          <a:xfrm>
            <a:off x="4886026" y="556202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r>
              <a:rPr lang="sv-SE" sz="1600" dirty="0" err="1">
                <a:solidFill>
                  <a:schemeClr val="tx1"/>
                </a:solidFill>
              </a:rPr>
              <a:t>High</a:t>
            </a:r>
            <a:endParaRPr lang="sv-SE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4ABA28-3CA9-48A2-8DD0-7C5C88474BA3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503054" y="4950690"/>
            <a:ext cx="591131" cy="62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2E7D74-B09C-4746-B3B8-47C3426B948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239486" y="4950690"/>
            <a:ext cx="18477" cy="62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58DE4C-BC30-4B26-9ED8-5E289BE6D36D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430972" y="4950690"/>
            <a:ext cx="544946" cy="61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42A48A-673D-4584-A040-F92CEF21ABD8}"/>
              </a:ext>
            </a:extLst>
          </p:cNvPr>
          <p:cNvSpPr txBox="1"/>
          <p:nvPr/>
        </p:nvSpPr>
        <p:spPr>
          <a:xfrm>
            <a:off x="6096000" y="5588463"/>
            <a:ext cx="134850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 err="1">
                <a:solidFill>
                  <a:schemeClr val="accent1"/>
                </a:solidFill>
              </a:rPr>
              <a:t>Key</a:t>
            </a:r>
            <a:endParaRPr lang="sv-SE" sz="14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404D12-166C-4E75-8D2A-773A73E95FC1}"/>
              </a:ext>
            </a:extLst>
          </p:cNvPr>
          <p:cNvSpPr txBox="1"/>
          <p:nvPr/>
        </p:nvSpPr>
        <p:spPr>
          <a:xfrm>
            <a:off x="6770254" y="4613610"/>
            <a:ext cx="134850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 err="1">
                <a:solidFill>
                  <a:schemeClr val="accent1"/>
                </a:solidFill>
              </a:rPr>
              <a:t>Value</a:t>
            </a:r>
            <a:endParaRPr lang="sv-SE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8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1D14E7-08F4-4530-BF63-77E78E3BD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Moduler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1323F-E3BC-4ED1-8032-06D8B8DA2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65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08C85-27E0-43FB-AADF-B1F812CA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F9EAC-3783-4E18-BD9D-DD8FCA1B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400" dirty="0" err="1"/>
              <a:t>Moduler</a:t>
            </a:r>
            <a:r>
              <a:rPr lang="en-US" sz="2400" dirty="0"/>
              <a:t> </a:t>
            </a:r>
            <a:r>
              <a:rPr lang="en-US" sz="2400" dirty="0" err="1"/>
              <a:t>är</a:t>
            </a:r>
            <a:r>
              <a:rPr lang="en-US" sz="2400" dirty="0"/>
              <a:t> den </a:t>
            </a:r>
            <a:r>
              <a:rPr lang="en-US" sz="2400" dirty="0" err="1"/>
              <a:t>högsta</a:t>
            </a:r>
            <a:r>
              <a:rPr lang="en-US" sz="2400" dirty="0"/>
              <a:t> </a:t>
            </a:r>
            <a:r>
              <a:rPr lang="en-US" sz="2400" dirty="0" err="1"/>
              <a:t>programmeringsnivån</a:t>
            </a:r>
            <a:endParaRPr lang="en-US" sz="2400" dirty="0"/>
          </a:p>
          <a:p>
            <a:r>
              <a:rPr lang="en-US" sz="2400" dirty="0" err="1"/>
              <a:t>Innehåller</a:t>
            </a:r>
            <a:r>
              <a:rPr lang="en-US" sz="2400" dirty="0"/>
              <a:t> </a:t>
            </a:r>
            <a:r>
              <a:rPr lang="en-US" sz="2400" dirty="0" err="1"/>
              <a:t>klasser</a:t>
            </a:r>
            <a:r>
              <a:rPr lang="en-US" sz="2400" dirty="0"/>
              <a:t> </a:t>
            </a:r>
            <a:r>
              <a:rPr lang="en-US" sz="2400" dirty="0" err="1"/>
              <a:t>och</a:t>
            </a:r>
            <a:r>
              <a:rPr lang="en-US" sz="2400" dirty="0"/>
              <a:t> </a:t>
            </a:r>
            <a:r>
              <a:rPr lang="en-US" sz="2400" dirty="0" err="1"/>
              <a:t>funktioner</a:t>
            </a:r>
            <a:endParaRPr lang="en-US" sz="2400" dirty="0"/>
          </a:p>
          <a:p>
            <a:r>
              <a:rPr lang="en-US" sz="2400" dirty="0" err="1"/>
              <a:t>Funktioner</a:t>
            </a:r>
            <a:r>
              <a:rPr lang="en-US" sz="2400" dirty="0"/>
              <a:t> </a:t>
            </a:r>
            <a:r>
              <a:rPr lang="en-US" sz="2400" dirty="0" err="1"/>
              <a:t>innehåller</a:t>
            </a:r>
            <a:r>
              <a:rPr lang="en-US" sz="2400" dirty="0"/>
              <a:t> statements</a:t>
            </a:r>
          </a:p>
          <a:p>
            <a:pPr lvl="1"/>
            <a:r>
              <a:rPr lang="en-US" sz="2000" dirty="0" err="1"/>
              <a:t>Det</a:t>
            </a:r>
            <a:r>
              <a:rPr lang="en-US" sz="2000" dirty="0"/>
              <a:t> du </a:t>
            </a:r>
            <a:r>
              <a:rPr lang="en-US" sz="2000" dirty="0" err="1"/>
              <a:t>säger</a:t>
            </a:r>
            <a:r>
              <a:rPr lang="en-US" sz="2000" dirty="0"/>
              <a:t> </a:t>
            </a:r>
            <a:r>
              <a:rPr lang="en-US" sz="2000" dirty="0" err="1"/>
              <a:t>åt</a:t>
            </a:r>
            <a:r>
              <a:rPr lang="en-US" sz="2000" dirty="0"/>
              <a:t> Python </a:t>
            </a:r>
            <a:r>
              <a:rPr lang="en-US" sz="2000" dirty="0" err="1"/>
              <a:t>att</a:t>
            </a:r>
            <a:r>
              <a:rPr lang="en-US" sz="2000" dirty="0"/>
              <a:t> </a:t>
            </a:r>
            <a:r>
              <a:rPr lang="en-US" sz="2000" dirty="0" err="1"/>
              <a:t>utföra</a:t>
            </a:r>
            <a:endParaRPr lang="en-US" sz="2000" dirty="0"/>
          </a:p>
          <a:p>
            <a:r>
              <a:rPr lang="en-US" sz="2400" dirty="0"/>
              <a:t>Statements </a:t>
            </a:r>
            <a:r>
              <a:rPr lang="en-US" sz="2400" dirty="0" err="1"/>
              <a:t>innehåller</a:t>
            </a:r>
            <a:r>
              <a:rPr lang="en-US" sz="2400" dirty="0"/>
              <a:t> expressions</a:t>
            </a:r>
          </a:p>
          <a:p>
            <a:pPr lvl="1"/>
            <a:r>
              <a:rPr lang="en-US" sz="2000" dirty="0"/>
              <a:t>Expression </a:t>
            </a:r>
            <a:r>
              <a:rPr lang="en-US" sz="2000" dirty="0" err="1"/>
              <a:t>skapar</a:t>
            </a:r>
            <a:r>
              <a:rPr lang="en-US" sz="2000" dirty="0"/>
              <a:t> </a:t>
            </a:r>
            <a:r>
              <a:rPr lang="en-US" sz="2000" dirty="0" err="1"/>
              <a:t>eller</a:t>
            </a:r>
            <a:r>
              <a:rPr lang="en-US" sz="2000" dirty="0"/>
              <a:t> </a:t>
            </a:r>
            <a:r>
              <a:rPr lang="en-US" sz="2000" dirty="0" err="1"/>
              <a:t>bearbetar</a:t>
            </a:r>
            <a:r>
              <a:rPr lang="en-US" sz="2000" dirty="0"/>
              <a:t> </a:t>
            </a:r>
            <a:r>
              <a:rPr lang="en-US" sz="2000"/>
              <a:t>objekt</a:t>
            </a:r>
            <a:endParaRPr lang="en-US" sz="2000" dirty="0"/>
          </a:p>
          <a:p>
            <a:r>
              <a:rPr lang="en-US" sz="2400" dirty="0" err="1"/>
              <a:t>Moduler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förekomma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många</a:t>
            </a:r>
            <a:r>
              <a:rPr lang="en-US" sz="2400" dirty="0"/>
              <a:t> format </a:t>
            </a:r>
          </a:p>
          <a:p>
            <a:pPr lvl="1"/>
            <a:r>
              <a:rPr lang="en-US" dirty="0"/>
              <a:t>Vi </a:t>
            </a:r>
            <a:r>
              <a:rPr lang="en-US" dirty="0" err="1"/>
              <a:t>fokuserar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filer med </a:t>
            </a:r>
            <a:r>
              <a:rPr lang="en-US" dirty="0" err="1"/>
              <a:t>extensionen</a:t>
            </a:r>
            <a:r>
              <a:rPr lang="en-US" dirty="0"/>
              <a:t> 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ett</a:t>
            </a:r>
            <a:r>
              <a:rPr lang="en-US" dirty="0">
                <a:sym typeface="Wingdings" panose="05000000000000000000" pitchFamily="2" charset="2"/>
              </a:rPr>
              <a:t> python program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Moduler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måste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importeras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i</a:t>
            </a:r>
            <a:r>
              <a:rPr lang="en-US" sz="2400" dirty="0">
                <a:sym typeface="Wingdings" panose="05000000000000000000" pitchFamily="2" charset="2"/>
              </a:rPr>
              <a:t> Python </a:t>
            </a:r>
            <a:r>
              <a:rPr lang="en-US" sz="2400" dirty="0" err="1">
                <a:sym typeface="Wingdings" panose="05000000000000000000" pitchFamily="2" charset="2"/>
              </a:rPr>
              <a:t>miljön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för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att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kunna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användas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Sparas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objekt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namespace – </a:t>
            </a:r>
            <a:r>
              <a:rPr lang="en-US" dirty="0" err="1">
                <a:sym typeface="Wingdings" panose="05000000000000000000" pitchFamily="2" charset="2"/>
              </a:rPr>
              <a:t>igen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allt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Python </a:t>
            </a:r>
            <a:r>
              <a:rPr lang="en-US" dirty="0" err="1">
                <a:sym typeface="Wingdings" panose="05000000000000000000" pitchFamily="2" charset="2"/>
              </a:rPr>
              <a:t>är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objekt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FC902-1AF3-4C14-8087-8905D8B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65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BF723C-B82B-42CC-92E6-5994CF2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 av modul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B0BC80-5E73-488B-B1CE-08BF3ED8B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 Det finns lite olika alternativ</a:t>
            </a:r>
          </a:p>
          <a:p>
            <a:pPr lvl="1"/>
            <a:r>
              <a:rPr lang="en-US" sz="1700"/>
              <a:t>import </a:t>
            </a:r>
            <a:r>
              <a:rPr lang="en-US" sz="1700" i="1"/>
              <a:t>modulnamn</a:t>
            </a:r>
          </a:p>
          <a:p>
            <a:pPr lvl="2"/>
            <a:r>
              <a:rPr lang="en-US" sz="1700"/>
              <a:t>Skapar ett objekt av innehållet i modulen</a:t>
            </a:r>
          </a:p>
          <a:p>
            <a:pPr lvl="2"/>
            <a:r>
              <a:rPr lang="en-US" sz="1700"/>
              <a:t>Ger access till klasser och funktioner i modulen</a:t>
            </a:r>
          </a:p>
          <a:p>
            <a:pPr lvl="2"/>
            <a:r>
              <a:rPr lang="en-US" sz="1700" i="1"/>
              <a:t>modulnamn.class()</a:t>
            </a:r>
            <a:endParaRPr lang="en-US" sz="1700"/>
          </a:p>
          <a:p>
            <a:pPr lvl="1"/>
            <a:r>
              <a:rPr lang="en-US" sz="1700"/>
              <a:t>import </a:t>
            </a:r>
            <a:r>
              <a:rPr lang="en-US" sz="1700" i="1"/>
              <a:t>modulnamn</a:t>
            </a:r>
            <a:r>
              <a:rPr lang="en-US" sz="1700"/>
              <a:t> as </a:t>
            </a:r>
            <a:r>
              <a:rPr lang="en-US" sz="1700" i="1"/>
              <a:t>alias</a:t>
            </a:r>
          </a:p>
          <a:p>
            <a:pPr lvl="2"/>
            <a:r>
              <a:rPr lang="en-US" sz="1700"/>
              <a:t>Som ovan fast nu med alias när man anropar innehåll i modulen</a:t>
            </a:r>
          </a:p>
          <a:p>
            <a:pPr lvl="2"/>
            <a:r>
              <a:rPr lang="en-US" sz="1700" i="1"/>
              <a:t>alias.class()</a:t>
            </a:r>
          </a:p>
          <a:p>
            <a:pPr lvl="1"/>
            <a:r>
              <a:rPr lang="en-US" sz="1700"/>
              <a:t>from </a:t>
            </a:r>
            <a:r>
              <a:rPr lang="en-US" sz="1700" i="1"/>
              <a:t>modulnamn</a:t>
            </a:r>
            <a:r>
              <a:rPr lang="en-US" sz="1700"/>
              <a:t> import </a:t>
            </a:r>
            <a:r>
              <a:rPr lang="en-US" sz="1700" i="1"/>
              <a:t>function</a:t>
            </a:r>
          </a:p>
          <a:p>
            <a:pPr lvl="2"/>
            <a:r>
              <a:rPr lang="en-US" sz="1700"/>
              <a:t>Ger möjlighet att använda klassen direkt: </a:t>
            </a:r>
            <a:r>
              <a:rPr lang="en-US" sz="1700" i="1"/>
              <a:t>class()</a:t>
            </a:r>
          </a:p>
          <a:p>
            <a:pPr lvl="1"/>
            <a:r>
              <a:rPr lang="en-US" sz="1700"/>
              <a:t>from modulnamn import * </a:t>
            </a:r>
          </a:p>
          <a:p>
            <a:pPr lvl="2"/>
            <a:r>
              <a:rPr lang="en-US" sz="1700"/>
              <a:t>Obs – detta är inte att rekommendera.  Du kan ha klasser och funktioner som har samma namn i olika moduler. Vad kan hända med denna metod att importera?</a:t>
            </a:r>
          </a:p>
          <a:p>
            <a:pPr marL="536575" lvl="2"/>
            <a:endParaRPr lang="en-US" sz="17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A546B0-0220-4E91-AE07-452B102C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91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C9EF3-7E16-4FFD-9A0B-70EDE357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Grundläggande moduler data analys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46F2B-6F17-44E5-9408-02D497A4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1F5F84ED-14F5-42A9-869A-A1C6BDD58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5505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031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AA5718-35AC-49C0-BD82-312CAF88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 sz="5100">
                <a:solidFill>
                  <a:srgbClr val="FFFFFF"/>
                </a:solidFill>
              </a:rPr>
              <a:t>pandas- Grundmodul för statistisk analys</a:t>
            </a:r>
          </a:p>
        </p:txBody>
      </p:sp>
    </p:spTree>
    <p:extLst>
      <p:ext uri="{BB962C8B-B14F-4D97-AF65-F5344CB8AC3E}">
        <p14:creationId xmlns:p14="http://schemas.microsoft.com/office/powerpoint/2010/main" val="17605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53978A-3825-446E-9FCB-6D1BB019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Tre stycken notebookes med tillhörande data för att visa exempelkod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4A6F0C-6966-42FA-A7A5-74859E48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76288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/>
              <a:t>Grundkoncept.ipynb</a:t>
            </a:r>
            <a:endParaRPr lang="en-US" sz="2400" dirty="0"/>
          </a:p>
          <a:p>
            <a:pPr lvl="1"/>
            <a:r>
              <a:rPr lang="en-US" dirty="0" err="1"/>
              <a:t>Innehåller</a:t>
            </a:r>
            <a:r>
              <a:rPr lang="en-US" dirty="0"/>
              <a:t> </a:t>
            </a:r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centrala</a:t>
            </a:r>
            <a:r>
              <a:rPr lang="en-US" dirty="0"/>
              <a:t> </a:t>
            </a:r>
            <a:r>
              <a:rPr lang="en-US" dirty="0" err="1"/>
              <a:t>begrepp</a:t>
            </a:r>
            <a:endParaRPr lang="en-US" dirty="0"/>
          </a:p>
          <a:p>
            <a:r>
              <a:rPr lang="en-US" sz="2400" dirty="0" err="1"/>
              <a:t>ExempelNotebook.ipynb</a:t>
            </a:r>
            <a:endParaRPr lang="en-US" sz="2400" dirty="0"/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genomgång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centrala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grundläggande</a:t>
            </a:r>
            <a:r>
              <a:rPr lang="en-US" dirty="0"/>
              <a:t> </a:t>
            </a:r>
            <a:r>
              <a:rPr lang="en-US" dirty="0" err="1"/>
              <a:t>datahantering</a:t>
            </a:r>
            <a:endParaRPr lang="en-US" dirty="0"/>
          </a:p>
          <a:p>
            <a:r>
              <a:rPr lang="en-US" sz="2400" dirty="0" err="1"/>
              <a:t>RandomForrest_Veteran_charity_example.ipynb</a:t>
            </a:r>
            <a:endParaRPr lang="en-US" sz="2400" dirty="0"/>
          </a:p>
          <a:p>
            <a:pPr lvl="1"/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random </a:t>
            </a:r>
            <a:r>
              <a:rPr lang="en-US" dirty="0" err="1"/>
              <a:t>forrest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tillhörande</a:t>
            </a:r>
            <a:r>
              <a:rPr lang="en-US" dirty="0"/>
              <a:t> data pipeline </a:t>
            </a:r>
            <a:r>
              <a:rPr lang="en-US" dirty="0" err="1"/>
              <a:t>utvecklad</a:t>
            </a:r>
            <a:r>
              <a:rPr lang="en-US" dirty="0"/>
              <a:t> med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modulen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E30AC-1268-4AEC-86BA-F54A5CBB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5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948DF4-5B15-4850-BD79-D323A515E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2507532"/>
            <a:ext cx="11160124" cy="2683304"/>
          </a:xfrm>
        </p:spPr>
        <p:txBody>
          <a:bodyPr/>
          <a:lstStyle/>
          <a:p>
            <a:r>
              <a:rPr lang="sv-SE" dirty="0"/>
              <a:t>En klass som utvecklats för att arbeta med analys av strukturerat data</a:t>
            </a:r>
          </a:p>
          <a:p>
            <a:pPr lvl="1"/>
            <a:r>
              <a:rPr lang="sv-SE" dirty="0"/>
              <a:t>Rader och kolumner</a:t>
            </a:r>
          </a:p>
          <a:p>
            <a:r>
              <a:rPr lang="sv-SE" dirty="0"/>
              <a:t>Erbjuder en abstraktion som underlättar för en analytiker att fokusera på analys – inte på underliggande </a:t>
            </a:r>
            <a:r>
              <a:rPr lang="sv-SE" dirty="0" err="1"/>
              <a:t>Python</a:t>
            </a:r>
            <a:r>
              <a:rPr lang="sv-SE" dirty="0"/>
              <a:t> funktionalitet</a:t>
            </a:r>
          </a:p>
          <a:p>
            <a:r>
              <a:rPr lang="sv-SE" dirty="0"/>
              <a:t>Inspirerat av R och dess </a:t>
            </a:r>
            <a:r>
              <a:rPr lang="sv-SE" dirty="0" err="1"/>
              <a:t>DataFrame</a:t>
            </a:r>
            <a:r>
              <a:rPr lang="sv-SE" dirty="0"/>
              <a:t> koncept</a:t>
            </a:r>
          </a:p>
          <a:p>
            <a:endParaRPr lang="sv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79D34-1DB9-4884-B511-A9CB7514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6D4AC-5D5E-407B-9F4A-D45F82C9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56" y="392834"/>
            <a:ext cx="10585556" cy="1047750"/>
          </a:xfrm>
        </p:spPr>
        <p:txBody>
          <a:bodyPr/>
          <a:lstStyle/>
          <a:p>
            <a:r>
              <a:rPr lang="sv-SE" dirty="0"/>
              <a:t>pandas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88645-D11F-470F-973B-DBF70FBA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841" y="130193"/>
            <a:ext cx="3120523" cy="184386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F8328B-EB93-438A-A7BD-A726E0CB416D}"/>
              </a:ext>
            </a:extLst>
          </p:cNvPr>
          <p:cNvSpPr/>
          <p:nvPr/>
        </p:nvSpPr>
        <p:spPr>
          <a:xfrm>
            <a:off x="8714221" y="476251"/>
            <a:ext cx="2125230" cy="609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2097557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35E81-B248-4412-8763-8BC38DD2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Genomgång av pandas med </a:t>
            </a:r>
            <a:r>
              <a:rPr lang="sv-SE" dirty="0" err="1"/>
              <a:t>Jupyter</a:t>
            </a:r>
            <a:r>
              <a:rPr lang="sv-SE" dirty="0"/>
              <a:t> notebook – data </a:t>
            </a:r>
            <a:r>
              <a:rPr lang="sv-SE" dirty="0" err="1"/>
              <a:t>munging</a:t>
            </a:r>
            <a:r>
              <a:rPr lang="sv-SE" dirty="0"/>
              <a:t>, the </a:t>
            </a:r>
            <a:r>
              <a:rPr lang="sv-SE" dirty="0" err="1"/>
              <a:t>basics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B4C5-2061-421F-9EFC-FBAE5C7B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787096"/>
            <a:ext cx="4564063" cy="4162854"/>
          </a:xfrm>
        </p:spPr>
        <p:txBody>
          <a:bodyPr/>
          <a:lstStyle/>
          <a:p>
            <a:r>
              <a:rPr lang="sv-SE" sz="2000" dirty="0"/>
              <a:t>pandas grundläggande datastrukturer</a:t>
            </a:r>
          </a:p>
          <a:p>
            <a:r>
              <a:rPr lang="sv-SE" sz="2000" dirty="0"/>
              <a:t>Läsa in data i pandas</a:t>
            </a:r>
          </a:p>
          <a:p>
            <a:r>
              <a:rPr lang="sv-SE" sz="2000" dirty="0"/>
              <a:t>pandas datatyper </a:t>
            </a:r>
          </a:p>
          <a:p>
            <a:r>
              <a:rPr lang="sv-SE" sz="2000" dirty="0"/>
              <a:t>Skapa ny variabel</a:t>
            </a:r>
          </a:p>
          <a:p>
            <a:r>
              <a:rPr lang="sv-SE" sz="2000" dirty="0"/>
              <a:t>Hantera datum i Pandas</a:t>
            </a:r>
          </a:p>
          <a:p>
            <a:r>
              <a:rPr lang="sv-SE" sz="2000" dirty="0"/>
              <a:t>Filtrera med Pandas</a:t>
            </a:r>
          </a:p>
          <a:p>
            <a:r>
              <a:rPr lang="sv-SE" sz="2000" dirty="0"/>
              <a:t>Välja variabler i Pandas</a:t>
            </a:r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0ED77-D30D-471E-8D37-A7207288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4A67F8-558D-4E1B-9676-3F1E2CB4D7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465764" y="1787096"/>
            <a:ext cx="5119109" cy="3533049"/>
          </a:xfrm>
        </p:spPr>
        <p:txBody>
          <a:bodyPr/>
          <a:lstStyle/>
          <a:p>
            <a:r>
              <a:rPr lang="sv-SE" sz="2000" dirty="0"/>
              <a:t>Gruppera – </a:t>
            </a:r>
            <a:r>
              <a:rPr lang="sv-SE" sz="2000" dirty="0" err="1"/>
              <a:t>groupby</a:t>
            </a:r>
            <a:endParaRPr lang="sv-SE" sz="2000" dirty="0"/>
          </a:p>
          <a:p>
            <a:r>
              <a:rPr lang="sv-SE" sz="2000" dirty="0" err="1"/>
              <a:t>Apply</a:t>
            </a:r>
            <a:r>
              <a:rPr lang="sv-SE" sz="2000" dirty="0"/>
              <a:t> och lambda funktionen</a:t>
            </a:r>
          </a:p>
          <a:p>
            <a:pPr lvl="1"/>
            <a:r>
              <a:rPr lang="sv-SE" sz="2000" dirty="0"/>
              <a:t>Ger möjlighet till avancerad data manipulation</a:t>
            </a:r>
          </a:p>
          <a:p>
            <a:r>
              <a:rPr lang="sv-SE" sz="2000" dirty="0"/>
              <a:t>Slå ihop </a:t>
            </a:r>
            <a:r>
              <a:rPr lang="sv-SE" sz="2000" dirty="0" err="1"/>
              <a:t>dataset</a:t>
            </a:r>
            <a:endParaRPr lang="sv-SE" sz="2000" dirty="0"/>
          </a:p>
          <a:p>
            <a:r>
              <a:rPr lang="sv-SE" sz="2000" dirty="0" err="1"/>
              <a:t>Joina</a:t>
            </a:r>
            <a:r>
              <a:rPr lang="sv-SE" sz="2000" dirty="0"/>
              <a:t> </a:t>
            </a:r>
            <a:r>
              <a:rPr lang="sv-SE" sz="2000" dirty="0" err="1"/>
              <a:t>dataset</a:t>
            </a:r>
            <a:endParaRPr lang="sv-SE" sz="2000" dirty="0"/>
          </a:p>
          <a:p>
            <a:r>
              <a:rPr lang="sv-SE" sz="2000" dirty="0"/>
              <a:t>Split, </a:t>
            </a:r>
            <a:r>
              <a:rPr lang="sv-SE" sz="2000" dirty="0" err="1"/>
              <a:t>apply</a:t>
            </a:r>
            <a:r>
              <a:rPr lang="sv-SE" sz="2000" dirty="0"/>
              <a:t> and </a:t>
            </a:r>
            <a:r>
              <a:rPr lang="sv-SE" sz="2000" dirty="0" err="1"/>
              <a:t>combine</a:t>
            </a:r>
            <a:endParaRPr lang="sv-SE" sz="2000" dirty="0"/>
          </a:p>
          <a:p>
            <a:r>
              <a:rPr lang="sv-SE" sz="2000" dirty="0" err="1"/>
              <a:t>Dictionaries</a:t>
            </a:r>
            <a:r>
              <a:rPr lang="sv-SE" sz="2000" dirty="0"/>
              <a:t> och </a:t>
            </a:r>
            <a:r>
              <a:rPr lang="sv-SE" sz="2000" dirty="0" err="1"/>
              <a:t>map</a:t>
            </a:r>
            <a:r>
              <a:rPr lang="sv-SE" sz="2000" dirty="0"/>
              <a:t> funktionen</a:t>
            </a:r>
          </a:p>
          <a:p>
            <a:pPr lvl="1"/>
            <a:r>
              <a:rPr lang="sv-SE" sz="2000" dirty="0"/>
              <a:t>SAS formatlogik</a:t>
            </a:r>
          </a:p>
          <a:p>
            <a:r>
              <a:rPr lang="sv-SE" sz="2000" dirty="0"/>
              <a:t>Visualisera: </a:t>
            </a:r>
            <a:r>
              <a:rPr lang="sv-SE" sz="2000" dirty="0" err="1"/>
              <a:t>Matplotlib</a:t>
            </a:r>
            <a:endParaRPr lang="sv-SE" sz="20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4925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17C64F-CED8-41F4-B9FC-51235DE4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pandas grundläggande datastrukturer</a:t>
            </a:r>
            <a:br>
              <a:rPr lang="en-US" sz="4100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4BF35-A3AF-4A44-A10D-615D7A71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EEB5C3FA-81F2-4A34-B00E-90BCBE2F4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651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763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7F38FA-AE77-4183-9EA7-127D2A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Läsa in data i pandas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2F448C-63C5-4D95-BF13-BC773D3D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import pandas as pd</a:t>
            </a:r>
          </a:p>
          <a:p>
            <a:r>
              <a:rPr lang="en-US" sz="2400"/>
              <a:t>Läser in hela pandas modulen i python som ett objekt</a:t>
            </a:r>
          </a:p>
          <a:p>
            <a:r>
              <a:rPr lang="en-US" sz="2400"/>
              <a:t>På detta sätt blir alla modulens klasser och funktioner tillgängliga för python sessionen</a:t>
            </a:r>
          </a:p>
          <a:p>
            <a:r>
              <a:rPr lang="en-US" sz="2400"/>
              <a:t>Exempel</a:t>
            </a:r>
          </a:p>
          <a:p>
            <a:pPr lvl="1"/>
            <a:r>
              <a:rPr lang="en-US"/>
              <a:t>pd.funktion()</a:t>
            </a:r>
          </a:p>
          <a:p>
            <a:r>
              <a:rPr lang="en-US" sz="2400"/>
              <a:t>sas_df = pd.read_sas(parametrar)</a:t>
            </a:r>
          </a:p>
          <a:p>
            <a:r>
              <a:rPr lang="en-US" sz="2400"/>
              <a:t>cv_df = pd.read_cv(parametrar)</a:t>
            </a:r>
          </a:p>
          <a:p>
            <a:r>
              <a:rPr lang="en-US" sz="2400"/>
              <a:t>excel_df = pd.read_excel(parametrar)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F5E72-699E-4F26-BE9A-BEBF1FAC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88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16CE5-A80B-4BB0-924E-651E7A08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B4A53A-5875-47B5-8306-1B44990F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3" y="-186624"/>
            <a:ext cx="10585556" cy="1047750"/>
          </a:xfrm>
        </p:spPr>
        <p:txBody>
          <a:bodyPr/>
          <a:lstStyle/>
          <a:p>
            <a:r>
              <a:rPr lang="en-US" dirty="0"/>
              <a:t>Split-Apply-Combine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E0689-E5B8-4BCA-ADE5-2E225B8F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26" y="1630981"/>
            <a:ext cx="5775159" cy="4765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5D05B3-26C3-451B-90C7-CFDF956C58C3}"/>
              </a:ext>
            </a:extLst>
          </p:cNvPr>
          <p:cNvSpPr txBox="1"/>
          <p:nvPr/>
        </p:nvSpPr>
        <p:spPr>
          <a:xfrm>
            <a:off x="6714837" y="1828800"/>
            <a:ext cx="4784436" cy="102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1400" dirty="0">
                <a:solidFill>
                  <a:schemeClr val="accent1"/>
                </a:solidFill>
              </a:rPr>
              <a:t>pandas erbjuder optimerade funktioner för detta: </a:t>
            </a:r>
            <a:r>
              <a:rPr lang="sv-SE" sz="1400" dirty="0" err="1">
                <a:solidFill>
                  <a:schemeClr val="accent1"/>
                </a:solidFill>
              </a:rPr>
              <a:t>sum</a:t>
            </a:r>
            <a:r>
              <a:rPr lang="sv-SE" sz="1400" dirty="0">
                <a:solidFill>
                  <a:schemeClr val="accent1"/>
                </a:solidFill>
              </a:rPr>
              <a:t>(), </a:t>
            </a:r>
            <a:r>
              <a:rPr lang="sv-SE" sz="1400" dirty="0" err="1">
                <a:solidFill>
                  <a:schemeClr val="accent1"/>
                </a:solidFill>
              </a:rPr>
              <a:t>mean</a:t>
            </a:r>
            <a:r>
              <a:rPr lang="sv-SE" sz="1400" dirty="0">
                <a:solidFill>
                  <a:schemeClr val="accent1"/>
                </a:solidFill>
              </a:rPr>
              <a:t>() mm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1400" dirty="0">
                <a:solidFill>
                  <a:schemeClr val="accent1"/>
                </a:solidFill>
              </a:rPr>
              <a:t>Men du kan även skriva egna funktioner efter eget huvud i denna kontext – mycket kraftfullt!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0AB67-C0F3-469A-8AC8-EE1FE65CCE26}"/>
              </a:ext>
            </a:extLst>
          </p:cNvPr>
          <p:cNvSpPr txBox="1"/>
          <p:nvPr/>
        </p:nvSpPr>
        <p:spPr>
          <a:xfrm>
            <a:off x="1699490" y="883240"/>
            <a:ext cx="21058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>
                <a:solidFill>
                  <a:schemeClr val="accent1"/>
                </a:solidFill>
              </a:rPr>
              <a:t>groupby</a:t>
            </a:r>
            <a:r>
              <a:rPr lang="en-US" sz="1400" dirty="0">
                <a:solidFill>
                  <a:schemeClr val="accent1"/>
                </a:solidFill>
              </a:rPr>
              <a:t>(key)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D5D350-F121-4DF1-86D5-76665861879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752436" y="1169472"/>
            <a:ext cx="581891" cy="57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4F2C13-0B2D-46C7-A41F-26EFC0045BDD}"/>
              </a:ext>
            </a:extLst>
          </p:cNvPr>
          <p:cNvSpPr txBox="1"/>
          <p:nvPr/>
        </p:nvSpPr>
        <p:spPr>
          <a:xfrm>
            <a:off x="3576321" y="997687"/>
            <a:ext cx="33694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>
                <a:solidFill>
                  <a:schemeClr val="accent1"/>
                </a:solidFill>
              </a:rPr>
              <a:t>Applicera funktion på varje del  som returnerar skalär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44D0CD-9DEE-45C0-AD72-023F4E6C0852}"/>
              </a:ext>
            </a:extLst>
          </p:cNvPr>
          <p:cNvCxnSpPr>
            <a:cxnSpLocks/>
          </p:cNvCxnSpPr>
          <p:nvPr/>
        </p:nvCxnSpPr>
        <p:spPr>
          <a:xfrm flipH="1">
            <a:off x="4470401" y="1452800"/>
            <a:ext cx="193963" cy="29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09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5B993-8C82-4039-8E32-FB5B016FB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 sz="5600">
                <a:solidFill>
                  <a:srgbClr val="FFFFFF"/>
                </a:solidFill>
              </a:rPr>
              <a:t>Data Science i python – scikit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E646-AD01-4C7B-9E03-934E0545F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90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39A79A-80FF-4265-87C0-FD887C9B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C7498-1184-4892-965F-F42537E6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69520EE-7927-47AA-8384-E1DF40317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846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598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AFB0F-C16E-4F84-803F-2BA63B0F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Scikit-Learn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F3B10-6067-468B-B77F-CD82D15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47</a:t>
            </a:fld>
            <a:endParaRPr lang="en-US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DFC4C561-82D3-4677-8D8B-C24925ACA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9285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723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ACA0C-8CBF-42C1-B579-08B7A5A1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0C873-7682-424F-9969-5583962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Rekommenderad litteratur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FBA45-D269-45E2-AA33-1405E7C54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2" y="1872562"/>
            <a:ext cx="3671404" cy="4350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B9BCA-A143-4E4C-A463-AA320365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175" y="1872562"/>
            <a:ext cx="3355843" cy="4366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DC18A1-4F9E-4192-9CFB-64E90C6A9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49" y="1799270"/>
            <a:ext cx="3383759" cy="44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2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80CAE4-02A5-4F4D-AF94-2A23175F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Praktisk övning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08CBF-E143-433F-8A61-5FC077CD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54CC6D1E-7E9C-4890-8057-6F96B71F6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9331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5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AB321-A993-409D-B382-932626E0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0183AC-2536-4B6B-BCB5-A4DDEC09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0" y="0"/>
            <a:ext cx="10585556" cy="1047750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for 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EC1F1-F825-43A5-99E3-9567B6BB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30" y="1917247"/>
            <a:ext cx="7419542" cy="4384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67ED6-ADA4-4F9F-B082-CE812847A30F}"/>
              </a:ext>
            </a:extLst>
          </p:cNvPr>
          <p:cNvSpPr txBox="1"/>
          <p:nvPr/>
        </p:nvSpPr>
        <p:spPr>
          <a:xfrm>
            <a:off x="8848806" y="4309950"/>
            <a:ext cx="323611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Numeric Python – Linear algebra supported by array language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D05A-0286-4818-AD8B-5121DD4CD3E9}"/>
              </a:ext>
            </a:extLst>
          </p:cNvPr>
          <p:cNvSpPr txBox="1"/>
          <p:nvPr/>
        </p:nvSpPr>
        <p:spPr>
          <a:xfrm>
            <a:off x="7848520" y="2291587"/>
            <a:ext cx="400208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Machine Learning libraries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60BB9-F5AC-46F9-999B-1F807E555626}"/>
              </a:ext>
            </a:extLst>
          </p:cNvPr>
          <p:cNvSpPr txBox="1"/>
          <p:nvPr/>
        </p:nvSpPr>
        <p:spPr>
          <a:xfrm>
            <a:off x="8065871" y="3102403"/>
            <a:ext cx="400208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FD897-AED6-4075-9095-FEB2AA19C68E}"/>
              </a:ext>
            </a:extLst>
          </p:cNvPr>
          <p:cNvSpPr txBox="1"/>
          <p:nvPr/>
        </p:nvSpPr>
        <p:spPr>
          <a:xfrm>
            <a:off x="8189915" y="3200667"/>
            <a:ext cx="400208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Abstraction of </a:t>
            </a:r>
            <a:r>
              <a:rPr lang="en-US" sz="1600" dirty="0" err="1">
                <a:solidFill>
                  <a:schemeClr val="accent1"/>
                </a:solidFill>
              </a:rPr>
              <a:t>numPy</a:t>
            </a:r>
            <a:r>
              <a:rPr lang="en-US" sz="1600" dirty="0">
                <a:solidFill>
                  <a:schemeClr val="accent1"/>
                </a:solidFill>
              </a:rPr>
              <a:t>. Introduce the </a:t>
            </a:r>
            <a:r>
              <a:rPr lang="en-US" sz="1600" dirty="0" err="1">
                <a:solidFill>
                  <a:schemeClr val="accent1"/>
                </a:solidFill>
              </a:rPr>
              <a:t>DataFrame</a:t>
            </a:r>
            <a:r>
              <a:rPr lang="en-US" sz="1600" dirty="0">
                <a:solidFill>
                  <a:schemeClr val="accent1"/>
                </a:solidFill>
              </a:rPr>
              <a:t> concept. Workhorse for data munging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3F81F-B0EF-4C43-999F-CCA89F9C6DBC}"/>
              </a:ext>
            </a:extLst>
          </p:cNvPr>
          <p:cNvSpPr txBox="1"/>
          <p:nvPr/>
        </p:nvSpPr>
        <p:spPr>
          <a:xfrm>
            <a:off x="9742823" y="5812072"/>
            <a:ext cx="36101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Core language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3E75F-6B31-4E97-85EA-B16DC06A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1" y="5327348"/>
            <a:ext cx="995818" cy="1283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E431C-A6D3-48CB-AC90-E8FA8BD97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93" y="3524861"/>
            <a:ext cx="1183816" cy="1514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FA17F6-7700-4507-84E5-2CB72E0FF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63" y="1877902"/>
            <a:ext cx="1077076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3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376FD5-6E95-4987-8951-89B2CD1E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Python?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D7220-3768-44EE-8009-9C9B11ED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DC06FF8-CA74-4DE4-871B-EC58E69CA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8923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422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99FF6-5066-47B9-9347-831E8A1C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1B8B0-F72E-46E2-9B4A-F82344CB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62000"/>
            <a:ext cx="8991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7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86689B-473C-4206-A3D8-1F62ED7E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35B35-DE3D-4F65-8BB1-7EBA162F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409700"/>
            <a:ext cx="92011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48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VERSIONTEXTBOX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VERSIONTEXTBOX" val="1.0"/>
</p:tagLst>
</file>

<file path=ppt/theme/theme1.xml><?xml version="1.0" encoding="utf-8"?>
<a:theme xmlns:a="http://schemas.openxmlformats.org/drawingml/2006/main" name="Scania">
  <a:themeElements>
    <a:clrScheme name="Scania">
      <a:dk1>
        <a:sysClr val="windowText" lastClr="000000"/>
      </a:dk1>
      <a:lt1>
        <a:sysClr val="window" lastClr="FFFFFF"/>
      </a:lt1>
      <a:dk2>
        <a:srgbClr val="D6001C"/>
      </a:dk2>
      <a:lt2>
        <a:srgbClr val="CEB888"/>
      </a:lt2>
      <a:accent1>
        <a:srgbClr val="041E42"/>
      </a:accent1>
      <a:accent2>
        <a:srgbClr val="97999B"/>
      </a:accent2>
      <a:accent3>
        <a:srgbClr val="C8C9C7"/>
      </a:accent3>
      <a:accent4>
        <a:srgbClr val="E3520C"/>
      </a:accent4>
      <a:accent5>
        <a:srgbClr val="94A596"/>
      </a:accent5>
      <a:accent6>
        <a:srgbClr val="2C5234"/>
      </a:accent6>
      <a:hlink>
        <a:srgbClr val="281E42"/>
      </a:hlink>
      <a:folHlink>
        <a:srgbClr val="281E42"/>
      </a:folHlink>
    </a:clrScheme>
    <a:fontScheme name="Nordea">
      <a:majorFont>
        <a:latin typeface="Scania Office Headline Bold"/>
        <a:ea typeface=""/>
        <a:cs typeface=""/>
      </a:majorFont>
      <a:minorFont>
        <a:latin typeface="Scania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1200"/>
          </a:spcBef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1200"/>
          </a:spcBef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cania16_9 - Scania Sans" id="{B6C047AE-0590-4D09-84F4-3230DFAF2DDA}" vid="{1D15E9BF-811A-4245-811C-DCA92409473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2343</Words>
  <Application>Microsoft Macintosh PowerPoint</Application>
  <PresentationFormat>Bredbild</PresentationFormat>
  <Paragraphs>397</Paragraphs>
  <Slides>48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Scania Office</vt:lpstr>
      <vt:lpstr>Scania Office Bold</vt:lpstr>
      <vt:lpstr>Scania Office Headline</vt:lpstr>
      <vt:lpstr>Scania Office Headline Bold</vt:lpstr>
      <vt:lpstr>Scania</vt:lpstr>
      <vt:lpstr>Office-tema</vt:lpstr>
      <vt:lpstr>python for analytics</vt:lpstr>
      <vt:lpstr>Syfte</vt:lpstr>
      <vt:lpstr>Innehåll och struktur</vt:lpstr>
      <vt:lpstr>Tre stycken notebookes med tillhörande data för att visa exempelkod</vt:lpstr>
      <vt:lpstr>Praktisk övning</vt:lpstr>
      <vt:lpstr>Python for Data Science</vt:lpstr>
      <vt:lpstr>Why Python?</vt:lpstr>
      <vt:lpstr>PowerPoint-presentation</vt:lpstr>
      <vt:lpstr>PowerPoint-presentation</vt:lpstr>
      <vt:lpstr>python basics</vt:lpstr>
      <vt:lpstr>Python Basics</vt:lpstr>
      <vt:lpstr>Utvecklingsmiljö</vt:lpstr>
      <vt:lpstr>Utvecklingsmiljö</vt:lpstr>
      <vt:lpstr>Jupyter notebook</vt:lpstr>
      <vt:lpstr>Sätta upp miljön</vt:lpstr>
      <vt:lpstr>Anaconda &amp; Jupyter notebook </vt:lpstr>
      <vt:lpstr>Python</vt:lpstr>
      <vt:lpstr>Python Benefits</vt:lpstr>
      <vt:lpstr>Python – Objektorienterat</vt:lpstr>
      <vt:lpstr>Klass</vt:lpstr>
      <vt:lpstr>Object oriented language</vt:lpstr>
      <vt:lpstr>Klassen Hund</vt:lpstr>
      <vt:lpstr>Python objects</vt:lpstr>
      <vt:lpstr>Python Variables</vt:lpstr>
      <vt:lpstr>Python Intepreter</vt:lpstr>
      <vt:lpstr>Python Execution</vt:lpstr>
      <vt:lpstr>Python Philosophy</vt:lpstr>
      <vt:lpstr>Flödeskontroll – The If statement</vt:lpstr>
      <vt:lpstr>Funktion</vt:lpstr>
      <vt:lpstr>Exempel funktion</vt:lpstr>
      <vt:lpstr>Anonym funktion –Lambda funktion</vt:lpstr>
      <vt:lpstr>Intern dokumentation </vt:lpstr>
      <vt:lpstr>Ordered collection object -List</vt:lpstr>
      <vt:lpstr>Unordered collection object -Dictionary</vt:lpstr>
      <vt:lpstr>Moduler</vt:lpstr>
      <vt:lpstr>Moduler</vt:lpstr>
      <vt:lpstr>Import av modul</vt:lpstr>
      <vt:lpstr>Grundläggande moduler data analys</vt:lpstr>
      <vt:lpstr>pandas- Grundmodul för statistisk analys</vt:lpstr>
      <vt:lpstr>pandas</vt:lpstr>
      <vt:lpstr>Genomgång av pandas med Jupyter notebook – data munging, the basics</vt:lpstr>
      <vt:lpstr>pandas grundläggande datastrukturer </vt:lpstr>
      <vt:lpstr>Läsa in data i pandas</vt:lpstr>
      <vt:lpstr>Split-Apply-Combine</vt:lpstr>
      <vt:lpstr>Data Science i python – scikit learn</vt:lpstr>
      <vt:lpstr>Data Science</vt:lpstr>
      <vt:lpstr>Demo Scikit-Learn</vt:lpstr>
      <vt:lpstr>Rekommenderad litteratur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analytics</dc:title>
  <dc:creator>Ulf Holmström</dc:creator>
  <cp:lastModifiedBy>Ulf Holmström</cp:lastModifiedBy>
  <cp:revision>3</cp:revision>
  <dcterms:created xsi:type="dcterms:W3CDTF">2019-02-22T07:06:24Z</dcterms:created>
  <dcterms:modified xsi:type="dcterms:W3CDTF">2020-01-26T15:23:05Z</dcterms:modified>
</cp:coreProperties>
</file>