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31.01.2021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31.01.2021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31.01.2021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31.01.2021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31.01.2021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31.01.2021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31.01.2021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31.01.2021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31.01.2021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31.01.2021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31.01.2021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31.01.2021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31.01.2021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31.01.2021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Яндекс лицей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" dirty="0">
                <a:solidFill>
                  <a:schemeClr val="tx1"/>
                </a:solidFill>
              </a:rPr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407CAA-7447-4D60-9CAD-3EF803E7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31.01.2021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0FC58C-0D4F-4A41-B176-B590BF73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86" y="2798859"/>
            <a:ext cx="5693047" cy="2668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FE6751-8A1A-41DD-8B37-F8E31BCE44F1}"/>
              </a:ext>
            </a:extLst>
          </p:cNvPr>
          <p:cNvSpPr txBox="1"/>
          <p:nvPr/>
        </p:nvSpPr>
        <p:spPr>
          <a:xfrm>
            <a:off x="4309608" y="457200"/>
            <a:ext cx="3180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ИГРА ИЗ ФИЛЬМА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2380C-64EC-41C1-B1D1-6FDF0EBC11B4}"/>
              </a:ext>
            </a:extLst>
          </p:cNvPr>
          <p:cNvSpPr txBox="1"/>
          <p:nvPr/>
        </p:nvSpPr>
        <p:spPr>
          <a:xfrm>
            <a:off x="811032" y="1224594"/>
            <a:ext cx="106706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 1982 году мир увидел передовой в области спецэффектов на тот момент фильм </a:t>
            </a:r>
            <a:r>
              <a:rPr lang="en-US" sz="1400" dirty="0"/>
              <a:t>Tron</a:t>
            </a:r>
            <a:r>
              <a:rPr lang="ru-RU" sz="1400" dirty="0"/>
              <a:t>, который перемещал зрителей в мир, находящийся внутри компьютера. В этом мире было множество видеоигр, которые внутри компьютера выглядели иначе, чем на его экране. Одной из этих игр стала игра, которую авторы придумали для фильма, т. к. в виде, в котором она была в фильме она была </a:t>
            </a:r>
            <a:r>
              <a:rPr lang="ru-RU" sz="1400" dirty="0" err="1"/>
              <a:t>неиграбельна</a:t>
            </a:r>
            <a:r>
              <a:rPr lang="ru-RU" sz="1400" dirty="0"/>
              <a:t>, потому что в ней при нормальной игре с обеих сторон, в ней всегда была-бы ничья.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EBFF9-C4D4-4B25-B51C-845A39727F60}"/>
              </a:ext>
            </a:extLst>
          </p:cNvPr>
          <p:cNvSpPr txBox="1"/>
          <p:nvPr/>
        </p:nvSpPr>
        <p:spPr>
          <a:xfrm>
            <a:off x="811032" y="2798859"/>
            <a:ext cx="52001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Я воссоздал эту игру, немного переделав точки старта игроков, чтобы убрать эту </a:t>
            </a:r>
            <a:r>
              <a:rPr lang="ru-RU" sz="1400" dirty="0" err="1"/>
              <a:t>неиграбельность</a:t>
            </a:r>
            <a:r>
              <a:rPr lang="ru-RU" sz="1400" dirty="0"/>
              <a:t>.</a:t>
            </a:r>
          </a:p>
          <a:p>
            <a:r>
              <a:rPr lang="ru-RU" sz="1400" dirty="0"/>
              <a:t>Для создания игры я использовал библиотеки: </a:t>
            </a:r>
            <a:r>
              <a:rPr lang="en-US" sz="1400" dirty="0" err="1"/>
              <a:t>pygame</a:t>
            </a:r>
            <a:r>
              <a:rPr lang="en-US" sz="1400" dirty="0"/>
              <a:t>, </a:t>
            </a:r>
            <a:r>
              <a:rPr lang="en-US" sz="1400" dirty="0" err="1"/>
              <a:t>os</a:t>
            </a:r>
            <a:r>
              <a:rPr lang="en-US" sz="1400" dirty="0"/>
              <a:t>, random</a:t>
            </a:r>
            <a:r>
              <a:rPr lang="ru-RU" sz="1400" dirty="0"/>
              <a:t>. Основу игры составили немного доработанный класс </a:t>
            </a:r>
            <a:r>
              <a:rPr lang="en-US" sz="1400" dirty="0"/>
              <a:t>Board</a:t>
            </a:r>
            <a:r>
              <a:rPr lang="ru-RU" sz="1400" dirty="0"/>
              <a:t> и класс игрока </a:t>
            </a:r>
            <a:r>
              <a:rPr lang="en-US" sz="1400" dirty="0"/>
              <a:t>Bike</a:t>
            </a:r>
            <a:r>
              <a:rPr lang="ru-RU" sz="1400" dirty="0"/>
              <a:t>. Основных циклов в игре 2</a:t>
            </a:r>
            <a:r>
              <a:rPr lang="en-US" sz="1400" dirty="0"/>
              <a:t>:</a:t>
            </a:r>
            <a:r>
              <a:rPr lang="ru-RU" sz="1400" dirty="0"/>
              <a:t> в функции меню и функции игры. Всего игровых циклов есть 4, но про них говорить необязательно.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AE39D-0E6C-464D-8AAE-3456E34D6969}"/>
              </a:ext>
            </a:extLst>
          </p:cNvPr>
          <p:cNvSpPr txBox="1"/>
          <p:nvPr/>
        </p:nvSpPr>
        <p:spPr>
          <a:xfrm>
            <a:off x="6096000" y="5633406"/>
            <a:ext cx="5608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Так игру представляют внутри компьютера создатели фильма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B0B5E-7022-47D5-826B-1DB4AE0D1380}"/>
              </a:ext>
            </a:extLst>
          </p:cNvPr>
          <p:cNvSpPr txBox="1"/>
          <p:nvPr/>
        </p:nvSpPr>
        <p:spPr>
          <a:xfrm>
            <a:off x="906449" y="4754880"/>
            <a:ext cx="4659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 игре присутствует один баг. После достаточно длительной игры </a:t>
            </a:r>
            <a:r>
              <a:rPr lang="en-US" sz="1400" dirty="0"/>
              <a:t>FPS </a:t>
            </a:r>
            <a:r>
              <a:rPr lang="ru-RU" sz="1400" dirty="0"/>
              <a:t>начинает проседать. Происхождение бага неизвестно.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31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012BFE-1DFF-4AF3-AF23-EBBEBCEC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31.01.2021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95D49B-232B-47DF-856A-AE8D14ED6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96" y="1422488"/>
            <a:ext cx="6432604" cy="4502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74D26-0648-4085-92BA-DED3D303C086}"/>
              </a:ext>
            </a:extLst>
          </p:cNvPr>
          <p:cNvSpPr txBox="1"/>
          <p:nvPr/>
        </p:nvSpPr>
        <p:spPr>
          <a:xfrm>
            <a:off x="5120657" y="701856"/>
            <a:ext cx="195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КАК ИГРАТЬ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78EA7-D997-4F46-8CAB-9A0ED533E596}"/>
              </a:ext>
            </a:extLst>
          </p:cNvPr>
          <p:cNvSpPr txBox="1"/>
          <p:nvPr/>
        </p:nvSpPr>
        <p:spPr>
          <a:xfrm>
            <a:off x="723569" y="1422488"/>
            <a:ext cx="3307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 игры максимально проста максимально проста. Надо заставить противника врезаться в свой или ваш «хвост», либо в стены карты. Подробности управления можно узнать в самой игре во вкладке «правила».</a:t>
            </a:r>
            <a:endParaRPr lang="en-US" dirty="0"/>
          </a:p>
          <a:p>
            <a:r>
              <a:rPr lang="ru-RU"/>
              <a:t>Удачной игры</a:t>
            </a:r>
            <a:r>
              <a:rPr lang="ru-RU" dirty="0"/>
              <a:t>!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B27B0-5248-4279-AD68-6049120B4932}"/>
              </a:ext>
            </a:extLst>
          </p:cNvPr>
          <p:cNvSpPr txBox="1"/>
          <p:nvPr/>
        </p:nvSpPr>
        <p:spPr>
          <a:xfrm>
            <a:off x="4850295" y="5925311"/>
            <a:ext cx="1367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Скриншот из игры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892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{FC34586D-079A-4952-96A2-37EB99096BF8}tf78438558_win32</Template>
  <TotalTime>227</TotalTime>
  <Words>232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Garamond</vt:lpstr>
      <vt:lpstr>СавонVTI</vt:lpstr>
      <vt:lpstr>Яндекс лицей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 лицей</dc:title>
  <dc:creator>Даниил Дроздов</dc:creator>
  <cp:lastModifiedBy>Даниил Дроздов</cp:lastModifiedBy>
  <cp:revision>17</cp:revision>
  <dcterms:created xsi:type="dcterms:W3CDTF">2021-01-30T14:29:48Z</dcterms:created>
  <dcterms:modified xsi:type="dcterms:W3CDTF">2021-01-31T09:47:14Z</dcterms:modified>
</cp:coreProperties>
</file>