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7E3B-5C3C-41EF-935D-9B215AE5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7332B-9EC2-438D-83FA-7462A66B1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A2AB1-0577-46E9-8C27-D48156A8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F71-33E9-437D-B612-5EC8D0B3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F4B50-B9A8-454E-9CD3-58E5F661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307CB-C8FC-4971-81D2-B861224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AA612-24C6-479C-8E17-49C4215D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25A81-64C0-43B8-B316-BFCE046A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98EB0-AB75-449D-9BDE-90CD58EC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3C8CC-AD7B-4A7C-AB35-49FF3B6E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4A4FE-4F09-4859-AD26-B730F6863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FA6CE-B5D6-46B0-A441-566AEB16E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1F845-6CE8-4FCB-BDC8-9878F132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0DBD7-EB28-4214-85E1-0032CEE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9140C-DDB6-475E-AB26-D0D3EDBD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1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BB5FF-1B07-4298-94E8-359E302C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307B3-2071-4F04-A943-8D561374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E4722-E688-4D5B-B68D-24F6356E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DD10F-B734-48B5-9A95-331950E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98A41-31F6-4039-8B4C-A6CCFA85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9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D4F21-1569-4989-806A-5B9DEA42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F593F-5503-40FA-B58C-C22339DD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FF462-B061-400A-9A0E-C4A79319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964DB-CA25-48BD-BFC5-F818E5A0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32014-2918-4430-8110-BE507807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EC08-D314-4891-8D18-2AF3A8DF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44D9C-6D31-49B2-906F-569E44DBD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17880-8BED-47A2-9F6A-E6CBB45A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CFB94-DDDC-46EC-B7A6-DD6DE4A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B6722-2F2E-4695-945C-BB965B9D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2889F-A360-4263-AAC1-95F6AB2B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1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8525F-CC4A-4838-B362-4B18B574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82B9D-BA48-467D-B419-CF036411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0137E-DE7C-4494-AC12-D1EB893F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173FD-D245-4312-8C3D-543B65497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0945A-D8B9-4824-A170-D66F9251C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F5A1D9-18E4-4075-BDDC-CFFCD441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EFCB40-5D9C-4EF8-AD18-22DFA783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3105E8-359B-4FD2-BCD9-D1ED2F8D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C771D-B273-49D2-8DC1-5F02D69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9E957-2BDC-4576-BF7D-C7BBCE18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DF819-B6FB-4D46-80B0-8A0D1F6A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85F347-E4DE-40F7-A723-6B9D43B4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5B498-E630-470D-8457-71687EE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27F84-5913-4066-A191-668862CB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F1C71-2D76-485C-891B-88CC1D8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BB50C-E9D1-4D8D-B6B4-02CF573D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CADFE-A5C1-4BCB-B130-D4A3C4B7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7087D-5CC0-4CE2-801C-0818555E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FCB19-7B7A-4CA5-BC96-482FD19E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D544-8274-4FB4-AF03-FB132AD0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097DE-6E2E-496C-86FF-56C19678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CEF21-BE79-4E81-BEC9-5B17457C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51779-6868-4043-8E43-99A2CE7C1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F8CCB-AAA7-4629-9B57-F27391752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4B351-BDE2-4B9E-8A3E-4E14551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BB0BA-01E0-416D-A6D6-CD2A7570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7A46E-25E5-41D6-AF52-687E93A9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2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13BDE3-EB37-45CC-8A71-2935737B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94510-25AC-4121-9C0F-BEA23283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370C-FA8C-4B15-9DA5-D8A6E3657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2E02-1CB7-4C65-AF1E-773461A6704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4D0AC-1F1C-41B2-8CB2-6732B2326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90E1B-3A84-4254-9AE5-ED582529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6771-5D4A-4AFB-90F8-2B74C19A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FBDA-4D20-4D95-8015-5822D841D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978" y="0"/>
            <a:ext cx="9144000" cy="962072"/>
          </a:xfrm>
        </p:spPr>
        <p:txBody>
          <a:bodyPr/>
          <a:lstStyle/>
          <a:p>
            <a:r>
              <a:rPr lang="en-US" altLang="zh-CN"/>
              <a:t>koa-router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E6110-6CD0-4207-8D4F-DA353C53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1" y="1130748"/>
            <a:ext cx="8227375" cy="54675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FAC909-2A9C-4DB8-85DA-54CACD9609AD}"/>
              </a:ext>
            </a:extLst>
          </p:cNvPr>
          <p:cNvSpPr txBox="1"/>
          <p:nvPr/>
        </p:nvSpPr>
        <p:spPr>
          <a:xfrm>
            <a:off x="8580223" y="2110174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备注：</a:t>
            </a:r>
            <a:endParaRPr lang="en-US" altLang="zh-CN"/>
          </a:p>
          <a:p>
            <a:r>
              <a:rPr lang="zh-CN" altLang="en-US"/>
              <a:t>暂时还没看路由命名、</a:t>
            </a:r>
            <a:endParaRPr lang="en-US" altLang="zh-CN"/>
          </a:p>
          <a:p>
            <a:r>
              <a:rPr lang="zh-CN" altLang="en-US"/>
              <a:t>路由参数、动态路由、</a:t>
            </a:r>
            <a:endParaRPr lang="en-US" altLang="zh-CN"/>
          </a:p>
          <a:p>
            <a:r>
              <a:rPr lang="zh-CN" altLang="en-US"/>
              <a:t>嵌套路由的源代码，</a:t>
            </a:r>
            <a:endParaRPr lang="en-US" altLang="zh-CN"/>
          </a:p>
          <a:p>
            <a:r>
              <a:rPr lang="zh-CN" altLang="en-US"/>
              <a:t>因此略过</a:t>
            </a:r>
            <a:r>
              <a:rPr lang="en-US" altLang="zh-CN"/>
              <a:t>param</a:t>
            </a:r>
            <a:r>
              <a:rPr lang="zh-CN" altLang="en-US"/>
              <a:t>、</a:t>
            </a:r>
            <a:r>
              <a:rPr lang="en-US" altLang="zh-CN"/>
              <a:t>captures</a:t>
            </a:r>
          </a:p>
          <a:p>
            <a:r>
              <a:rPr lang="zh-CN" altLang="en-US"/>
              <a:t>等内容，函数内部作了些许简化</a:t>
            </a:r>
          </a:p>
        </p:txBody>
      </p:sp>
    </p:spTree>
    <p:extLst>
      <p:ext uri="{BB962C8B-B14F-4D97-AF65-F5344CB8AC3E}">
        <p14:creationId xmlns:p14="http://schemas.microsoft.com/office/powerpoint/2010/main" val="205121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EE66A5-931D-410A-8472-A0B036BC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83" y="70433"/>
            <a:ext cx="9291507" cy="67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D11E99-91A3-4FDD-B6E2-19171539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21" y="966090"/>
            <a:ext cx="3761905" cy="2761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E018D1-EBC4-4DAE-A7BA-CD6030AE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1" y="1616651"/>
            <a:ext cx="7318620" cy="43767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54ABEE-5FC7-47E0-957D-05E9B754BBE4}"/>
              </a:ext>
            </a:extLst>
          </p:cNvPr>
          <p:cNvSpPr txBox="1"/>
          <p:nvPr/>
        </p:nvSpPr>
        <p:spPr>
          <a:xfrm>
            <a:off x="8093798" y="1765426"/>
            <a:ext cx="41969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</a:t>
            </a:r>
            <a:r>
              <a:rPr lang="en-US" altLang="zh-CN"/>
              <a:t>require</a:t>
            </a:r>
            <a:r>
              <a:rPr lang="zh-CN" altLang="en-US"/>
              <a:t>语句后，进入</a:t>
            </a:r>
            <a:r>
              <a:rPr lang="en-US" altLang="zh-CN"/>
              <a:t>router.js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为每一个</a:t>
            </a:r>
            <a:r>
              <a:rPr lang="en-US" altLang="zh-CN"/>
              <a:t>method(</a:t>
            </a:r>
            <a:r>
              <a:rPr lang="zh-CN" altLang="en-US"/>
              <a:t>如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post...)</a:t>
            </a:r>
            <a:r>
              <a:rPr lang="zh-CN" altLang="en-US"/>
              <a:t>绑定</a:t>
            </a:r>
            <a:endParaRPr lang="en-US" altLang="zh-CN"/>
          </a:p>
          <a:p>
            <a:r>
              <a:rPr lang="zh-CN" altLang="en-US"/>
              <a:t>函数，这样在</a:t>
            </a:r>
            <a:r>
              <a:rPr lang="en-US" altLang="zh-CN"/>
              <a:t>server.js</a:t>
            </a:r>
            <a:r>
              <a:rPr lang="zh-CN" altLang="en-US"/>
              <a:t>中就可以调</a:t>
            </a:r>
            <a:endParaRPr lang="en-US" altLang="zh-CN"/>
          </a:p>
          <a:p>
            <a:r>
              <a:rPr lang="en-US" altLang="zh-CN"/>
              <a:t>router.get(name, path, middleware)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这些</a:t>
            </a:r>
            <a:r>
              <a:rPr lang="en-US" altLang="zh-CN"/>
              <a:t>.get</a:t>
            </a:r>
            <a:r>
              <a:rPr lang="zh-CN" altLang="en-US"/>
              <a:t>、</a:t>
            </a:r>
            <a:r>
              <a:rPr lang="en-US" altLang="zh-CN"/>
              <a:t>.post</a:t>
            </a:r>
            <a:r>
              <a:rPr lang="zh-CN" altLang="en-US"/>
              <a:t>的方法统称为</a:t>
            </a:r>
            <a:r>
              <a:rPr lang="en-US" altLang="zh-CN"/>
              <a:t>verb</a:t>
            </a:r>
            <a:r>
              <a:rPr lang="zh-CN" altLang="en-US"/>
              <a:t>方法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在执行</a:t>
            </a:r>
            <a:r>
              <a:rPr lang="en-US" altLang="zh-CN"/>
              <a:t>verb</a:t>
            </a:r>
            <a:r>
              <a:rPr lang="zh-CN" altLang="en-US"/>
              <a:t>方法后，</a:t>
            </a:r>
            <a:r>
              <a:rPr lang="en-US" altLang="zh-CN"/>
              <a:t>router</a:t>
            </a:r>
            <a:r>
              <a:rPr lang="zh-CN" altLang="en-US"/>
              <a:t>会对路由</a:t>
            </a:r>
            <a:endParaRPr lang="en-US" altLang="zh-CN"/>
          </a:p>
          <a:p>
            <a:r>
              <a:rPr lang="zh-CN" altLang="en-US"/>
              <a:t>进行注册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</a:t>
            </a:r>
            <a:r>
              <a:rPr lang="en-US" altLang="zh-CN"/>
              <a:t>return this</a:t>
            </a:r>
            <a:r>
              <a:rPr lang="zh-CN" altLang="en-US"/>
              <a:t>，是为了链式调用，比如</a:t>
            </a:r>
            <a:endParaRPr lang="en-US" altLang="zh-CN"/>
          </a:p>
          <a:p>
            <a:r>
              <a:rPr lang="en-US" altLang="zh-CN"/>
              <a:t>router</a:t>
            </a:r>
          </a:p>
          <a:p>
            <a:r>
              <a:rPr lang="en-US" altLang="zh-CN"/>
              <a:t>  .get()</a:t>
            </a:r>
          </a:p>
          <a:p>
            <a:r>
              <a:rPr lang="en-US" altLang="zh-CN"/>
              <a:t>  .post()</a:t>
            </a:r>
          </a:p>
          <a:p>
            <a:r>
              <a:rPr lang="en-US" altLang="zh-CN"/>
              <a:t>  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0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77ADE5-BEC8-4FDE-8684-CD95D1C5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01" y="911299"/>
            <a:ext cx="2885714" cy="2952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2E5BB1-6970-4132-B304-DA9BB53A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01" y="1575302"/>
            <a:ext cx="6060132" cy="46068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04303A-37EF-4E43-8543-B405DCD2AF81}"/>
              </a:ext>
            </a:extLst>
          </p:cNvPr>
          <p:cNvSpPr txBox="1"/>
          <p:nvPr/>
        </p:nvSpPr>
        <p:spPr>
          <a:xfrm>
            <a:off x="7288040" y="1448555"/>
            <a:ext cx="4453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new Router()</a:t>
            </a:r>
            <a:r>
              <a:rPr lang="zh-CN" altLang="en-US"/>
              <a:t>，执行构造函数，初始化一个</a:t>
            </a:r>
            <a:endParaRPr lang="en-US" altLang="zh-CN"/>
          </a:p>
          <a:p>
            <a:r>
              <a:rPr lang="en-US" altLang="zh-CN"/>
              <a:t>Router</a:t>
            </a:r>
            <a:r>
              <a:rPr lang="zh-CN" altLang="en-US"/>
              <a:t>的实例对象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router.stack</a:t>
            </a:r>
            <a:r>
              <a:rPr lang="zh-CN" altLang="en-US"/>
              <a:t>存放</a:t>
            </a:r>
            <a:r>
              <a:rPr lang="en-US" altLang="zh-CN"/>
              <a:t>Layer</a:t>
            </a:r>
            <a:r>
              <a:rPr lang="zh-CN" altLang="en-US"/>
              <a:t>实例对象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47A244-D683-43AD-B02E-E724ABDBD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197" y="3021595"/>
            <a:ext cx="1971429" cy="2990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27B335-CB53-493F-8E62-03BFE8AB9C75}"/>
              </a:ext>
            </a:extLst>
          </p:cNvPr>
          <p:cNvSpPr txBox="1"/>
          <p:nvPr/>
        </p:nvSpPr>
        <p:spPr>
          <a:xfrm>
            <a:off x="9904070" y="4419266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👈一张调试过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程中截的图</a:t>
            </a:r>
          </a:p>
        </p:txBody>
      </p:sp>
    </p:spTree>
    <p:extLst>
      <p:ext uri="{BB962C8B-B14F-4D97-AF65-F5344CB8AC3E}">
        <p14:creationId xmlns:p14="http://schemas.microsoft.com/office/powerpoint/2010/main" val="231941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E46F76-D3CB-4BE0-92D5-9889FF50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8" y="596556"/>
            <a:ext cx="4023134" cy="1051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F1F4B3-09AD-43AD-978C-2E856EB1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38" y="2150806"/>
            <a:ext cx="7291908" cy="43607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C70660-1BDE-4989-A464-AB9694F9CDEE}"/>
              </a:ext>
            </a:extLst>
          </p:cNvPr>
          <p:cNvSpPr txBox="1"/>
          <p:nvPr/>
        </p:nvSpPr>
        <p:spPr>
          <a:xfrm>
            <a:off x="8543244" y="2177480"/>
            <a:ext cx="3648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执行刚刚绑定的</a:t>
            </a:r>
            <a:r>
              <a:rPr lang="en-US" altLang="zh-CN"/>
              <a:t>.get</a:t>
            </a:r>
            <a:r>
              <a:rPr lang="zh-CN" altLang="en-US"/>
              <a:t>方法，</a:t>
            </a:r>
            <a:endParaRPr lang="en-US" altLang="zh-CN"/>
          </a:p>
          <a:p>
            <a:r>
              <a:rPr lang="zh-CN" altLang="en-US"/>
              <a:t>此处未传入</a:t>
            </a:r>
            <a:r>
              <a:rPr lang="en-US" altLang="zh-CN"/>
              <a:t>name</a:t>
            </a:r>
            <a:r>
              <a:rPr lang="zh-CN" altLang="en-US"/>
              <a:t>，则三个参数</a:t>
            </a:r>
            <a:endParaRPr lang="en-US" altLang="zh-CN"/>
          </a:p>
          <a:p>
            <a:r>
              <a:rPr lang="zh-CN" altLang="en-US"/>
              <a:t>的值分别为</a:t>
            </a:r>
            <a:r>
              <a:rPr lang="en-US" altLang="zh-CN"/>
              <a:t>null, [‘/’, ‘/news’], [ f ]</a:t>
            </a:r>
          </a:p>
          <a:p>
            <a:endParaRPr lang="en-US" altLang="zh-CN"/>
          </a:p>
          <a:p>
            <a:r>
              <a:rPr lang="en-US" altLang="zh-CN"/>
              <a:t>middleware</a:t>
            </a:r>
            <a:r>
              <a:rPr lang="zh-CN" altLang="en-US"/>
              <a:t>是一个数组，里边存放</a:t>
            </a:r>
            <a:endParaRPr lang="en-US" altLang="zh-CN"/>
          </a:p>
          <a:p>
            <a:r>
              <a:rPr lang="zh-CN" altLang="en-US"/>
              <a:t>一次路由所用的中间件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然后分析</a:t>
            </a:r>
            <a:r>
              <a:rPr lang="en-US" altLang="zh-CN"/>
              <a:t>register</a:t>
            </a:r>
            <a:r>
              <a:rPr lang="zh-CN" altLang="en-US"/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val="37711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8477D2-D6DD-4FF8-92B7-36132C0E85A6}"/>
              </a:ext>
            </a:extLst>
          </p:cNvPr>
          <p:cNvSpPr txBox="1"/>
          <p:nvPr/>
        </p:nvSpPr>
        <p:spPr>
          <a:xfrm>
            <a:off x="7037337" y="408372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在分析</a:t>
            </a:r>
            <a:r>
              <a:rPr lang="en-US" altLang="zh-CN"/>
              <a:t>register</a:t>
            </a:r>
            <a:r>
              <a:rPr lang="zh-CN" altLang="en-US"/>
              <a:t>前，先看看</a:t>
            </a:r>
            <a:r>
              <a:rPr lang="en-US" altLang="zh-CN"/>
              <a:t>router.use</a:t>
            </a:r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C33D5B-1117-46F4-B9D0-1D853758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4238948"/>
            <a:ext cx="8643574" cy="2619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E1E70A-694D-4A9E-B9F3-0F64ACF5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0"/>
            <a:ext cx="6045693" cy="41279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7AD267C-06D7-4EB2-A43F-B3424237D27E}"/>
              </a:ext>
            </a:extLst>
          </p:cNvPr>
          <p:cNvSpPr txBox="1"/>
          <p:nvPr/>
        </p:nvSpPr>
        <p:spPr>
          <a:xfrm>
            <a:off x="7037337" y="1054703"/>
            <a:ext cx="4203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>
                <a:effectLst/>
                <a:latin typeface="Consolas" panose="020B0609020204030204" pitchFamily="49" charset="0"/>
              </a:rPr>
              <a:t>router.use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是和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router.verb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并列的方法</a:t>
            </a:r>
          </a:p>
          <a:p>
            <a:r>
              <a:rPr lang="zh-CN" altLang="en-US" b="0">
                <a:effectLst/>
                <a:latin typeface="Consolas" panose="020B0609020204030204" pitchFamily="49" charset="0"/>
              </a:rPr>
              <a:t>如果没传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，无论访问什么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，都会先执行指定的中间件，然后再匹配路由</a:t>
            </a:r>
          </a:p>
          <a:p>
            <a:r>
              <a:rPr lang="zh-CN" altLang="en-US" b="0">
                <a:effectLst/>
                <a:latin typeface="Consolas" panose="020B0609020204030204" pitchFamily="49" charset="0"/>
              </a:rPr>
              <a:t>如果传了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，则仅当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匹配的时候才执行指定中间件，然后再执行下面的</a:t>
            </a:r>
          </a:p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060859-9A41-4337-80B3-C9FA79BF2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81" y="3256494"/>
            <a:ext cx="2860399" cy="34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94FC8F-4A2B-43C9-8B10-EC6F2755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0" y="61121"/>
            <a:ext cx="6400773" cy="534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DFD773-5EDA-4C24-8966-F5174502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0" y="5428158"/>
            <a:ext cx="5312886" cy="12390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108801-38DF-4B92-8DF6-1BB758D317D1}"/>
              </a:ext>
            </a:extLst>
          </p:cNvPr>
          <p:cNvSpPr txBox="1"/>
          <p:nvPr/>
        </p:nvSpPr>
        <p:spPr>
          <a:xfrm>
            <a:off x="7043727" y="1972600"/>
            <a:ext cx="5472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effectLst/>
                <a:latin typeface="Consolas" panose="020B0609020204030204" pitchFamily="49" charset="0"/>
              </a:rPr>
              <a:t>注册路由：建立</a:t>
            </a:r>
            <a:r>
              <a:rPr lang="en-US" altLang="zh-CN"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和处理函数之间的关联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endParaRPr lang="zh-CN" altLang="en-US" b="0"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effectLst/>
                <a:latin typeface="Consolas" panose="020B0609020204030204" pitchFamily="49" charset="0"/>
              </a:rPr>
              <a:t>此处的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register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函数，主要作用是：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b="0">
                <a:effectLst/>
                <a:latin typeface="Consolas" panose="020B0609020204030204" pitchFamily="49" charset="0"/>
              </a:rPr>
              <a:t>处理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path(path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为数组时可以递归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)</a:t>
            </a:r>
            <a:endParaRPr lang="en-US" altLang="zh-CN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b="0"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route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并将其添加至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stack</a:t>
            </a:r>
            <a:endParaRPr lang="zh-CN" altLang="en-US" b="0"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FC6F98-89AE-4156-871E-9517890B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0" y="725266"/>
            <a:ext cx="6894292" cy="5577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8E75B1-9547-41A1-B3C0-5DC27A95197D}"/>
              </a:ext>
            </a:extLst>
          </p:cNvPr>
          <p:cNvSpPr txBox="1"/>
          <p:nvPr/>
        </p:nvSpPr>
        <p:spPr>
          <a:xfrm>
            <a:off x="7626710" y="1129925"/>
            <a:ext cx="4269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>
                <a:effectLst/>
                <a:latin typeface="Consolas" panose="020B0609020204030204" pitchFamily="49" charset="0"/>
              </a:rPr>
              <a:t>layer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是路由信息的最小单元，包含一个路由的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methods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middleware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等信息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endParaRPr lang="zh-CN" altLang="en-US" b="0">
              <a:effectLst/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layer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path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值为字符串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唯一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methods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值为字符串数组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可以有多个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</a:rPr>
              <a:t>layer.stack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保存了该路由的全部中间件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</a:rPr>
              <a:t>layer.regexp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是加工得到的正则表达式，用于路由校验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(match)</a:t>
            </a:r>
            <a:endParaRPr lang="zh-CN" altLang="en-US" b="0">
              <a:effectLst/>
              <a:latin typeface="Consolas" panose="020B0609020204030204" pitchFamily="49" charset="0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C522D4-F696-462C-AF4D-88C215723C49}"/>
              </a:ext>
            </a:extLst>
          </p:cNvPr>
          <p:cNvSpPr txBox="1"/>
          <p:nvPr/>
        </p:nvSpPr>
        <p:spPr>
          <a:xfrm>
            <a:off x="585927" y="311705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接下来，按照流程应该讲</a:t>
            </a:r>
            <a:r>
              <a:rPr lang="en-US" altLang="zh-CN"/>
              <a:t>router.routes</a:t>
            </a:r>
            <a:r>
              <a:rPr lang="zh-CN" altLang="en-US"/>
              <a:t>，此处先来分析</a:t>
            </a:r>
            <a:r>
              <a:rPr lang="en-US" altLang="zh-CN"/>
              <a:t>router.match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E359F-A566-4BE9-A02E-6D50ED88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681037"/>
            <a:ext cx="10279173" cy="5712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377DB9-59C8-42EF-B43D-8EB6D973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98" y="1316699"/>
            <a:ext cx="5080256" cy="1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3722A9-04C1-4DE3-A44B-5E65BA62AF64}"/>
              </a:ext>
            </a:extLst>
          </p:cNvPr>
          <p:cNvSpPr txBox="1"/>
          <p:nvPr/>
        </p:nvSpPr>
        <p:spPr>
          <a:xfrm>
            <a:off x="7422043" y="147391"/>
            <a:ext cx="49135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最后，看看核心的</a:t>
            </a:r>
            <a:r>
              <a:rPr lang="en-US" altLang="zh-CN"/>
              <a:t>router.routes</a:t>
            </a:r>
            <a:r>
              <a:rPr lang="zh-CN" altLang="en-US"/>
              <a:t>，它会返回</a:t>
            </a:r>
            <a:endParaRPr lang="en-US" altLang="zh-CN"/>
          </a:p>
          <a:p>
            <a:r>
              <a:rPr lang="en-US" altLang="zh-CN"/>
              <a:t>dispatch</a:t>
            </a:r>
            <a:r>
              <a:rPr lang="zh-CN" altLang="en-US"/>
              <a:t>函数，然后</a:t>
            </a:r>
            <a:r>
              <a:rPr lang="en-US" altLang="zh-CN"/>
              <a:t>app.use</a:t>
            </a:r>
            <a:r>
              <a:rPr lang="zh-CN" altLang="en-US"/>
              <a:t>就可以把这个函</a:t>
            </a:r>
            <a:endParaRPr lang="en-US" altLang="zh-CN"/>
          </a:p>
          <a:p>
            <a:r>
              <a:rPr lang="zh-CN" altLang="en-US"/>
              <a:t>数加入</a:t>
            </a:r>
            <a:r>
              <a:rPr lang="en-US" altLang="zh-CN"/>
              <a:t>middleware</a:t>
            </a:r>
            <a:r>
              <a:rPr lang="zh-CN" altLang="en-US"/>
              <a:t>数组中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前面都是设置</a:t>
            </a:r>
            <a:r>
              <a:rPr lang="en-US" altLang="zh-CN"/>
              <a:t>ctx</a:t>
            </a:r>
            <a:r>
              <a:rPr lang="zh-CN" altLang="en-US"/>
              <a:t>的属性，重点是</a:t>
            </a:r>
            <a:r>
              <a:rPr lang="en-US" altLang="zh-CN"/>
              <a:t>dispatch</a:t>
            </a:r>
          </a:p>
          <a:p>
            <a:endParaRPr lang="en-US" altLang="zh-CN"/>
          </a:p>
          <a:p>
            <a:r>
              <a:rPr lang="en-US" altLang="zh-CN"/>
              <a:t>reduce</a:t>
            </a:r>
            <a:r>
              <a:rPr lang="zh-CN" altLang="en-US"/>
              <a:t>方法中，函数两个参数：</a:t>
            </a:r>
            <a:endParaRPr lang="en-US" altLang="zh-CN"/>
          </a:p>
          <a:p>
            <a:r>
              <a:rPr lang="en-US" altLang="zh-CN"/>
              <a:t>accumulator, currentValue</a:t>
            </a:r>
          </a:p>
          <a:p>
            <a:endParaRPr lang="en-US" altLang="zh-CN"/>
          </a:p>
          <a:p>
            <a:r>
              <a:rPr lang="en-US" altLang="zh-CN"/>
              <a:t>concat</a:t>
            </a:r>
            <a:r>
              <a:rPr lang="zh-CN" altLang="en-US"/>
              <a:t>表示拼接两个数组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</a:t>
            </a:r>
            <a:r>
              <a:rPr lang="en-US" altLang="zh-CN"/>
              <a:t>matchedLayers</a:t>
            </a:r>
            <a:r>
              <a:rPr lang="zh-CN" altLang="en-US"/>
              <a:t>中的每个</a:t>
            </a:r>
            <a:r>
              <a:rPr lang="en-US" altLang="zh-CN"/>
              <a:t>layer</a:t>
            </a:r>
            <a:r>
              <a:rPr lang="zh-CN" altLang="en-US"/>
              <a:t>，都在它的前面</a:t>
            </a:r>
            <a:endParaRPr lang="en-US" altLang="zh-CN"/>
          </a:p>
          <a:p>
            <a:r>
              <a:rPr lang="zh-CN" altLang="en-US"/>
              <a:t>添加一个函数，该函数用于设置</a:t>
            </a:r>
            <a:r>
              <a:rPr lang="en-US" altLang="zh-CN"/>
              <a:t>ctx</a:t>
            </a:r>
            <a:r>
              <a:rPr lang="zh-CN" altLang="en-US"/>
              <a:t>上的属性。</a:t>
            </a:r>
            <a:endParaRPr lang="en-US" altLang="zh-CN"/>
          </a:p>
          <a:p>
            <a:r>
              <a:rPr lang="zh-CN" altLang="en-US"/>
              <a:t>这样，将所有用到的函数存入一个数组，即为</a:t>
            </a:r>
            <a:endParaRPr lang="en-US" altLang="zh-CN"/>
          </a:p>
          <a:p>
            <a:r>
              <a:rPr lang="en-US" altLang="zh-CN"/>
              <a:t>layerChain </a:t>
            </a:r>
          </a:p>
          <a:p>
            <a:endParaRPr lang="en-US" altLang="zh-CN"/>
          </a:p>
          <a:p>
            <a:r>
              <a:rPr lang="en-US" altLang="zh-CN"/>
              <a:t>compose(layerChain)</a:t>
            </a:r>
            <a:r>
              <a:rPr lang="zh-CN" altLang="en-US"/>
              <a:t>会接收到</a:t>
            </a:r>
            <a:r>
              <a:rPr lang="en-US" altLang="zh-CN"/>
              <a:t>compose</a:t>
            </a:r>
            <a:r>
              <a:rPr lang="zh-CN" altLang="en-US"/>
              <a:t>返回的</a:t>
            </a:r>
            <a:endParaRPr lang="en-US" altLang="zh-CN"/>
          </a:p>
          <a:p>
            <a:r>
              <a:rPr lang="en-US" altLang="zh-CN"/>
              <a:t>dispatch</a:t>
            </a:r>
            <a:r>
              <a:rPr lang="zh-CN" altLang="en-US"/>
              <a:t>函数，再传入</a:t>
            </a:r>
            <a:r>
              <a:rPr lang="en-US" altLang="zh-CN"/>
              <a:t>ctx</a:t>
            </a:r>
            <a:r>
              <a:rPr lang="zh-CN" altLang="en-US"/>
              <a:t>和</a:t>
            </a:r>
            <a:r>
              <a:rPr lang="en-US" altLang="zh-CN"/>
              <a:t>next</a:t>
            </a:r>
            <a:r>
              <a:rPr lang="zh-CN" altLang="en-US"/>
              <a:t>执行，则会从</a:t>
            </a:r>
            <a:endParaRPr lang="en-US" altLang="zh-CN"/>
          </a:p>
          <a:p>
            <a:r>
              <a:rPr lang="zh-CN" altLang="en-US"/>
              <a:t>第一个中间件，一直执行到最后一个中间件，</a:t>
            </a:r>
            <a:endParaRPr lang="en-US" altLang="zh-CN"/>
          </a:p>
          <a:p>
            <a:r>
              <a:rPr lang="zh-CN" altLang="en-US"/>
              <a:t>遇到</a:t>
            </a:r>
            <a:r>
              <a:rPr lang="en-US" altLang="zh-CN"/>
              <a:t>next()</a:t>
            </a:r>
            <a:r>
              <a:rPr lang="zh-CN" altLang="en-US"/>
              <a:t>依然服从洋葱模型，执行完最后一个</a:t>
            </a:r>
            <a:endParaRPr lang="en-US" altLang="zh-CN"/>
          </a:p>
          <a:p>
            <a:r>
              <a:rPr lang="zh-CN" altLang="en-US"/>
              <a:t>中间件后，离开</a:t>
            </a:r>
            <a:r>
              <a:rPr lang="en-US" altLang="zh-CN"/>
              <a:t>router</a:t>
            </a:r>
            <a:r>
              <a:rPr lang="zh-CN" altLang="en-US"/>
              <a:t>，进入下一个中间件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9768F3-C0AA-4882-9066-3CAC36E7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503503"/>
            <a:ext cx="7262245" cy="43544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317E2D-706A-49EE-BE5B-379AD512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8" y="147391"/>
            <a:ext cx="6241562" cy="22495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A7D99D-31AC-404D-8229-2AAF5768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388" y="1581799"/>
            <a:ext cx="1468713" cy="16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2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557</Words>
  <Application>Microsoft Office PowerPoint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koa-router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koa-router</dc:title>
  <dc:creator>崔 裕铭</dc:creator>
  <cp:lastModifiedBy>崔 裕铭</cp:lastModifiedBy>
  <cp:revision>35</cp:revision>
  <dcterms:created xsi:type="dcterms:W3CDTF">2021-10-17T01:28:56Z</dcterms:created>
  <dcterms:modified xsi:type="dcterms:W3CDTF">2021-10-18T13:59:37Z</dcterms:modified>
</cp:coreProperties>
</file>