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9BD5-41E8-4DF3-B8D0-DC86A54C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E205A-D3A4-4C8B-B615-5BB94EAB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00D53-08A7-44FA-A04E-C0F63F17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F996F-E2A2-41BE-9608-CF497230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15E8-6294-4DDB-A624-6F02CE0B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F922-FBC5-4FFC-BB70-C0A21D77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BF28D-4C54-4072-820C-0DE6CBDF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C6E5-0AE8-45C4-83C4-F2E7AA13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2CC6-2F72-4E18-88F9-871BC25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0E272-55C8-455D-BD46-7759E203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4AB4E-75F7-4770-851D-A8408C22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49B5C-3A5B-4905-8507-ED2B7614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B126D-DB93-458D-8294-54CBBEC7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7E566-D7FD-4863-9976-B3E4E8EA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84747-3BD8-4476-96E3-0C015AB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5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CC4B-2B9A-4C99-97DC-0C83BDF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10CAD-D225-4516-B403-A2A96AF7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1498-0C1A-40D7-8443-A7E4603C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FC88D-F01E-434F-BB2A-F255E7CB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D2B0D-C624-4457-8919-049251C5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9DB7-3AA3-41FB-A926-C05F6FEB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C4DE6-E46A-4FCB-8628-BF077AC1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464BB-777C-40A4-A525-76AE142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2E24-5A93-4A12-A762-C47C0BB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1B9B7-05E4-43B7-9ED9-C868E7FC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2E59A-446E-4FB4-9C00-0E1A7E64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C957E-FAFC-47F5-AA3D-D2A87EBB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31699-D5D0-44E7-8D6C-8CA2D623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6E028-1138-495C-90F3-7DC43A69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34B00-9140-482A-BFE4-AD81289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7554B-2361-4122-A827-397EEE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0970-1083-49B7-B0B5-6956255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112C9-9895-4CE1-9BAC-07882F0F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4E8B5-D1E2-4E04-9DD2-168A4D8D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AEED6-D059-4D66-AEFB-FA6C8B10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D03A3-DB8C-4324-A7E6-2A5CF629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3199B-3C9D-456C-8109-DAA7ECC1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EA33E-7B32-4099-A2F1-44AB9EB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1B0B2E-53A7-4E57-A06B-AF17FA38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8994E-EF22-483F-8430-0D94D951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94308-AD7B-476F-AAFA-CEA43CDD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039E8D-9B56-4BB3-A06E-39C3EC7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9B55A7-FD13-4CCF-8834-92EC775C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011E3-BF42-430C-A3F6-4E642206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A7F0B-C6E3-4A9B-AB0E-E5118093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90D38-8DB6-4E4D-86C9-E7854777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69AA-DA7B-44EB-90B6-64D664F3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63705-D8F5-4326-8F53-8183F3FD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77194-B489-4E9B-B8F1-CB665584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A7B42-9B88-4B2F-8712-F76C03B4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1E077-B89E-49B5-A9D9-BE444D71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F822A-0B0D-45AC-95FA-3C6003E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D3A2-8DC0-4D87-9DFD-5598C1D1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5924E-D326-421A-B9E6-9C0DF21E4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1C9AA-5B05-490E-B53A-7067EDC5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7B824-94C6-4BDE-B815-2C7488FD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08421-E5F5-4CD9-B14D-F78F0C57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225A3-3D64-414B-BE17-EEE01D9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52FEF-4F9C-4538-95F4-ADBDC16D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A12B5-093E-480B-B1C0-9B89E219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1E390-9A90-42C2-9F98-C6FB7B21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13EC-F80F-413F-AACF-839A6BA1A22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C91C-4BBD-466B-BE64-FF9FDD41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2A9C3-4896-4DB8-B764-D52ACD1AA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6D2E-25CF-4285-8902-A2F86BAE0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FCAD-61C2-4632-B3EA-1417094D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40"/>
            <a:ext cx="9144000" cy="1006460"/>
          </a:xfrm>
        </p:spPr>
        <p:txBody>
          <a:bodyPr>
            <a:normAutofit fontScale="90000"/>
          </a:bodyPr>
          <a:lstStyle/>
          <a:p>
            <a:r>
              <a:rPr lang="en-US" altLang="zh-CN" sz="7200" dirty="0" err="1"/>
              <a:t>Koa.js</a:t>
            </a:r>
            <a:endParaRPr lang="zh-CN" altLang="en-US" sz="7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2E146-A26C-4C01-B692-6858F2236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7" y="2352544"/>
            <a:ext cx="11017188" cy="331140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/>
              <a:t>1. application.js</a:t>
            </a:r>
            <a:r>
              <a:rPr lang="zh-CN" altLang="en-US" sz="2800"/>
              <a:t>：入口文件，核心部分，含有中间件的实现机制</a:t>
            </a:r>
            <a:endParaRPr lang="en-US" altLang="zh-CN" sz="2800"/>
          </a:p>
          <a:p>
            <a:pPr algn="l"/>
            <a:r>
              <a:rPr lang="en-US" altLang="zh-CN" sz="2800"/>
              <a:t>2. context.js</a:t>
            </a:r>
            <a:r>
              <a:rPr lang="zh-CN" altLang="en-US" sz="2800"/>
              <a:t>：处理</a:t>
            </a:r>
            <a:r>
              <a:rPr lang="en-US" altLang="zh-CN" sz="2800"/>
              <a:t>context</a:t>
            </a:r>
            <a:r>
              <a:rPr lang="zh-CN" altLang="en-US" sz="2800"/>
              <a:t>，含有</a:t>
            </a:r>
            <a:r>
              <a:rPr lang="en-US" altLang="zh-CN" sz="2800"/>
              <a:t>context</a:t>
            </a:r>
            <a:r>
              <a:rPr lang="zh-CN" altLang="en-US" sz="2800"/>
              <a:t>的委托模式</a:t>
            </a:r>
            <a:endParaRPr lang="en-US" altLang="zh-CN" sz="2800"/>
          </a:p>
          <a:p>
            <a:pPr algn="l"/>
            <a:r>
              <a:rPr lang="en-US" altLang="zh-CN" sz="2800"/>
              <a:t>3. request.js</a:t>
            </a:r>
            <a:r>
              <a:rPr lang="zh-CN" altLang="en-US" sz="2800"/>
              <a:t>：封装原生</a:t>
            </a:r>
            <a:r>
              <a:rPr lang="en-US" altLang="zh-CN" sz="2800"/>
              <a:t>req</a:t>
            </a:r>
          </a:p>
          <a:p>
            <a:pPr algn="l"/>
            <a:r>
              <a:rPr lang="en-US" altLang="zh-CN" sz="2800"/>
              <a:t>4. response.js</a:t>
            </a:r>
            <a:r>
              <a:rPr lang="zh-CN" altLang="en-US" sz="2800"/>
              <a:t>：封装原生</a:t>
            </a:r>
            <a:r>
              <a:rPr lang="en-US" altLang="zh-CN" sz="2800"/>
              <a:t>res</a:t>
            </a:r>
          </a:p>
          <a:p>
            <a:pPr algn="l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87710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97F0-D6E4-4338-900D-D699F916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context.js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E3DD-E0BD-4846-ADA3-BE24B3DD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这里谈谈我对</a:t>
            </a:r>
            <a:r>
              <a:rPr lang="en-US" altLang="zh-CN" sz="2000"/>
              <a:t>context.js</a:t>
            </a:r>
            <a:r>
              <a:rPr lang="zh-CN" altLang="en-US" sz="2000"/>
              <a:t>里委托模式的了解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0891C4-2D5A-4C03-9D0A-574084CC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82" y="2567721"/>
            <a:ext cx="6518692" cy="3415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BDFB5F-9EF7-4246-AF63-B6CB86497141}"/>
              </a:ext>
            </a:extLst>
          </p:cNvPr>
          <p:cNvSpPr txBox="1"/>
          <p:nvPr/>
        </p:nvSpPr>
        <p:spPr>
          <a:xfrm>
            <a:off x="7727316" y="2867487"/>
            <a:ext cx="4230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这是</a:t>
            </a:r>
            <a:r>
              <a:rPr lang="en-US" altLang="zh-CN"/>
              <a:t>application.js</a:t>
            </a:r>
            <a:r>
              <a:rPr lang="zh-CN" altLang="en-US"/>
              <a:t>中的</a:t>
            </a:r>
            <a:r>
              <a:rPr lang="en-US" altLang="zh-CN"/>
              <a:t>createContext</a:t>
            </a:r>
            <a:r>
              <a:rPr lang="zh-CN" altLang="en-US"/>
              <a:t>方法，</a:t>
            </a:r>
            <a:endParaRPr lang="en-US" altLang="zh-CN"/>
          </a:p>
          <a:p>
            <a:r>
              <a:rPr lang="zh-CN" altLang="en-US"/>
              <a:t>有了它，我们可以在</a:t>
            </a:r>
            <a:r>
              <a:rPr lang="en-US" altLang="zh-CN"/>
              <a:t>context</a:t>
            </a:r>
            <a:r>
              <a:rPr lang="zh-CN" altLang="en-US"/>
              <a:t>上访问到</a:t>
            </a:r>
            <a:endParaRPr lang="en-US" altLang="zh-CN"/>
          </a:p>
          <a:p>
            <a:r>
              <a:rPr lang="en-US" altLang="zh-CN"/>
              <a:t>request</a:t>
            </a:r>
            <a:r>
              <a:rPr lang="zh-CN" altLang="en-US"/>
              <a:t>和</a:t>
            </a:r>
            <a:r>
              <a:rPr lang="en-US" altLang="zh-CN"/>
              <a:t>response</a:t>
            </a:r>
            <a:r>
              <a:rPr lang="zh-CN" altLang="en-US"/>
              <a:t>。</a:t>
            </a:r>
            <a:r>
              <a:rPr lang="en-US" altLang="zh-CN"/>
              <a:t>response</a:t>
            </a:r>
            <a:r>
              <a:rPr lang="zh-CN" altLang="en-US"/>
              <a:t>、</a:t>
            </a:r>
            <a:r>
              <a:rPr lang="en-US" altLang="zh-CN"/>
              <a:t>request</a:t>
            </a:r>
            <a:r>
              <a:rPr lang="zh-CN" altLang="en-US"/>
              <a:t>和</a:t>
            </a:r>
            <a:r>
              <a:rPr lang="en-US" altLang="zh-CN"/>
              <a:t>context</a:t>
            </a:r>
            <a:r>
              <a:rPr lang="zh-CN" altLang="en-US"/>
              <a:t>可以共享</a:t>
            </a:r>
            <a:r>
              <a:rPr lang="en-US" altLang="zh-CN"/>
              <a:t>app</a:t>
            </a:r>
            <a:r>
              <a:rPr lang="zh-CN" altLang="en-US"/>
              <a:t>、</a:t>
            </a:r>
            <a:r>
              <a:rPr lang="en-US" altLang="zh-CN"/>
              <a:t>res</a:t>
            </a:r>
            <a:r>
              <a:rPr lang="zh-CN" altLang="en-US"/>
              <a:t>、</a:t>
            </a:r>
            <a:r>
              <a:rPr lang="en-US" altLang="zh-CN"/>
              <a:t>req</a:t>
            </a:r>
            <a:r>
              <a:rPr lang="zh-CN" altLang="en-US"/>
              <a:t>这些属性，并且可以互相访问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谈到这个，是因为我觉得它容易和下边</a:t>
            </a:r>
            <a:endParaRPr lang="en-US" altLang="zh-CN"/>
          </a:p>
          <a:p>
            <a:r>
              <a:rPr lang="zh-CN" altLang="en-US"/>
              <a:t>的委托模式混淆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8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55572-B484-45EE-9A14-186A182B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context.js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A58B8D-8468-43E8-AC3B-E30AC87DB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540"/>
            <a:ext cx="283322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DBD422-FE7F-4ED8-A60B-2457FE07991F}"/>
              </a:ext>
            </a:extLst>
          </p:cNvPr>
          <p:cNvSpPr txBox="1"/>
          <p:nvPr/>
        </p:nvSpPr>
        <p:spPr>
          <a:xfrm>
            <a:off x="4270159" y="1685884"/>
            <a:ext cx="7402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此处使用了委托模式，这里的</a:t>
            </a:r>
            <a:r>
              <a:rPr lang="en-US" altLang="zh-CN"/>
              <a:t>proto</a:t>
            </a:r>
            <a:r>
              <a:rPr lang="zh-CN" altLang="en-US"/>
              <a:t>，就是在</a:t>
            </a:r>
            <a:r>
              <a:rPr lang="en-US" altLang="zh-CN"/>
              <a:t>application</a:t>
            </a:r>
            <a:r>
              <a:rPr lang="zh-CN" altLang="en-US"/>
              <a:t>中使用的</a:t>
            </a:r>
            <a:r>
              <a:rPr lang="en-US" altLang="zh-CN"/>
              <a:t>context</a:t>
            </a:r>
          </a:p>
          <a:p>
            <a:endParaRPr lang="en-US" altLang="zh-CN"/>
          </a:p>
          <a:p>
            <a:r>
              <a:rPr lang="zh-CN" altLang="en-US"/>
              <a:t>我们在使用诸如</a:t>
            </a:r>
            <a:r>
              <a:rPr lang="en-US" altLang="zh-CN"/>
              <a:t>ctx.body</a:t>
            </a:r>
            <a:r>
              <a:rPr lang="zh-CN" altLang="en-US"/>
              <a:t>时，</a:t>
            </a:r>
            <a:r>
              <a:rPr lang="en-US" altLang="zh-CN"/>
              <a:t>ctx</a:t>
            </a:r>
            <a:r>
              <a:rPr lang="zh-CN" altLang="en-US"/>
              <a:t>将它们委托给</a:t>
            </a:r>
            <a:r>
              <a:rPr lang="en-US" altLang="zh-CN"/>
              <a:t>request</a:t>
            </a:r>
            <a:r>
              <a:rPr lang="zh-CN" altLang="en-US"/>
              <a:t>和</a:t>
            </a:r>
            <a:r>
              <a:rPr lang="en-US" altLang="zh-CN"/>
              <a:t>response</a:t>
            </a:r>
            <a:r>
              <a:rPr lang="zh-CN" altLang="en-US"/>
              <a:t>，而这</a:t>
            </a:r>
            <a:endParaRPr lang="en-US" altLang="zh-CN"/>
          </a:p>
          <a:p>
            <a:r>
              <a:rPr lang="zh-CN" altLang="en-US"/>
              <a:t>两者分别对</a:t>
            </a:r>
            <a:r>
              <a:rPr lang="en-US" altLang="zh-CN"/>
              <a:t>req</a:t>
            </a:r>
            <a:r>
              <a:rPr lang="zh-CN" altLang="en-US"/>
              <a:t>、</a:t>
            </a:r>
            <a:r>
              <a:rPr lang="en-US" altLang="zh-CN"/>
              <a:t>res</a:t>
            </a:r>
            <a:r>
              <a:rPr lang="zh-CN" altLang="en-US"/>
              <a:t>作了一定程度的封装，进而间接访问原生的属性和</a:t>
            </a:r>
            <a:endParaRPr lang="en-US" altLang="zh-CN"/>
          </a:p>
          <a:p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比如说，在访问</a:t>
            </a:r>
            <a:r>
              <a:rPr lang="en-US" altLang="zh-CN"/>
              <a:t>ctx.header</a:t>
            </a:r>
            <a:r>
              <a:rPr lang="zh-CN" altLang="en-US"/>
              <a:t>时，</a:t>
            </a:r>
            <a:r>
              <a:rPr lang="en-US" altLang="zh-CN"/>
              <a:t>ctx</a:t>
            </a:r>
            <a:r>
              <a:rPr lang="zh-CN" altLang="en-US"/>
              <a:t>会将其委托给</a:t>
            </a:r>
            <a:r>
              <a:rPr lang="en-US" altLang="zh-CN"/>
              <a:t>request.header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request</a:t>
            </a:r>
            <a:r>
              <a:rPr lang="zh-CN" altLang="en-US"/>
              <a:t>又会将其委托给</a:t>
            </a:r>
            <a:r>
              <a:rPr lang="en-US" altLang="zh-CN"/>
              <a:t>req.headers</a:t>
            </a:r>
            <a:r>
              <a:rPr lang="zh-CN" altLang="en-US"/>
              <a:t>，最终我们拿到了</a:t>
            </a:r>
            <a:r>
              <a:rPr lang="en-US" altLang="zh-CN"/>
              <a:t>header</a:t>
            </a:r>
            <a:r>
              <a:rPr lang="zh-CN" altLang="en-US"/>
              <a:t>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67D706-892B-4E60-BD31-3514909F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21" y="3891470"/>
            <a:ext cx="6207533" cy="17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1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473E8E3-8641-4DF6-986A-F8B11218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876"/>
            <a:ext cx="5498621" cy="53477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5A82AB5-FC09-45FD-A575-DF514743233B}"/>
              </a:ext>
            </a:extLst>
          </p:cNvPr>
          <p:cNvSpPr txBox="1"/>
          <p:nvPr/>
        </p:nvSpPr>
        <p:spPr>
          <a:xfrm>
            <a:off x="6096000" y="3746376"/>
            <a:ext cx="5498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可见，</a:t>
            </a:r>
            <a:r>
              <a:rPr lang="en-US" altLang="zh-CN"/>
              <a:t>ctx</a:t>
            </a:r>
            <a:r>
              <a:rPr lang="zh-CN" altLang="en-US"/>
              <a:t>上并没有</a:t>
            </a:r>
            <a:r>
              <a:rPr lang="en-US" altLang="zh-CN"/>
              <a:t>body</a:t>
            </a:r>
            <a:r>
              <a:rPr lang="zh-CN" altLang="en-US"/>
              <a:t>属性，而</a:t>
            </a:r>
            <a:r>
              <a:rPr lang="en-US" altLang="zh-CN"/>
              <a:t>ctx.body</a:t>
            </a:r>
            <a:r>
              <a:rPr lang="zh-CN" altLang="en-US"/>
              <a:t>不是</a:t>
            </a:r>
            <a:endParaRPr lang="en-US" altLang="zh-CN"/>
          </a:p>
          <a:p>
            <a:r>
              <a:rPr lang="en-US" altLang="zh-CN"/>
              <a:t>undefined</a:t>
            </a:r>
            <a:r>
              <a:rPr lang="zh-CN" altLang="en-US"/>
              <a:t>，说明此处</a:t>
            </a:r>
            <a:r>
              <a:rPr lang="en-US" altLang="zh-CN"/>
              <a:t>ctx</a:t>
            </a:r>
            <a:r>
              <a:rPr lang="zh-CN" altLang="en-US"/>
              <a:t>将</a:t>
            </a:r>
            <a:r>
              <a:rPr lang="en-US" altLang="zh-CN"/>
              <a:t>getter</a:t>
            </a:r>
            <a:r>
              <a:rPr lang="zh-CN" altLang="en-US"/>
              <a:t>委托给了</a:t>
            </a:r>
            <a:r>
              <a:rPr lang="en-US" altLang="zh-CN"/>
              <a:t>response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获取</a:t>
            </a:r>
            <a:r>
              <a:rPr lang="en-US" altLang="zh-CN"/>
              <a:t>ctx.body</a:t>
            </a:r>
            <a:r>
              <a:rPr lang="zh-CN" altLang="en-US"/>
              <a:t>转化为获取</a:t>
            </a:r>
            <a:r>
              <a:rPr lang="en-US" altLang="zh-CN"/>
              <a:t>ctx.response.body</a:t>
            </a:r>
          </a:p>
          <a:p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ctx</a:t>
            </a:r>
            <a:r>
              <a:rPr lang="zh-CN" altLang="en-US"/>
              <a:t>拥有</a:t>
            </a:r>
            <a:r>
              <a:rPr lang="en-US" altLang="zh-CN"/>
              <a:t>response</a:t>
            </a:r>
            <a:r>
              <a:rPr lang="zh-CN" altLang="en-US"/>
              <a:t>属性，</a:t>
            </a:r>
            <a:r>
              <a:rPr lang="en-US" altLang="zh-CN"/>
              <a:t>response</a:t>
            </a:r>
            <a:r>
              <a:rPr lang="zh-CN" altLang="en-US"/>
              <a:t>拥有</a:t>
            </a:r>
            <a:r>
              <a:rPr lang="en-US" altLang="zh-CN"/>
              <a:t>body</a:t>
            </a:r>
            <a:r>
              <a:rPr lang="zh-CN" altLang="en-US"/>
              <a:t>属性，</a:t>
            </a:r>
            <a:endParaRPr lang="en-US" altLang="zh-CN"/>
          </a:p>
          <a:p>
            <a:r>
              <a:rPr lang="zh-CN" altLang="en-US"/>
              <a:t>则分别是</a:t>
            </a:r>
            <a:r>
              <a:rPr lang="en-US" altLang="zh-CN"/>
              <a:t> this.createContext</a:t>
            </a:r>
            <a:r>
              <a:rPr lang="zh-CN" altLang="en-US"/>
              <a:t>和</a:t>
            </a:r>
            <a:r>
              <a:rPr lang="en-US" altLang="zh-CN"/>
              <a:t>response.js</a:t>
            </a:r>
            <a:r>
              <a:rPr lang="zh-CN" altLang="en-US"/>
              <a:t>的功劳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98741D-94F4-4F76-93F2-720FBF35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07" y="908877"/>
            <a:ext cx="5036980" cy="2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6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420A3-B4F9-4C20-8341-F0332B3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6942B-C58C-492E-AF6E-96483DED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Koa middleware are simple functions which return a MiddlewareFunction with signature (ctx, next). When the middleware is run, it must manually invoke next() to run the "downstream" middleware.</a:t>
            </a:r>
          </a:p>
          <a:p>
            <a:pPr marL="0" indent="0">
              <a:buNone/>
            </a:pPr>
            <a:r>
              <a:rPr lang="en-US" altLang="zh-CN" sz="2400"/>
              <a:t>- </a:t>
            </a:r>
            <a:r>
              <a:rPr lang="zh-CN" altLang="en-US" sz="2400"/>
              <a:t>中间件是</a:t>
            </a:r>
            <a:r>
              <a:rPr lang="zh-CN" altLang="en-US" sz="2400" b="1"/>
              <a:t>函数</a:t>
            </a:r>
            <a:r>
              <a:rPr lang="zh-CN" altLang="en-US" sz="2400"/>
              <a:t>，它可以实现某些功能，并通过调用</a:t>
            </a:r>
            <a:r>
              <a:rPr lang="en-US" altLang="zh-CN" sz="2400"/>
              <a:t>next()</a:t>
            </a:r>
            <a:r>
              <a:rPr lang="zh-CN" altLang="en-US" sz="2400"/>
              <a:t>，执行它的下游中间件（或者说，将执行权转交给下一个中间件）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- </a:t>
            </a:r>
            <a:r>
              <a:rPr lang="zh-CN" altLang="en-US" sz="2400"/>
              <a:t>个人理解，之所以它被称作</a:t>
            </a:r>
            <a:r>
              <a:rPr lang="en-US" altLang="zh-CN" sz="2400"/>
              <a:t>"</a:t>
            </a:r>
            <a:r>
              <a:rPr lang="zh-CN" altLang="en-US" sz="2400"/>
              <a:t>中间件</a:t>
            </a:r>
            <a:r>
              <a:rPr lang="en-US" altLang="zh-CN" sz="2400"/>
              <a:t>"</a:t>
            </a:r>
            <a:r>
              <a:rPr lang="zh-CN" altLang="en-US" sz="2400"/>
              <a:t>，是因为它处在 </a:t>
            </a:r>
            <a:r>
              <a:rPr lang="en-US" altLang="zh-CN" sz="2400"/>
              <a:t>HTTP Request </a:t>
            </a:r>
            <a:r>
              <a:rPr lang="zh-CN" altLang="en-US" sz="2400"/>
              <a:t>和 </a:t>
            </a:r>
            <a:r>
              <a:rPr lang="en-US" altLang="zh-CN" sz="2400"/>
              <a:t>HTTP Response </a:t>
            </a:r>
            <a:r>
              <a:rPr lang="zh-CN" altLang="en-US" sz="2400"/>
              <a:t>中间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- </a:t>
            </a:r>
            <a:r>
              <a:rPr lang="zh-CN" altLang="en-US" sz="2400"/>
              <a:t>中间件使用</a:t>
            </a:r>
            <a:r>
              <a:rPr lang="en-US" altLang="zh-CN" sz="2400"/>
              <a:t> </a:t>
            </a:r>
            <a:r>
              <a:rPr lang="en-US" altLang="zh-CN" sz="2400" b="1"/>
              <a:t>app.use() </a:t>
            </a:r>
            <a:r>
              <a:rPr lang="zh-CN" altLang="en-US" sz="2400"/>
              <a:t>加载</a:t>
            </a:r>
          </a:p>
        </p:txBody>
      </p:sp>
    </p:spTree>
    <p:extLst>
      <p:ext uri="{BB962C8B-B14F-4D97-AF65-F5344CB8AC3E}">
        <p14:creationId xmlns:p14="http://schemas.microsoft.com/office/powerpoint/2010/main" val="12399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DDAF-2F7B-41E1-AD10-3BD3C4E0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洋葱模型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E7C887-6D6D-4287-AB24-C09B1671A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77" y="3543057"/>
            <a:ext cx="3158323" cy="2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424162-2A3E-4D8A-ADAD-70484D75FAFD}"/>
              </a:ext>
            </a:extLst>
          </p:cNvPr>
          <p:cNvSpPr txBox="1"/>
          <p:nvPr/>
        </p:nvSpPr>
        <p:spPr>
          <a:xfrm>
            <a:off x="6248400" y="1473253"/>
            <a:ext cx="5274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app.use()</a:t>
            </a:r>
            <a:r>
              <a:rPr lang="zh-CN" altLang="en-US"/>
              <a:t>，各中间件逐次被添加进来，多个中间件会形成一个栈结构，以</a:t>
            </a:r>
            <a:r>
              <a:rPr lang="en-US" altLang="zh-CN"/>
              <a:t>"</a:t>
            </a:r>
            <a:r>
              <a:rPr lang="zh-CN" altLang="en-US"/>
              <a:t>先进后出</a:t>
            </a:r>
            <a:r>
              <a:rPr lang="en-US" altLang="zh-CN"/>
              <a:t>"</a:t>
            </a:r>
            <a:r>
              <a:rPr lang="zh-CN" altLang="en-US"/>
              <a:t>的顺序执行，在一个中间件中，只要遇到</a:t>
            </a:r>
            <a:r>
              <a:rPr lang="en-US" altLang="zh-CN"/>
              <a:t>next()</a:t>
            </a:r>
            <a:r>
              <a:rPr lang="zh-CN" altLang="en-US"/>
              <a:t>，就会从此处跳转至下一个中间件，不断地深入，执行完某一个中间件的代码后，又会回到上一次执行</a:t>
            </a:r>
            <a:r>
              <a:rPr lang="en-US" altLang="zh-CN"/>
              <a:t>next()</a:t>
            </a:r>
            <a:r>
              <a:rPr lang="zh-CN" altLang="en-US"/>
              <a:t>的地方。这类似于</a:t>
            </a:r>
            <a:r>
              <a:rPr lang="en-US" altLang="zh-CN"/>
              <a:t>"</a:t>
            </a:r>
            <a:r>
              <a:rPr lang="zh-CN" altLang="en-US"/>
              <a:t>洋葱表皮→洋葱中心→洋葱表皮</a:t>
            </a:r>
            <a:r>
              <a:rPr lang="en-US" altLang="zh-CN"/>
              <a:t>"</a:t>
            </a:r>
            <a:r>
              <a:rPr lang="zh-CN" altLang="en-US"/>
              <a:t>的过程</a:t>
            </a:r>
          </a:p>
        </p:txBody>
      </p:sp>
      <p:sp>
        <p:nvSpPr>
          <p:cNvPr id="5" name="AutoShape 4" descr="洋葱模型">
            <a:extLst>
              <a:ext uri="{FF2B5EF4-FFF2-40B4-BE49-F238E27FC236}">
                <a16:creationId xmlns:a16="http://schemas.microsoft.com/office/drawing/2014/main" id="{F164A91F-C9B3-44BE-919E-1620DF7FBB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5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0F309-58ED-4557-8FF4-4B7195CD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3549"/>
            <a:ext cx="2730623" cy="2387283"/>
          </a:xfrm>
          <a:prstGeom prst="rect">
            <a:avLst/>
          </a:prstGeom>
        </p:spPr>
      </p:pic>
      <p:pic>
        <p:nvPicPr>
          <p:cNvPr id="1030" name="Picture 6" descr="学习koa 源码的整体架构，浅析koa洋葱模型原理和co原理| 若川的博客">
            <a:extLst>
              <a:ext uri="{FF2B5EF4-FFF2-40B4-BE49-F238E27FC236}">
                <a16:creationId xmlns:a16="http://schemas.microsoft.com/office/drawing/2014/main" id="{86851296-7CCE-4F9F-84DA-BF748A04D9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" y="1562030"/>
            <a:ext cx="5916697" cy="5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39212-FE15-46EE-A964-B2ABF267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application.js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67CA00-2BA5-4755-AFCA-39AE20D6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4" y="2478060"/>
            <a:ext cx="5828642" cy="41312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EB0B3-32AF-4A65-9ADF-50F603CA1C4B}"/>
              </a:ext>
            </a:extLst>
          </p:cNvPr>
          <p:cNvSpPr txBox="1"/>
          <p:nvPr/>
        </p:nvSpPr>
        <p:spPr>
          <a:xfrm>
            <a:off x="6862438" y="2512381"/>
            <a:ext cx="378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zh-CN" altLang="en-US"/>
              <a:t>当执行</a:t>
            </a:r>
            <a:r>
              <a:rPr lang="en-US" altLang="zh-CN"/>
              <a:t> app = new Koa()</a:t>
            </a:r>
            <a:r>
              <a:rPr lang="zh-CN" altLang="en-US"/>
              <a:t>时，执行构造函数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this.middleware </a:t>
            </a:r>
            <a:r>
              <a:rPr lang="zh-CN" altLang="en-US"/>
              <a:t>是一个数组，存储中间件，此处对其进行初始化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7716DB-D427-4BBD-A8DF-D9C738A1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4" y="1690688"/>
            <a:ext cx="3400000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9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68A9-AD68-4396-8EA6-D262B84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application.js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AE9E81-797C-41FC-913E-2EFC9F40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16" y="2471516"/>
            <a:ext cx="2260107" cy="9574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1A0C2-00D3-40E3-8312-640E6F2F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89" y="1690688"/>
            <a:ext cx="8342806" cy="27925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728A86-BE00-40AB-AB86-471D31BFC322}"/>
              </a:ext>
            </a:extLst>
          </p:cNvPr>
          <p:cNvSpPr txBox="1"/>
          <p:nvPr/>
        </p:nvSpPr>
        <p:spPr>
          <a:xfrm>
            <a:off x="3238389" y="5187857"/>
            <a:ext cx="724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当执行</a:t>
            </a:r>
            <a:r>
              <a:rPr lang="en-US" altLang="zh-CN" sz="2400"/>
              <a:t>app.use</a:t>
            </a:r>
            <a:r>
              <a:rPr lang="zh-CN" altLang="en-US" sz="2400"/>
              <a:t>时，中间件被添加进</a:t>
            </a:r>
            <a:r>
              <a:rPr lang="en-US" altLang="zh-CN" sz="2400"/>
              <a:t>middleware</a:t>
            </a:r>
            <a:r>
              <a:rPr lang="zh-CN" altLang="en-US" sz="240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86166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2E49-D0B2-429D-9745-2B9716D6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application.js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2AACC5-38AC-4902-910B-7A3866E4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25" y="1815886"/>
            <a:ext cx="5533333" cy="7238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0A27F4-3BF4-4972-82F7-60497196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5" y="2914546"/>
            <a:ext cx="5495238" cy="12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DB5C24-A367-4A7E-B744-E600B112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9668"/>
            <a:ext cx="5842617" cy="28280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9A15A2-6F5E-4891-9340-B8A8EC8C10CD}"/>
              </a:ext>
            </a:extLst>
          </p:cNvPr>
          <p:cNvSpPr txBox="1"/>
          <p:nvPr/>
        </p:nvSpPr>
        <p:spPr>
          <a:xfrm>
            <a:off x="390616" y="4847207"/>
            <a:ext cx="396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console.log() </a:t>
            </a:r>
            <a:r>
              <a:rPr lang="zh-CN" altLang="en-US"/>
              <a:t>为 </a:t>
            </a:r>
            <a:r>
              <a:rPr lang="en-US" altLang="zh-CN"/>
              <a:t>server.listen </a:t>
            </a:r>
            <a:r>
              <a:rPr lang="zh-CN" altLang="en-US"/>
              <a:t>的回调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app.listen </a:t>
            </a:r>
            <a:r>
              <a:rPr lang="zh-CN" altLang="en-US"/>
              <a:t>会调用 </a:t>
            </a:r>
            <a:r>
              <a:rPr lang="en-US" altLang="zh-CN"/>
              <a:t>app.callback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574C9-EAE3-4D7B-8BDE-9D363C9A2DA8}"/>
              </a:ext>
            </a:extLst>
          </p:cNvPr>
          <p:cNvSpPr txBox="1"/>
          <p:nvPr/>
        </p:nvSpPr>
        <p:spPr>
          <a:xfrm>
            <a:off x="6096000" y="4847207"/>
            <a:ext cx="6091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 app.callback </a:t>
            </a:r>
            <a:r>
              <a:rPr lang="zh-CN" altLang="en-US"/>
              <a:t>中，调用</a:t>
            </a:r>
            <a:r>
              <a:rPr lang="en-US" altLang="zh-CN"/>
              <a:t>compose</a:t>
            </a:r>
            <a:r>
              <a:rPr lang="zh-CN" altLang="en-US"/>
              <a:t>函数来合成中间件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经由</a:t>
            </a:r>
            <a:r>
              <a:rPr lang="en-US" altLang="zh-CN"/>
              <a:t>callback</a:t>
            </a:r>
            <a:r>
              <a:rPr lang="zh-CN" altLang="en-US"/>
              <a:t>内的</a:t>
            </a:r>
            <a:r>
              <a:rPr lang="en-US" altLang="zh-CN"/>
              <a:t>handleRequest</a:t>
            </a:r>
            <a:r>
              <a:rPr lang="zh-CN" altLang="en-US"/>
              <a:t>，执行</a:t>
            </a:r>
            <a:r>
              <a:rPr lang="en-US" altLang="zh-CN"/>
              <a:t>app.handleRequest</a:t>
            </a:r>
          </a:p>
        </p:txBody>
      </p:sp>
    </p:spTree>
    <p:extLst>
      <p:ext uri="{BB962C8B-B14F-4D97-AF65-F5344CB8AC3E}">
        <p14:creationId xmlns:p14="http://schemas.microsoft.com/office/powerpoint/2010/main" val="195142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2C94-2BBF-483F-9E90-7A6A7096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application.js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A22BF7-0C7D-48DC-AEB3-06A62427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063" y="1590258"/>
            <a:ext cx="6485714" cy="21904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78F7E9-29DA-4CDA-898B-00AA98672ECA}"/>
              </a:ext>
            </a:extLst>
          </p:cNvPr>
          <p:cNvSpPr txBox="1"/>
          <p:nvPr/>
        </p:nvSpPr>
        <p:spPr>
          <a:xfrm>
            <a:off x="1030862" y="4589754"/>
            <a:ext cx="1083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一直到末尾，执行</a:t>
            </a:r>
            <a:r>
              <a:rPr lang="en-US" altLang="zh-CN" sz="2800"/>
              <a:t>fnMiddleware</a:t>
            </a:r>
            <a:r>
              <a:rPr lang="zh-CN" altLang="en-US" sz="2800"/>
              <a:t>，而它是刚刚</a:t>
            </a:r>
            <a:r>
              <a:rPr lang="en-US" altLang="zh-CN" sz="2800"/>
              <a:t>compose</a:t>
            </a:r>
            <a:r>
              <a:rPr lang="zh-CN" altLang="en-US" sz="2800"/>
              <a:t>合成得到的</a:t>
            </a:r>
            <a:r>
              <a:rPr lang="en-US" altLang="zh-CN" sz="2800"/>
              <a:t>fn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276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DB11-7B55-45FB-9E10-D5582AF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koa-compose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5772A-9FBE-474C-896D-BBFE1117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5" y="1349003"/>
            <a:ext cx="6798006" cy="346229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2F8463-6E4A-4156-A661-77DE7A875E6B}"/>
              </a:ext>
            </a:extLst>
          </p:cNvPr>
          <p:cNvSpPr txBox="1"/>
          <p:nvPr/>
        </p:nvSpPr>
        <p:spPr>
          <a:xfrm>
            <a:off x="6997595" y="2070240"/>
            <a:ext cx="5129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洋葱模型由</a:t>
            </a:r>
            <a:r>
              <a:rPr lang="en-US" altLang="zh-CN" dirty="0"/>
              <a:t>koa-compose</a:t>
            </a:r>
            <a:r>
              <a:rPr lang="zh-CN" altLang="en-US"/>
              <a:t>实现，从第一个中间件</a:t>
            </a:r>
            <a:endParaRPr lang="en-US" altLang="zh-CN" dirty="0"/>
          </a:p>
          <a:p>
            <a:r>
              <a:rPr lang="zh-CN" altLang="en-US"/>
              <a:t>开始执行，将</a:t>
            </a:r>
            <a:r>
              <a:rPr lang="en-US" altLang="zh-CN" dirty="0"/>
              <a:t>dispatch</a:t>
            </a:r>
            <a:r>
              <a:rPr lang="zh-CN" altLang="en-US"/>
              <a:t>作为第二个参数传入</a:t>
            </a:r>
            <a:r>
              <a:rPr lang="en-US" altLang="zh-CN" dirty="0" err="1"/>
              <a:t>fn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并且指定</a:t>
            </a:r>
            <a:r>
              <a:rPr lang="en-US" altLang="zh-CN"/>
              <a:t>i</a:t>
            </a:r>
            <a:r>
              <a:rPr lang="zh-CN" altLang="en-US"/>
              <a:t>值加</a:t>
            </a:r>
            <a:r>
              <a:rPr lang="en-US" altLang="zh-CN"/>
              <a:t>1</a:t>
            </a:r>
            <a:r>
              <a:rPr lang="zh-CN" altLang="en-US"/>
              <a:t>，即更新了传入的</a:t>
            </a:r>
            <a:r>
              <a:rPr lang="en-US" altLang="zh-CN"/>
              <a:t>i</a:t>
            </a:r>
            <a:r>
              <a:rPr lang="zh-CN" altLang="en-US"/>
              <a:t>值。当中间件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next</a:t>
            </a:r>
            <a:r>
              <a:rPr lang="zh-CN" altLang="en-US"/>
              <a:t>时，其实就是执行下一个</a:t>
            </a:r>
            <a:r>
              <a:rPr lang="en-US" altLang="zh-CN"/>
              <a:t>dispatch</a:t>
            </a:r>
            <a:r>
              <a:rPr lang="zh-CN" altLang="en-US"/>
              <a:t>函数，</a:t>
            </a:r>
            <a:endParaRPr lang="en-US" altLang="zh-CN"/>
          </a:p>
          <a:p>
            <a:r>
              <a:rPr lang="zh-CN" altLang="en-US"/>
              <a:t>这样一直到最后一个中间件，</a:t>
            </a:r>
            <a:r>
              <a:rPr lang="en-US" altLang="zh-CN"/>
              <a:t>fn = undefined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走 </a:t>
            </a:r>
            <a:r>
              <a:rPr lang="en-US" altLang="zh-CN"/>
              <a:t>if(!fn)</a:t>
            </a:r>
            <a:r>
              <a:rPr lang="zh-CN" altLang="en-US"/>
              <a:t>的判断语句，不再进入下一个</a:t>
            </a:r>
            <a:r>
              <a:rPr lang="en-US" altLang="zh-CN"/>
              <a:t>dispatch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503B10-E3F6-407C-9BA4-0EAA2860F354}"/>
              </a:ext>
            </a:extLst>
          </p:cNvPr>
          <p:cNvSpPr txBox="1"/>
          <p:nvPr/>
        </p:nvSpPr>
        <p:spPr>
          <a:xfrm>
            <a:off x="157966" y="4906762"/>
            <a:ext cx="11791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r>
              <a:rPr lang="zh-CN" altLang="en-US"/>
              <a:t>：为什么</a:t>
            </a:r>
            <a:r>
              <a:rPr lang="en-US" altLang="zh-CN"/>
              <a:t>if (i &lt;= index) return Promise.reject(new Error('next() called multiple times')) </a:t>
            </a:r>
            <a:r>
              <a:rPr lang="zh-CN" altLang="en-US"/>
              <a:t>可以判断</a:t>
            </a:r>
            <a:r>
              <a:rPr lang="en-US" altLang="zh-CN"/>
              <a:t>next()</a:t>
            </a:r>
            <a:r>
              <a:rPr lang="zh-CN" altLang="en-US"/>
              <a:t>是否多次调用？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：由于闭包，</a:t>
            </a:r>
            <a:r>
              <a:rPr lang="en-US" altLang="zh-CN"/>
              <a:t>index</a:t>
            </a:r>
            <a:r>
              <a:rPr lang="zh-CN" altLang="en-US"/>
              <a:t>会保留在内存中。每次刚进入</a:t>
            </a:r>
            <a:r>
              <a:rPr lang="en-US" altLang="zh-CN"/>
              <a:t>dispatch</a:t>
            </a:r>
            <a:r>
              <a:rPr lang="zh-CN" altLang="en-US"/>
              <a:t>函数的时候，</a:t>
            </a:r>
            <a:r>
              <a:rPr lang="en-US" altLang="zh-CN"/>
              <a:t>i</a:t>
            </a:r>
            <a:r>
              <a:rPr lang="zh-CN" altLang="en-US"/>
              <a:t>是新绑定的值，而</a:t>
            </a:r>
            <a:r>
              <a:rPr lang="en-US" altLang="zh-CN"/>
              <a:t>index</a:t>
            </a:r>
            <a:r>
              <a:rPr lang="zh-CN" altLang="en-US"/>
              <a:t>还是旧的值，所以始终有</a:t>
            </a:r>
            <a:r>
              <a:rPr lang="en-US" altLang="zh-CN"/>
              <a:t>i = index + 1</a:t>
            </a:r>
            <a:r>
              <a:rPr lang="zh-CN" altLang="en-US"/>
              <a:t>。由于</a:t>
            </a:r>
            <a:r>
              <a:rPr lang="en-US" altLang="zh-CN"/>
              <a:t>next</a:t>
            </a:r>
            <a:r>
              <a:rPr lang="zh-CN" altLang="en-US"/>
              <a:t>本质上是绑定了新的</a:t>
            </a:r>
            <a:r>
              <a:rPr lang="en-US" altLang="zh-CN"/>
              <a:t>i</a:t>
            </a:r>
            <a:r>
              <a:rPr lang="zh-CN" altLang="en-US"/>
              <a:t>值的</a:t>
            </a:r>
            <a:r>
              <a:rPr lang="en-US" altLang="zh-CN"/>
              <a:t>dispatch</a:t>
            </a:r>
            <a:r>
              <a:rPr lang="zh-CN" altLang="en-US"/>
              <a:t>函数，如果连续执行两次</a:t>
            </a:r>
            <a:r>
              <a:rPr lang="en-US" altLang="zh-CN"/>
              <a:t>next()</a:t>
            </a:r>
            <a:r>
              <a:rPr lang="zh-CN" altLang="en-US"/>
              <a:t>，第二次执行的时候，</a:t>
            </a:r>
            <a:r>
              <a:rPr lang="en-US" altLang="zh-CN"/>
              <a:t>i</a:t>
            </a:r>
            <a:r>
              <a:rPr lang="zh-CN" altLang="en-US"/>
              <a:t>还是同一个</a:t>
            </a:r>
            <a:r>
              <a:rPr lang="en-US" altLang="zh-CN"/>
              <a:t>(</a:t>
            </a:r>
            <a:r>
              <a:rPr lang="zh-CN" altLang="en-US"/>
              <a:t>两个</a:t>
            </a:r>
            <a:r>
              <a:rPr lang="en-US" altLang="zh-CN"/>
              <a:t>next</a:t>
            </a:r>
            <a:r>
              <a:rPr lang="zh-CN" altLang="en-US"/>
              <a:t>绑定了相同的</a:t>
            </a:r>
            <a:r>
              <a:rPr lang="en-US" altLang="zh-CN"/>
              <a:t>i)</a:t>
            </a:r>
            <a:r>
              <a:rPr lang="zh-CN" altLang="en-US"/>
              <a:t>，而</a:t>
            </a:r>
            <a:r>
              <a:rPr lang="en-US" altLang="zh-CN"/>
              <a:t>index</a:t>
            </a:r>
            <a:r>
              <a:rPr lang="zh-CN" altLang="en-US"/>
              <a:t>已经被更新过，所以此时</a:t>
            </a:r>
            <a:r>
              <a:rPr lang="en-US" altLang="zh-CN"/>
              <a:t>i == index</a:t>
            </a:r>
            <a:r>
              <a:rPr lang="zh-CN" altLang="en-US"/>
              <a:t>，就会抛出错误</a:t>
            </a:r>
          </a:p>
        </p:txBody>
      </p:sp>
    </p:spTree>
    <p:extLst>
      <p:ext uri="{BB962C8B-B14F-4D97-AF65-F5344CB8AC3E}">
        <p14:creationId xmlns:p14="http://schemas.microsoft.com/office/powerpoint/2010/main" val="366154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FBE6E-57E9-4733-8FFA-7C229923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application.js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552F2-2F52-4DFB-99CE-F10706D8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804" y="1961768"/>
            <a:ext cx="5805996" cy="435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- </a:t>
            </a:r>
            <a:r>
              <a:rPr lang="zh-CN" altLang="en-US" sz="1800"/>
              <a:t>存在中间件数组</a:t>
            </a:r>
            <a:r>
              <a:rPr lang="en-US" altLang="zh-CN" sz="1800"/>
              <a:t>middleware</a:t>
            </a:r>
            <a:r>
              <a:rPr lang="zh-CN" altLang="en-US" sz="1800"/>
              <a:t>。</a:t>
            </a:r>
            <a:r>
              <a:rPr lang="en-US" altLang="zh-CN" sz="1800"/>
              <a:t>use</a:t>
            </a:r>
            <a:r>
              <a:rPr lang="zh-CN" altLang="en-US" sz="1800"/>
              <a:t>中间件，会将其按先后顺序加入</a:t>
            </a:r>
            <a:r>
              <a:rPr lang="en-US" altLang="zh-CN" sz="1800"/>
              <a:t>middleware</a:t>
            </a:r>
          </a:p>
          <a:p>
            <a:pPr>
              <a:buFontTx/>
              <a:buChar char="-"/>
            </a:pPr>
            <a:r>
              <a:rPr lang="en-US" altLang="zh-CN" sz="1800"/>
              <a:t>http.createServer</a:t>
            </a:r>
            <a:r>
              <a:rPr lang="zh-CN" altLang="en-US" sz="1800"/>
              <a:t>传入的函数被调用时，调用</a:t>
            </a:r>
            <a:r>
              <a:rPr lang="en-US" altLang="zh-CN" sz="1800"/>
              <a:t>app.callback</a:t>
            </a:r>
            <a:r>
              <a:rPr lang="zh-CN" altLang="en-US" sz="1800"/>
              <a:t>，然后执行其中的</a:t>
            </a:r>
            <a:r>
              <a:rPr lang="en-US" altLang="zh-CN" sz="1800"/>
              <a:t>handleRequest</a:t>
            </a:r>
            <a:r>
              <a:rPr lang="zh-CN" altLang="en-US" sz="1800"/>
              <a:t>，该函数进而调用</a:t>
            </a:r>
            <a:r>
              <a:rPr lang="en-US" altLang="zh-CN" sz="1800"/>
              <a:t>app.handleRequest</a:t>
            </a:r>
          </a:p>
          <a:p>
            <a:pPr>
              <a:buFontTx/>
              <a:buChar char="-"/>
            </a:pPr>
            <a:r>
              <a:rPr lang="zh-CN" altLang="en-US" sz="1800"/>
              <a:t>使用</a:t>
            </a:r>
            <a:r>
              <a:rPr lang="en-US" altLang="zh-CN" sz="1800"/>
              <a:t>koa-compose</a:t>
            </a:r>
            <a:r>
              <a:rPr lang="zh-CN" altLang="en-US" sz="1800"/>
              <a:t>，将</a:t>
            </a:r>
            <a:r>
              <a:rPr lang="en-US" altLang="zh-CN" sz="1800"/>
              <a:t>middleware</a:t>
            </a:r>
            <a:r>
              <a:rPr lang="zh-CN" altLang="en-US" sz="1800"/>
              <a:t>数组传入，得到加工过的中间件函数</a:t>
            </a:r>
            <a:r>
              <a:rPr lang="en-US" altLang="zh-CN" sz="1800"/>
              <a:t>fn</a:t>
            </a:r>
          </a:p>
          <a:p>
            <a:pPr marL="0" indent="0">
              <a:buNone/>
            </a:pPr>
            <a:r>
              <a:rPr lang="en-US" altLang="zh-CN" sz="1800"/>
              <a:t>- app.handleRequest</a:t>
            </a:r>
            <a:r>
              <a:rPr lang="zh-CN" altLang="en-US" sz="1800"/>
              <a:t>可以执行中间件函数</a:t>
            </a:r>
            <a:r>
              <a:rPr lang="en-US" altLang="zh-CN" sz="1800"/>
              <a:t>fn</a:t>
            </a:r>
            <a:r>
              <a:rPr lang="zh-CN" altLang="en-US" sz="1800"/>
              <a:t>，先执行所有的中间件函数，再处理</a:t>
            </a:r>
            <a:r>
              <a:rPr lang="en-US" altLang="zh-CN" sz="1800"/>
              <a:t>res</a:t>
            </a:r>
            <a:r>
              <a:rPr lang="zh-CN" altLang="en-US" sz="1800"/>
              <a:t>，因此中间件是处于</a:t>
            </a:r>
            <a:r>
              <a:rPr lang="en-US" altLang="zh-CN" sz="1800"/>
              <a:t>req</a:t>
            </a:r>
            <a:r>
              <a:rPr lang="zh-CN" altLang="en-US" sz="1800"/>
              <a:t>和</a:t>
            </a:r>
            <a:r>
              <a:rPr lang="en-US" altLang="zh-CN" sz="1800"/>
              <a:t>res</a:t>
            </a:r>
            <a:r>
              <a:rPr lang="zh-CN" altLang="en-US" sz="1800"/>
              <a:t>之间的</a:t>
            </a:r>
            <a:endParaRPr lang="en-US" altLang="zh-CN" sz="1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140EEE-1BE5-4A34-8D0D-3F19C2E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9" y="1335311"/>
            <a:ext cx="4775980" cy="53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934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Koa.js</vt:lpstr>
      <vt:lpstr>中间件</vt:lpstr>
      <vt:lpstr>洋葱模型</vt:lpstr>
      <vt:lpstr>application.js</vt:lpstr>
      <vt:lpstr>application.js</vt:lpstr>
      <vt:lpstr>application.js</vt:lpstr>
      <vt:lpstr>application.js</vt:lpstr>
      <vt:lpstr>    koa-compose</vt:lpstr>
      <vt:lpstr>application.js 总结</vt:lpstr>
      <vt:lpstr>context.js</vt:lpstr>
      <vt:lpstr>context.js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koa</dc:title>
  <dc:creator>崔 裕铭</dc:creator>
  <cp:lastModifiedBy>崔 裕铭</cp:lastModifiedBy>
  <cp:revision>68</cp:revision>
  <dcterms:created xsi:type="dcterms:W3CDTF">2021-10-16T12:09:47Z</dcterms:created>
  <dcterms:modified xsi:type="dcterms:W3CDTF">2021-10-18T06:28:51Z</dcterms:modified>
</cp:coreProperties>
</file>