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94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73F2-791B-092A-F32F-8836F2CC5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13FF7-80DE-E068-F9A5-CEBA0E825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13DE-5AD1-D7DE-2FF5-8A4EE299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C463-B7EE-7291-CC9B-75B8950E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46644-6F9A-C3B3-C09F-71062979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8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408A-51D1-5A7A-2F37-260BE3AE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BFABB-074A-B0E6-8092-45C6CE030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8723-9EAC-D242-5E1C-7F705205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45D1-5043-B3D9-7FAC-484C7D73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0066-91E7-71CC-D211-63C7C3A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292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33152-307B-691A-4471-127725D43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0AF5E-21D8-8DAD-5E6C-448AC9A3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7521-FFB3-FBBC-F924-A7E6794C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8DF0-71BB-B089-5F68-4FBA3C0E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A6A8-721C-DC4A-FD7C-353A6649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671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F3B8-1464-4DDF-B16A-215907D5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38CD-2A00-CCCB-5A00-39445D7C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7732-32AF-260B-390F-AB97A391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2B99-4BC6-23B8-CB90-4AC95D01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334D-F51D-A9D8-566E-D43E7A78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505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2998-3AE9-7445-E94C-B76C4CB2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0AF5B-CF67-736B-1976-4CD6CE7A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97F6F-F3F2-B494-B619-47A4E72B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4A28-3AB3-1853-A566-DEBEE367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28DA3-F491-93CF-51CA-755469DA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0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2C96-4ADE-70F7-62DF-E45E4C63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1502-4C58-CFBB-0551-19DEF95FE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C0F8C-3D2C-6FBB-56FC-F02FD74B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4B091-A889-EC35-6371-2669A2B5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E68FB-A2E5-E355-C6F4-50841987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E98A7-2A71-1D41-69BB-CB04B036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0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D5D3-2D50-9DD6-B566-DCEFF8E8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E3B54-A41E-6A0B-1967-08F00F2E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5992D-E0A2-4FDA-B9A6-EB1F2EE04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9D84A-D24D-0A68-853E-02D1EA5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51737-7B81-2CF2-E785-321C67F62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17670-67AA-A8D0-ADE8-C48230BF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A1C74-0E90-3388-D388-49F00DB8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BD593-01E2-04E5-22F5-AA8C9D2E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52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F760-D639-82E0-CEC3-97AA582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33479-F462-FDF2-87B2-635F9F65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CAA7D-8791-B0F2-22D8-CE2B6F6D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2C489-1F54-5022-233E-1AAB9BFD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385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01A4E-F729-EB12-B693-2233F4C5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3C501-EB19-153F-3C61-F3715FA2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B1E93-84AB-A978-8FE4-C297BFA0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523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CE45-9B0A-9A6D-8A1A-22994895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AA71-8845-0873-1779-4B180D69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96481-0C87-317E-4E47-CDF9A270A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7BE3D-4204-8B32-2F05-E3913D7C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8422-378D-0384-FEF7-2B91EB50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D9DE7-714B-FCDB-10FD-290788E2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283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8D36-2DE0-CF6A-CD73-7EEED0FB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17E1A-65EE-DEA4-89FD-EFC79B046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63EC4-7CED-E1E3-A6B1-3DA6AE92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3A166-25FB-2751-F883-FEE0FC47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5C68-45AD-E291-3471-452B85F0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A7895-14F0-77C0-F959-C8C44632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08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A385B-4E2B-E72A-FB26-515379D0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8CFE9-8BBA-5165-327E-544A6C47D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7216-A40D-C54C-D550-9E501C3CE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3186-1072-8C19-17C2-7067F89DA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FCB3-7A12-4D96-26FC-40BD68029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1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935059-AE74-C21A-3CCA-0F955788E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3511"/>
              </p:ext>
            </p:extLst>
          </p:nvPr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316E5-5C28-0708-0CC0-F8632378660D}"/>
              </a:ext>
            </a:extLst>
          </p:cNvPr>
          <p:cNvCxnSpPr>
            <a:cxnSpLocks/>
          </p:cNvCxnSpPr>
          <p:nvPr/>
        </p:nvCxnSpPr>
        <p:spPr>
          <a:xfrm flipV="1">
            <a:off x="8997696" y="2441448"/>
            <a:ext cx="82296" cy="43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B6F52C-7CD8-CA40-517D-AF959A2A5E34}"/>
              </a:ext>
            </a:extLst>
          </p:cNvPr>
          <p:cNvCxnSpPr>
            <a:cxnSpLocks/>
          </p:cNvCxnSpPr>
          <p:nvPr/>
        </p:nvCxnSpPr>
        <p:spPr>
          <a:xfrm flipH="1" flipV="1">
            <a:off x="2103120" y="2020824"/>
            <a:ext cx="6894576" cy="859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4A2D22-D353-E8F5-1BF7-A241D073D9E5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86135-6108-B244-1D45-2AEA253B0010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4D8AF-3A40-1423-0DF7-7EA8319A7624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6122DE-0965-7FB1-8BC1-568D7BA871A7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93540-A159-9B55-21A2-75CEE953B887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1392E-F670-E7FC-ED39-AD7FFA475E77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x=0</a:t>
            </a:r>
          </a:p>
        </p:txBody>
      </p:sp>
    </p:spTree>
    <p:extLst>
      <p:ext uri="{BB962C8B-B14F-4D97-AF65-F5344CB8AC3E}">
        <p14:creationId xmlns:p14="http://schemas.microsoft.com/office/powerpoint/2010/main" val="303891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9AB4B-0507-E246-6240-5A4B0546C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9A4EE1-8E0A-0B96-A9BD-EDAF7A0F9898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B7F2C-5EA4-A858-533B-515E64DC19D2}"/>
              </a:ext>
            </a:extLst>
          </p:cNvPr>
          <p:cNvCxnSpPr>
            <a:cxnSpLocks/>
          </p:cNvCxnSpPr>
          <p:nvPr/>
        </p:nvCxnSpPr>
        <p:spPr>
          <a:xfrm flipH="1" flipV="1">
            <a:off x="6830568" y="2130552"/>
            <a:ext cx="2167128" cy="74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2D0124-E1C1-C8D0-011C-B8A6953F0560}"/>
              </a:ext>
            </a:extLst>
          </p:cNvPr>
          <p:cNvCxnSpPr>
            <a:cxnSpLocks/>
          </p:cNvCxnSpPr>
          <p:nvPr/>
        </p:nvCxnSpPr>
        <p:spPr>
          <a:xfrm flipH="1" flipV="1">
            <a:off x="4087368" y="2496312"/>
            <a:ext cx="4910328" cy="384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A49CD7-7EF4-A4B1-0617-39BE1D7A9412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BE788-010D-765B-5A79-759BD8397967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546C2-F2A7-74C9-D7BA-88B470C973E2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8592B-C04C-5C3A-127C-9098349C69BD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823F8-6E43-AC00-C605-6FCC9F1E514C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C6A05C-FF35-FC01-EDAA-F291DA34E870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x=9</a:t>
            </a:r>
          </a:p>
        </p:txBody>
      </p:sp>
    </p:spTree>
    <p:extLst>
      <p:ext uri="{BB962C8B-B14F-4D97-AF65-F5344CB8AC3E}">
        <p14:creationId xmlns:p14="http://schemas.microsoft.com/office/powerpoint/2010/main" val="322761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A48A2-F122-899A-CAFE-15AFC662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5CF792-08D6-1C84-E0D4-968C5DA6284D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527388-DB59-EB0A-B609-278F02228FFE}"/>
              </a:ext>
            </a:extLst>
          </p:cNvPr>
          <p:cNvCxnSpPr>
            <a:cxnSpLocks/>
          </p:cNvCxnSpPr>
          <p:nvPr/>
        </p:nvCxnSpPr>
        <p:spPr>
          <a:xfrm flipH="1" flipV="1">
            <a:off x="3712464" y="2441448"/>
            <a:ext cx="5285232" cy="43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FC7E31-B0FC-82A4-7483-08C826727714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2148840"/>
            <a:ext cx="1682496" cy="73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B2F84A-A451-6860-29EB-7F5826BDA785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FD8FF-F212-765D-7AA9-F8255B37482A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1E466-9849-A279-635F-8965577D36BB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797B0-561A-4207-2E06-A89ACF50FBD6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E0BCC-5F38-4496-261F-D35631D275CF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27986-2983-240D-8E87-CF6AB1B36D8F}"/>
              </a:ext>
            </a:extLst>
          </p:cNvPr>
          <p:cNvSpPr txBox="1"/>
          <p:nvPr/>
        </p:nvSpPr>
        <p:spPr>
          <a:xfrm>
            <a:off x="9561440" y="22567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x=10</a:t>
            </a:r>
          </a:p>
        </p:txBody>
      </p:sp>
    </p:spTree>
    <p:extLst>
      <p:ext uri="{BB962C8B-B14F-4D97-AF65-F5344CB8AC3E}">
        <p14:creationId xmlns:p14="http://schemas.microsoft.com/office/powerpoint/2010/main" val="178995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4296-1969-83BF-3573-9343ED7BE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67825B-5966-55D7-1171-E50D1952C051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CEFE7-B94E-2C51-8DB1-0FA1984C7B07}"/>
              </a:ext>
            </a:extLst>
          </p:cNvPr>
          <p:cNvCxnSpPr>
            <a:cxnSpLocks/>
          </p:cNvCxnSpPr>
          <p:nvPr/>
        </p:nvCxnSpPr>
        <p:spPr>
          <a:xfrm flipH="1" flipV="1">
            <a:off x="3017520" y="2450592"/>
            <a:ext cx="5980176" cy="429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79BFC7-90A2-6943-8D70-DC8134114255}"/>
              </a:ext>
            </a:extLst>
          </p:cNvPr>
          <p:cNvCxnSpPr>
            <a:cxnSpLocks/>
          </p:cNvCxnSpPr>
          <p:nvPr/>
        </p:nvCxnSpPr>
        <p:spPr>
          <a:xfrm flipH="1" flipV="1">
            <a:off x="7918704" y="2112264"/>
            <a:ext cx="1078992" cy="76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FE1406-68C3-8ADF-DD23-B53A30C8E89C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3D184-DEA4-E159-0AF6-5C2F69F724D5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25146-D4D0-9E1E-EBCF-1040A10C5F66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33078-D5DE-1B44-4C93-2C1EAB59573C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FCC37-B05F-EEBD-88BD-6A987E9CCF8D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D3CD4-623E-6CB1-59B3-397146A54C27}"/>
              </a:ext>
            </a:extLst>
          </p:cNvPr>
          <p:cNvSpPr txBox="1"/>
          <p:nvPr/>
        </p:nvSpPr>
        <p:spPr>
          <a:xfrm>
            <a:off x="9561440" y="22567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x=11</a:t>
            </a:r>
          </a:p>
        </p:txBody>
      </p:sp>
    </p:spTree>
    <p:extLst>
      <p:ext uri="{BB962C8B-B14F-4D97-AF65-F5344CB8AC3E}">
        <p14:creationId xmlns:p14="http://schemas.microsoft.com/office/powerpoint/2010/main" val="406351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58167-A131-369E-6643-17BD4342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D5F92D-E6E0-44CD-90D1-F6A804F8F057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F88C9C-EEE5-14D3-B382-6BC71F1AB72C}"/>
              </a:ext>
            </a:extLst>
          </p:cNvPr>
          <p:cNvCxnSpPr>
            <a:cxnSpLocks/>
          </p:cNvCxnSpPr>
          <p:nvPr/>
        </p:nvCxnSpPr>
        <p:spPr>
          <a:xfrm flipH="1" flipV="1">
            <a:off x="8449056" y="2112264"/>
            <a:ext cx="548640" cy="76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4495D4-DF12-49E8-D7AC-E551FB0504FA}"/>
              </a:ext>
            </a:extLst>
          </p:cNvPr>
          <p:cNvCxnSpPr>
            <a:cxnSpLocks/>
          </p:cNvCxnSpPr>
          <p:nvPr/>
        </p:nvCxnSpPr>
        <p:spPr>
          <a:xfrm flipH="1" flipV="1">
            <a:off x="2478024" y="2468880"/>
            <a:ext cx="6519672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7F51EF-1D6A-B4E3-5BCF-5566CAA776E2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DFCC4-F305-F8CD-604A-C4E22652CF8C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768C7-710A-EB14-EB96-D45C78BA0AA3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6C669-171F-D426-6B27-7BB6409A5A29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1BCD6-3A1C-73AA-04DC-C53DF7F4AA39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53717-DF8D-3C3D-5D08-49030BEB56B6}"/>
              </a:ext>
            </a:extLst>
          </p:cNvPr>
          <p:cNvSpPr txBox="1"/>
          <p:nvPr/>
        </p:nvSpPr>
        <p:spPr>
          <a:xfrm>
            <a:off x="9561440" y="22567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x=12</a:t>
            </a:r>
          </a:p>
        </p:txBody>
      </p:sp>
    </p:spTree>
    <p:extLst>
      <p:ext uri="{BB962C8B-B14F-4D97-AF65-F5344CB8AC3E}">
        <p14:creationId xmlns:p14="http://schemas.microsoft.com/office/powerpoint/2010/main" val="381779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9153F-37BE-E574-8569-F21DB5015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08B968-7178-45AE-7545-FF2F9A36F881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FDA313-B9C1-5CFC-205D-2CA1DB522581}"/>
              </a:ext>
            </a:extLst>
          </p:cNvPr>
          <p:cNvCxnSpPr>
            <a:cxnSpLocks/>
          </p:cNvCxnSpPr>
          <p:nvPr/>
        </p:nvCxnSpPr>
        <p:spPr>
          <a:xfrm flipV="1">
            <a:off x="8997696" y="2185416"/>
            <a:ext cx="35294" cy="69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D363E2-5A43-4772-59AD-6F058A14D6A6}"/>
              </a:ext>
            </a:extLst>
          </p:cNvPr>
          <p:cNvCxnSpPr>
            <a:cxnSpLocks/>
          </p:cNvCxnSpPr>
          <p:nvPr/>
        </p:nvCxnSpPr>
        <p:spPr>
          <a:xfrm flipH="1" flipV="1">
            <a:off x="2029968" y="2532888"/>
            <a:ext cx="6967728" cy="347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B65007-CDE9-70E3-7460-4B77E2EFB5E0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88459-18E9-1E8F-4162-ACDD80797C25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67D29-7374-C714-0AA2-BD94C3271469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63E99-4CCC-171B-5162-C37AB6063865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BB7B5B-2D1D-601F-BF23-17610A8BCFA8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BEA8E-D3C2-6DAA-D32F-3ECE754984B7}"/>
              </a:ext>
            </a:extLst>
          </p:cNvPr>
          <p:cNvSpPr txBox="1"/>
          <p:nvPr/>
        </p:nvSpPr>
        <p:spPr>
          <a:xfrm>
            <a:off x="9561440" y="22567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x=13</a:t>
            </a:r>
          </a:p>
        </p:txBody>
      </p:sp>
    </p:spTree>
    <p:extLst>
      <p:ext uri="{BB962C8B-B14F-4D97-AF65-F5344CB8AC3E}">
        <p14:creationId xmlns:p14="http://schemas.microsoft.com/office/powerpoint/2010/main" val="309999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F0D3-06CB-3B13-F042-299A503EC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84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F1913-94D3-7E0D-E306-00ACE0801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6D1EE6-C7BF-27A0-79A5-08526C67F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8664"/>
              </p:ext>
            </p:extLst>
          </p:nvPr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DC07D56-A02F-9105-32E6-34AFFAF60D81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3F448-0F6D-14D7-8E12-EB2E2AFB9E0C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B5508-EBDE-FA3D-B775-968E9CDF8CED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11C853-8EA4-8C73-6D35-7BEEC52F8BC3}"/>
              </a:ext>
            </a:extLst>
          </p:cNvPr>
          <p:cNvSpPr txBox="1"/>
          <p:nvPr/>
        </p:nvSpPr>
        <p:spPr>
          <a:xfrm>
            <a:off x="2738120" y="329422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80260-6644-10B0-CF50-BA65A5B622B6}"/>
              </a:ext>
            </a:extLst>
          </p:cNvPr>
          <p:cNvSpPr txBox="1"/>
          <p:nvPr/>
        </p:nvSpPr>
        <p:spPr>
          <a:xfrm>
            <a:off x="1110728" y="3294228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ED1C-5439-B00C-D768-A5A93CA2C76A}"/>
              </a:ext>
            </a:extLst>
          </p:cNvPr>
          <p:cNvSpPr txBox="1"/>
          <p:nvPr/>
        </p:nvSpPr>
        <p:spPr>
          <a:xfrm>
            <a:off x="3732820" y="327295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Candidatos=[]</a:t>
            </a:r>
          </a:p>
        </p:txBody>
      </p:sp>
    </p:spTree>
    <p:extLst>
      <p:ext uri="{BB962C8B-B14F-4D97-AF65-F5344CB8AC3E}">
        <p14:creationId xmlns:p14="http://schemas.microsoft.com/office/powerpoint/2010/main" val="11876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1C16-88ED-AEEF-7B97-31975411E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C8D041-F47F-2F83-F181-8B614F93F38F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4D96FC7-73EC-7910-2371-81781FA2CE36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FE5DF-6E11-718C-CCCA-F285F8BE0074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1B0AC-B334-FCA6-EAE3-9C7DC657627F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BF6F1-3173-50B8-E6DE-DD23017B00EB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0D71D-C6A8-47AE-3F80-4DD991599795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C2CA3-8C1B-2077-4A79-0B2F3C620F83}"/>
              </a:ext>
            </a:extLst>
          </p:cNvPr>
          <p:cNvSpPr txBox="1"/>
          <p:nvPr/>
        </p:nvSpPr>
        <p:spPr>
          <a:xfrm>
            <a:off x="3732820" y="3272951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19322E-ECD0-AAFA-B288-873854718F1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200275"/>
            <a:ext cx="936099" cy="109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79E49-539C-8B80-A8C4-5C7887924A54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3272241" y="3457617"/>
            <a:ext cx="460579" cy="2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9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AFAEE-637F-7278-32D1-98EFF9C6F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5DA59D-7715-B5DC-7BD1-87193EBEEF22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9ED23D5-9115-CD82-6703-653172256D03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FDCEAC-8DCB-98CB-CC3D-9BE7DE577BAB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F02991-64C2-26D8-1AE2-8F87A787A91A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35FFF-390E-E691-32B6-6517517B0362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71084-00C2-6A56-B328-91EEA89E29BE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94E4E-CF62-9CE8-0143-1DE935C6D63C}"/>
              </a:ext>
            </a:extLst>
          </p:cNvPr>
          <p:cNvSpPr txBox="1"/>
          <p:nvPr/>
        </p:nvSpPr>
        <p:spPr>
          <a:xfrm>
            <a:off x="3732820" y="3272951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CF9C46-2980-CD60-3C3A-F8B6FD26815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43125"/>
            <a:ext cx="955149" cy="1151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6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9E9E-B48D-A0E0-F45C-3F5365C2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B2CF64-FECC-0CF4-144C-7D3D2B36913B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50B9C02-0706-D40D-044A-8FEA3750A763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6F0F0-88C7-1E50-522D-358B3BD8A6FD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943C1-F3DD-4BCB-B405-D253AB21566A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CA85-4730-6365-6C39-B97AC4003EFC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9C99C-509F-E647-49C0-F32B70CC6BD3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FE896-BD3C-11EB-DA8A-39ABAB731912}"/>
              </a:ext>
            </a:extLst>
          </p:cNvPr>
          <p:cNvSpPr txBox="1"/>
          <p:nvPr/>
        </p:nvSpPr>
        <p:spPr>
          <a:xfrm>
            <a:off x="3732820" y="3272951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517207-E249-2F6A-75C9-71C4B8CACE5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71700"/>
            <a:ext cx="1431399" cy="1122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9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ED239-C09C-8E05-86A2-8FA4B587C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C88222-59BB-8793-CB7F-E6F0AF50370C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8783F7-67F6-FC93-DE1C-EFC7DDE5D421}"/>
              </a:ext>
            </a:extLst>
          </p:cNvPr>
          <p:cNvCxnSpPr>
            <a:cxnSpLocks/>
          </p:cNvCxnSpPr>
          <p:nvPr/>
        </p:nvCxnSpPr>
        <p:spPr>
          <a:xfrm flipH="1" flipV="1">
            <a:off x="8449056" y="2478024"/>
            <a:ext cx="548640" cy="4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3DD832-B9C3-4C75-FBA0-955E8CF38273}"/>
              </a:ext>
            </a:extLst>
          </p:cNvPr>
          <p:cNvCxnSpPr>
            <a:cxnSpLocks/>
          </p:cNvCxnSpPr>
          <p:nvPr/>
        </p:nvCxnSpPr>
        <p:spPr>
          <a:xfrm flipH="1" flipV="1">
            <a:off x="2361763" y="2066544"/>
            <a:ext cx="6635933" cy="813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B63845-E32F-88A0-8624-225674E1FEA4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ACAA5-FB8D-60D6-256B-B293B59E1BD3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DA7F6-8688-BC7B-D751-A6E866635ECD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F2B1D-1289-0FC8-3168-B53BFBE6BAD2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F450E5-A6D0-9E84-2463-45C55E1D349E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3F3C3-1366-CB4F-FEAE-DD9081DA1A73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</a:t>
            </a:r>
          </a:p>
        </p:txBody>
      </p:sp>
    </p:spTree>
    <p:extLst>
      <p:ext uri="{BB962C8B-B14F-4D97-AF65-F5344CB8AC3E}">
        <p14:creationId xmlns:p14="http://schemas.microsoft.com/office/powerpoint/2010/main" val="559790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5993C-7AB7-8AB0-AF2B-CFC2F7BE7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6D19B8-7D0C-4065-9CF6-BF24A9BEC750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475B1E9-05C0-4957-F97C-DB5831363794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733A07-6193-3F82-3F1C-BE75BCB7131E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2C0DD-7A23-8DB4-52BB-8673509BC3AB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1CC0F-7C9D-A56F-03C7-A9862BDD0609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C67F2-CE2D-38D6-3823-217672043AEF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EEE7E-B500-1B68-31D6-A15E70936A10}"/>
              </a:ext>
            </a:extLst>
          </p:cNvPr>
          <p:cNvSpPr txBox="1"/>
          <p:nvPr/>
        </p:nvSpPr>
        <p:spPr>
          <a:xfrm>
            <a:off x="3732820" y="3272951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5AEBE8-9599-C75C-7511-F16B005D49A5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33600"/>
            <a:ext cx="1993374" cy="1160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780A57-147D-ED76-5BD9-4C831659CFCE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3272241" y="3457617"/>
            <a:ext cx="460579" cy="2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9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7B197-9EAB-B230-2C85-A78929065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20BE6F-51E7-46B7-D551-FB38C554FCD7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7D33566-99DA-8CB2-A737-AD05BBB56944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0AAFC-CEA3-20A5-1DC5-86FB0F4739A6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57DAF4-93B0-8DE6-8CFC-7C76056BB1CC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DA8F-5BF6-82E1-0F36-2C498D9C8373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6705D-0B84-D184-E0A0-F71E7AC98638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8AB90-47B2-14FD-3CE9-F1FCA0302CCC}"/>
              </a:ext>
            </a:extLst>
          </p:cNvPr>
          <p:cNvSpPr txBox="1"/>
          <p:nvPr/>
        </p:nvSpPr>
        <p:spPr>
          <a:xfrm>
            <a:off x="3732820" y="3272951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68DB50-1CA9-3BA0-1C73-1A97F73E67F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209800"/>
            <a:ext cx="2564874" cy="1084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5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3C440-01AC-5765-D8DA-CCA739361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DE5794-B9D2-7542-D325-415D433FAC6E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BEFDC0C-1609-3D58-0693-D19A36D1CBCA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1F04B-0BB4-28BD-64A9-0505E38ED9EA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76216-A8BA-6417-7465-C2A1D017266F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7C7E8-D7E2-1C5B-F18F-C5D88C04C8FF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0F8EC-784C-91A5-2A30-8B878C6FD0B5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3EBFA-7602-30EF-F7E7-BC1C09D9AE91}"/>
              </a:ext>
            </a:extLst>
          </p:cNvPr>
          <p:cNvSpPr txBox="1"/>
          <p:nvPr/>
        </p:nvSpPr>
        <p:spPr>
          <a:xfrm>
            <a:off x="3732820" y="3272951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9702B4-2C5A-3749-DB72-2BFAB1E34BC0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90750"/>
            <a:ext cx="2959093" cy="1103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3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B6CE8-53D2-4F13-4261-4910AD902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B463CD-A50E-217C-EA24-3F16DACE115E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B04D09D-8452-C9EE-F640-C1AD6841B1A5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8787C-54FC-F84E-C2D2-AB6AD67BDB8C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51E47-8C88-7E52-D49C-C0BB8941160B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2E850-5636-549B-DDED-2B65852450C5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941B-F2D8-B88B-2514-D806CD34848F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5BD88-3A9E-7236-1E96-5D5A3D15A8D6}"/>
              </a:ext>
            </a:extLst>
          </p:cNvPr>
          <p:cNvSpPr txBox="1"/>
          <p:nvPr/>
        </p:nvSpPr>
        <p:spPr>
          <a:xfrm>
            <a:off x="3732820" y="32729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613D21-0E9C-9449-2EE2-4EDFFDCF499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62175"/>
            <a:ext cx="3564999" cy="1132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660371-3DAE-C908-FBFA-A473F2F9CE6E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3272241" y="3457617"/>
            <a:ext cx="460579" cy="2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2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E4C78-F932-5C4A-A140-9DB41FE2C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3F5FF7-C9C2-606C-2512-A818ACE5D93C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CCB31ED-638D-4FC1-FDA6-74D1B4D34D80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08D3A4-E6CB-FC6C-AF00-94950212C732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5CC12-45B9-B81D-A5B6-D2E0767F9CA8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9B9C9-5FAB-592D-7A98-C818FD0520E8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64CEC-8795-3C1F-013B-C073AC99CB6F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FEA9E-A40E-9F26-3186-78C4B51825E0}"/>
              </a:ext>
            </a:extLst>
          </p:cNvPr>
          <p:cNvSpPr txBox="1"/>
          <p:nvPr/>
        </p:nvSpPr>
        <p:spPr>
          <a:xfrm>
            <a:off x="3732820" y="32729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8159AD-A94B-4DDC-CCD5-0D1DFB76B13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24075"/>
            <a:ext cx="4305405" cy="1170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9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F5C8D-9DA7-71CC-98A3-E0D2A2B51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647AF1-CACF-CC84-BAA4-8BABA1583063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1C822FC-C0D0-13D6-DBF8-76FF2347F927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1D52D-7331-0E22-6BDC-4FF7E85C3EC1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E74D6-72A2-AA70-E366-7189AB3B8685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D9C6B-BD21-A83A-98AD-5F87FC1D3527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A30AC-502E-79AB-A6E0-33F0AEFF1837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5EC0E-3B23-E1B9-3934-E108439BA928}"/>
              </a:ext>
            </a:extLst>
          </p:cNvPr>
          <p:cNvSpPr txBox="1"/>
          <p:nvPr/>
        </p:nvSpPr>
        <p:spPr>
          <a:xfrm>
            <a:off x="3732820" y="32729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98560D-38E4-12F3-0D76-6EEBD7ACB64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62175"/>
            <a:ext cx="4755624" cy="1132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7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4A16C-5921-9808-5CE2-F5860CFE8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727EF4-AF5D-3F8E-DC33-4510FFD6E4EB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4065998-D8AD-31E8-EEEE-EFF2763C66B8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C3EE6-C6B4-37EE-7F1A-13A9B22E06F7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5FE3F-1129-9C49-755D-E9F99BF1D8AD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D0773-7ABB-1C05-FCA1-9567AC7536FC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D30D7-54BD-EBFF-A55B-95F65C5DFBF5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25AD7-1D15-B450-34BC-9ABECBD6E478}"/>
              </a:ext>
            </a:extLst>
          </p:cNvPr>
          <p:cNvSpPr txBox="1"/>
          <p:nvPr/>
        </p:nvSpPr>
        <p:spPr>
          <a:xfrm>
            <a:off x="3732820" y="3272951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57695B-77FE-DB2B-D77C-EBA3B4343A0E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62175"/>
            <a:ext cx="5241399" cy="1132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10A4A-0147-DE7C-17A1-B4230D6E7FD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3272241" y="3457617"/>
            <a:ext cx="460579" cy="2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567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3DE62-1DF4-CC37-642D-5F303EF75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905B11-DCB5-57B4-CB05-DEEE047E3298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45D37BD-4D6A-D192-9FF7-A9FB6D025793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F56D9B-3A7A-7CC2-84EB-2B90312983C9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B914E-A38D-50F3-7E2B-AE441C12E2FB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05751-F697-FFAD-758B-46D9DEBCD878}"/>
              </a:ext>
            </a:extLst>
          </p:cNvPr>
          <p:cNvSpPr txBox="1"/>
          <p:nvPr/>
        </p:nvSpPr>
        <p:spPr>
          <a:xfrm>
            <a:off x="2738120" y="329422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295F9-48C9-CAB6-9141-1494E83290D6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9A91A-0DEC-F230-785B-B6940AA3CD89}"/>
              </a:ext>
            </a:extLst>
          </p:cNvPr>
          <p:cNvSpPr txBox="1"/>
          <p:nvPr/>
        </p:nvSpPr>
        <p:spPr>
          <a:xfrm>
            <a:off x="3732820" y="3272951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9501F6-035B-138F-B0BA-1BD75F5C052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095500"/>
            <a:ext cx="5812899" cy="1198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52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617C2-184E-524E-81E3-0E407A8E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6323E3-2E38-82CB-B599-D22B5EB9B846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A9FD0CE-1C00-38DC-94A2-588EBBBA2832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0D2C9-BA8C-CDA5-12B3-03C01DCDFA14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91263-1BAE-A4D4-E1DB-5AF686139DDA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34F2F-A7C2-B290-1855-6F4FF252DEA0}"/>
              </a:ext>
            </a:extLst>
          </p:cNvPr>
          <p:cNvSpPr txBox="1"/>
          <p:nvPr/>
        </p:nvSpPr>
        <p:spPr>
          <a:xfrm>
            <a:off x="2738120" y="329422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034F4-8C09-717E-10C0-23A94138F149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EA0A2-42AC-56D5-E6BB-68BA3CCB4725}"/>
              </a:ext>
            </a:extLst>
          </p:cNvPr>
          <p:cNvSpPr txBox="1"/>
          <p:nvPr/>
        </p:nvSpPr>
        <p:spPr>
          <a:xfrm>
            <a:off x="3732820" y="3272951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7422D8-3459-7509-1233-E3B145AA5C5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24075"/>
            <a:ext cx="6317724" cy="1170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10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9CC06-6CB1-A5A8-C025-46598E383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6CF30E-E30D-2DFF-A9BD-FAD62B653810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216BE7-ED98-0B5A-2E2B-0B547FCE50E2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D00CDB-69A4-C1C3-8458-E5FC06AAB39F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E4B9A-4312-4766-E110-DA95A08F461B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E2B12-7B92-9D62-45A4-1E70E4D71588}"/>
              </a:ext>
            </a:extLst>
          </p:cNvPr>
          <p:cNvSpPr txBox="1"/>
          <p:nvPr/>
        </p:nvSpPr>
        <p:spPr>
          <a:xfrm>
            <a:off x="2738120" y="329422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6A930-1298-64BD-A49D-8109085C7EC8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81BCF-DEBE-75EA-45F6-B55423437889}"/>
              </a:ext>
            </a:extLst>
          </p:cNvPr>
          <p:cNvSpPr txBox="1"/>
          <p:nvPr/>
        </p:nvSpPr>
        <p:spPr>
          <a:xfrm>
            <a:off x="3732820" y="3272951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342A03-5353-3D80-541F-BBE4C5AEA07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14550"/>
            <a:ext cx="6879699" cy="1179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81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33E34-FDD6-C0B7-F3EE-821976216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794E16-272D-1104-60C3-AF56C376DE20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D6FEE7-EF19-88E9-64DC-57817B5A6743}"/>
              </a:ext>
            </a:extLst>
          </p:cNvPr>
          <p:cNvCxnSpPr>
            <a:cxnSpLocks/>
          </p:cNvCxnSpPr>
          <p:nvPr/>
        </p:nvCxnSpPr>
        <p:spPr>
          <a:xfrm flipH="1" flipV="1">
            <a:off x="7900416" y="2450592"/>
            <a:ext cx="1097280" cy="429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09798-3848-F8EB-B1B7-CAA5A3906EC3}"/>
              </a:ext>
            </a:extLst>
          </p:cNvPr>
          <p:cNvCxnSpPr>
            <a:cxnSpLocks/>
          </p:cNvCxnSpPr>
          <p:nvPr/>
        </p:nvCxnSpPr>
        <p:spPr>
          <a:xfrm flipH="1" flipV="1">
            <a:off x="3054096" y="2121408"/>
            <a:ext cx="5943600" cy="75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3BB003-50C1-DE86-1B90-18D0AE2BFB52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10775-B839-A08C-7525-4BA93E878FA6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9B35A-3449-22DD-5D0F-04E2D881504A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ECA50-0588-F71A-2767-B0335F491478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AB504-6B90-F118-56C4-51C1EB7CAACF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388C3-94B8-BBF7-E6C7-4D9B99764AA4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977825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EDB82-6C89-09E6-D6F3-1475F0D4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866FA2-A972-5D0C-2C63-1F135F9942CE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5281C50-4218-3906-71E8-23CDA9C5751A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EF1A2-ED42-CE36-5A63-A9A6A83178B6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62C5B-33BB-FF57-D74A-6C73173AE686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26EBE1-2C81-CB69-6F3F-40A8000DBA4A}"/>
              </a:ext>
            </a:extLst>
          </p:cNvPr>
          <p:cNvSpPr txBox="1"/>
          <p:nvPr/>
        </p:nvSpPr>
        <p:spPr>
          <a:xfrm>
            <a:off x="2738120" y="329422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FDEDA-FF74-BFA7-52A7-A6E4665287E2}"/>
              </a:ext>
            </a:extLst>
          </p:cNvPr>
          <p:cNvSpPr txBox="1"/>
          <p:nvPr/>
        </p:nvSpPr>
        <p:spPr>
          <a:xfrm>
            <a:off x="1110728" y="329422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E05A2-F230-C8D1-E105-AA33B77411E4}"/>
              </a:ext>
            </a:extLst>
          </p:cNvPr>
          <p:cNvSpPr txBox="1"/>
          <p:nvPr/>
        </p:nvSpPr>
        <p:spPr>
          <a:xfrm>
            <a:off x="3732820" y="3272951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97C33-1071-D996-00FC-C55B89ADE5C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92591" y="2133600"/>
            <a:ext cx="7379959" cy="1160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43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04ADB-E5AE-1645-7757-761203281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297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A9C6-D88A-7813-3945-5ADEE15E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E33E886-F690-3332-94CE-451B250625C6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D21CDE-E60B-A8BE-714C-9DE06A57A829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1A09D6-D688-66E6-284C-79885ABCFC4A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372ACD-5957-73F0-60D3-334572DD68FD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BC4FE0-DF2A-F9EB-0696-2B06253C4E05}"/>
              </a:ext>
            </a:extLst>
          </p:cNvPr>
          <p:cNvSpPr txBox="1"/>
          <p:nvPr/>
        </p:nvSpPr>
        <p:spPr>
          <a:xfrm>
            <a:off x="4636112" y="56266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</p:spTree>
    <p:extLst>
      <p:ext uri="{BB962C8B-B14F-4D97-AF65-F5344CB8AC3E}">
        <p14:creationId xmlns:p14="http://schemas.microsoft.com/office/powerpoint/2010/main" val="1420318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9D155-1CD7-48E6-2097-1489904ED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E3DC9D-06E9-C05A-B77D-7DA0297A86BC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661101-E465-9C8C-8405-EFFCBA632F63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4839C4-EA19-9EA5-F701-71563E316117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C4473-68F1-18C2-6D15-202111BEFE28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0BC2E-E9CB-A380-DA03-CFC07C36ABE6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E2E60-841A-DBCB-125D-B10120C93F06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E0E3C-CA10-0ED4-1507-36E1D16DFB05}"/>
              </a:ext>
            </a:extLst>
          </p:cNvPr>
          <p:cNvSpPr txBox="1"/>
          <p:nvPr/>
        </p:nvSpPr>
        <p:spPr>
          <a:xfrm>
            <a:off x="9561440" y="225678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E006D-0F18-D4FC-77D9-AB4974741F2D}"/>
              </a:ext>
            </a:extLst>
          </p:cNvPr>
          <p:cNvSpPr txBox="1"/>
          <p:nvPr/>
        </p:nvSpPr>
        <p:spPr>
          <a:xfrm>
            <a:off x="9394562" y="165149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</p:spTree>
    <p:extLst>
      <p:ext uri="{BB962C8B-B14F-4D97-AF65-F5344CB8AC3E}">
        <p14:creationId xmlns:p14="http://schemas.microsoft.com/office/powerpoint/2010/main" val="1687528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36934-C071-57FF-E49E-48E7BD1CC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0144E8-1DD9-12A4-3349-1C7D04A7791D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68368D2-072E-70EB-A42D-BAF6CABCC82F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CE13-6C89-94E1-3D50-7675E26D0387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0E0D8-4F60-D0EC-3A3C-A5C8A1DE0B6F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C23116-0DA6-4403-07D3-2E11DB47B573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0181A-6728-048A-DC35-47ADDD5D2B6E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EFC54-9782-BC7E-9CC9-9926544CC11A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029A0-648D-9904-200D-8C2219F212BA}"/>
              </a:ext>
            </a:extLst>
          </p:cNvPr>
          <p:cNvSpPr txBox="1"/>
          <p:nvPr/>
        </p:nvSpPr>
        <p:spPr>
          <a:xfrm>
            <a:off x="9394562" y="165149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221F88-F100-26F7-1912-0D857197E596}"/>
              </a:ext>
            </a:extLst>
          </p:cNvPr>
          <p:cNvCxnSpPr>
            <a:stCxn id="18" idx="3"/>
          </p:cNvCxnSpPr>
          <p:nvPr/>
        </p:nvCxnSpPr>
        <p:spPr>
          <a:xfrm flipV="1">
            <a:off x="10095561" y="1924050"/>
            <a:ext cx="753414" cy="517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85FA10-436A-5256-4C1F-C198221406FE}"/>
              </a:ext>
            </a:extLst>
          </p:cNvPr>
          <p:cNvCxnSpPr/>
          <p:nvPr/>
        </p:nvCxnSpPr>
        <p:spPr>
          <a:xfrm flipV="1">
            <a:off x="9058275" y="2524125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323996-E5C0-BD2E-507F-20B4FA7C2985}"/>
              </a:ext>
            </a:extLst>
          </p:cNvPr>
          <p:cNvCxnSpPr/>
          <p:nvPr/>
        </p:nvCxnSpPr>
        <p:spPr>
          <a:xfrm flipH="1" flipV="1">
            <a:off x="2738120" y="2105025"/>
            <a:ext cx="6320155" cy="828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359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744F1-DD10-A1AA-7C02-EFDC6F7A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6E4725-81A6-3D18-F0B2-C58C300D8C07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F393A66-EF06-64AD-278F-C5D6E103785D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EC79D-AB4E-1704-7E8B-D2499429AF35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B8078-FAA3-7192-1EAC-07138615C3E0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3CC67-7054-3C03-6300-1CEE1F746952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1DF47-969B-6D64-2DDC-24B7BEC19DED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B7338-6032-6EF2-3A8F-513E6CB536A7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0E4FA-624C-936C-7773-BF8DC31969C4}"/>
              </a:ext>
            </a:extLst>
          </p:cNvPr>
          <p:cNvSpPr txBox="1"/>
          <p:nvPr/>
        </p:nvSpPr>
        <p:spPr>
          <a:xfrm>
            <a:off x="9394562" y="165149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00513F-ECBC-68E3-23E4-6EABD7FDDB1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0095561" y="1924050"/>
            <a:ext cx="896543" cy="517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63C5FE-C229-EB50-59AB-E856C3AFE57E}"/>
              </a:ext>
            </a:extLst>
          </p:cNvPr>
          <p:cNvCxnSpPr>
            <a:cxnSpLocks/>
          </p:cNvCxnSpPr>
          <p:nvPr/>
        </p:nvCxnSpPr>
        <p:spPr>
          <a:xfrm flipH="1" flipV="1">
            <a:off x="7381875" y="2441448"/>
            <a:ext cx="1676400" cy="492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69F339-40A0-E72D-5C23-51F2C3849E46}"/>
              </a:ext>
            </a:extLst>
          </p:cNvPr>
          <p:cNvCxnSpPr>
            <a:cxnSpLocks/>
          </p:cNvCxnSpPr>
          <p:nvPr/>
        </p:nvCxnSpPr>
        <p:spPr>
          <a:xfrm flipH="1" flipV="1">
            <a:off x="3562350" y="2143125"/>
            <a:ext cx="5495925" cy="790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317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4BF9F-0CE1-75EB-3F74-4F4C993C6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353719-54F2-F0C9-1EA7-2DF860A4CC22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B28EFAF-E561-641E-F0AF-ACC65C33E56B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08A35-E30E-27D4-A381-6474C53AC7C7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0B74B-20F6-C167-0F00-6BA3C5A43ED0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7196A3-9C62-3FD1-43F8-6DA314CD9AA2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0DDAD7-C6CA-E878-8E05-2A8B8E7F6DB2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AE37D-DC46-EA67-4BDC-F97787FEB849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A9155-74ED-AE6F-AD72-816547C8D88B}"/>
              </a:ext>
            </a:extLst>
          </p:cNvPr>
          <p:cNvSpPr txBox="1"/>
          <p:nvPr/>
        </p:nvSpPr>
        <p:spPr>
          <a:xfrm>
            <a:off x="9394562" y="165149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7D5F23-B663-1CF5-C6C8-0AB0771ED62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0095561" y="1924050"/>
            <a:ext cx="896543" cy="517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42C8B-CB36-C3D1-BE96-91E0F321FDBC}"/>
              </a:ext>
            </a:extLst>
          </p:cNvPr>
          <p:cNvCxnSpPr>
            <a:cxnSpLocks/>
          </p:cNvCxnSpPr>
          <p:nvPr/>
        </p:nvCxnSpPr>
        <p:spPr>
          <a:xfrm flipH="1" flipV="1">
            <a:off x="5753100" y="2441448"/>
            <a:ext cx="3305175" cy="492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9FCB40-275D-BD20-FE0B-56604001DDE5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2181225"/>
            <a:ext cx="3876675" cy="752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82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9381B-EB8F-F8AB-933F-3C05153C2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971BBD-47D6-0820-2E74-F8B39B5D1BFC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1DA54B-4D90-C62E-AC23-A055707AE15C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24BD8-24E5-3A49-4E71-D065945CFE9C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8CE0B-27E0-DEF3-E61D-A0B3A1169321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99ECB9-F514-A6EC-4886-42BC2A19B312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440AB-9589-EA0A-BA60-4185C7D99E3F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30128-DF3A-9F38-27C6-003EBF5D9B60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A8001-06AC-11CF-9B37-BE5DF15A4289}"/>
              </a:ext>
            </a:extLst>
          </p:cNvPr>
          <p:cNvSpPr txBox="1"/>
          <p:nvPr/>
        </p:nvSpPr>
        <p:spPr>
          <a:xfrm>
            <a:off x="9394562" y="165149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9F3BAB-FFB7-887C-5C31-CDD0ACF900D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0095561" y="1952625"/>
            <a:ext cx="1334439" cy="4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3DC388-FEF8-1334-4337-B6EC47427803}"/>
              </a:ext>
            </a:extLst>
          </p:cNvPr>
          <p:cNvCxnSpPr>
            <a:cxnSpLocks/>
          </p:cNvCxnSpPr>
          <p:nvPr/>
        </p:nvCxnSpPr>
        <p:spPr>
          <a:xfrm flipH="1" flipV="1">
            <a:off x="4152900" y="2533650"/>
            <a:ext cx="4905375" cy="400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222E2A-20B7-1B4A-6D93-F4DF350FA4A8}"/>
              </a:ext>
            </a:extLst>
          </p:cNvPr>
          <p:cNvCxnSpPr>
            <a:cxnSpLocks/>
          </p:cNvCxnSpPr>
          <p:nvPr/>
        </p:nvCxnSpPr>
        <p:spPr>
          <a:xfrm flipH="1" flipV="1">
            <a:off x="6829425" y="2152650"/>
            <a:ext cx="2228850" cy="781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54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5E9B6-5635-5EC8-6E94-948DDC9E9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9AC4B5-DDDD-B7D2-C4BF-7494DCB2D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78623"/>
              </p:ext>
            </p:extLst>
          </p:nvPr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E1A735F-B473-207B-6D79-BDE2D81EDAE8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05B10-335C-6CED-33E6-9522DF602294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AC79F-3469-D908-0087-E930A75EBB0D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C04AE5-D7B5-86B3-175E-307ED1A7C55C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E8DF1D-E2F4-D31D-6AE2-77CACAE4DDB1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17091-8FF0-A3FA-9E2C-AD489D519415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D707D-2F11-5BF0-BA41-6A90D84BC56E}"/>
              </a:ext>
            </a:extLst>
          </p:cNvPr>
          <p:cNvSpPr txBox="1"/>
          <p:nvPr/>
        </p:nvSpPr>
        <p:spPr>
          <a:xfrm>
            <a:off x="9394562" y="165149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864A66-C02D-A483-2076-F5C660B17DB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0095561" y="1952625"/>
            <a:ext cx="1334439" cy="4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4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BB9F-9768-FFB7-2526-E4E459A72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09A672-6195-3DF4-A7DF-B38DC3A453B9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4C0ECD-4EDC-E544-893E-5B3D35C16642}"/>
              </a:ext>
            </a:extLst>
          </p:cNvPr>
          <p:cNvCxnSpPr>
            <a:cxnSpLocks/>
          </p:cNvCxnSpPr>
          <p:nvPr/>
        </p:nvCxnSpPr>
        <p:spPr>
          <a:xfrm flipH="1" flipV="1">
            <a:off x="7470648" y="2459736"/>
            <a:ext cx="1527048" cy="42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2B424A-7418-6926-6860-242C9DDD493A}"/>
              </a:ext>
            </a:extLst>
          </p:cNvPr>
          <p:cNvCxnSpPr>
            <a:cxnSpLocks/>
          </p:cNvCxnSpPr>
          <p:nvPr/>
        </p:nvCxnSpPr>
        <p:spPr>
          <a:xfrm flipH="1" flipV="1">
            <a:off x="3575304" y="2139696"/>
            <a:ext cx="5422392" cy="740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42F1C7-F870-CD85-8E05-CBA54A97AF67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CF829-78B4-FD85-E332-1F6970306335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B0CF0-0AA9-F94C-2773-2C343528EB2E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9EE2B-DDC3-9F37-FA69-5A6289A2027A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8E379-E017-6C26-03A4-387E767C8313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14D334-57E2-791C-0A70-34A18E76F020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x=3</a:t>
            </a:r>
          </a:p>
        </p:txBody>
      </p:sp>
    </p:spTree>
    <p:extLst>
      <p:ext uri="{BB962C8B-B14F-4D97-AF65-F5344CB8AC3E}">
        <p14:creationId xmlns:p14="http://schemas.microsoft.com/office/powerpoint/2010/main" val="74186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0B87E-31D5-B499-0931-986207AA7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4DC48B-1EBE-64FE-43D1-2B68460D4971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1E1EF-0D44-F3E2-973B-B64C437A329D}"/>
              </a:ext>
            </a:extLst>
          </p:cNvPr>
          <p:cNvCxnSpPr>
            <a:cxnSpLocks/>
          </p:cNvCxnSpPr>
          <p:nvPr/>
        </p:nvCxnSpPr>
        <p:spPr>
          <a:xfrm flipH="1" flipV="1">
            <a:off x="6793992" y="2414016"/>
            <a:ext cx="2203704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F1AC1C-DFA7-C4A0-AE74-D451BEDC0339}"/>
              </a:ext>
            </a:extLst>
          </p:cNvPr>
          <p:cNvCxnSpPr>
            <a:cxnSpLocks/>
          </p:cNvCxnSpPr>
          <p:nvPr/>
        </p:nvCxnSpPr>
        <p:spPr>
          <a:xfrm flipH="1" flipV="1">
            <a:off x="4169664" y="2121408"/>
            <a:ext cx="4828032" cy="75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FEC456-47C7-BD18-770B-30102B5C0EF7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B9CC3-CEFE-5C58-C060-E2DA1C64570F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600EB-59B7-E940-2200-BD996CCB5BE0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553C9-A43B-1F10-79CF-4479D2E8CF10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082DE-1F21-E369-72E8-02729B935A39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2E057-B6E6-F5A9-017A-6142C2A70D02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83084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BC65A-2ADC-A28E-02A3-0E47A3C9E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51B902-7320-A0C6-C615-2DC623906E49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DB242C-2407-0B9E-637D-AD34DF87B0DC}"/>
              </a:ext>
            </a:extLst>
          </p:cNvPr>
          <p:cNvCxnSpPr>
            <a:cxnSpLocks/>
          </p:cNvCxnSpPr>
          <p:nvPr/>
        </p:nvCxnSpPr>
        <p:spPr>
          <a:xfrm flipH="1" flipV="1">
            <a:off x="6208776" y="2542032"/>
            <a:ext cx="2788920" cy="33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8CF8B8-A1FB-50B3-D781-6AF578CDAB0C}"/>
              </a:ext>
            </a:extLst>
          </p:cNvPr>
          <p:cNvCxnSpPr>
            <a:cxnSpLocks/>
          </p:cNvCxnSpPr>
          <p:nvPr/>
        </p:nvCxnSpPr>
        <p:spPr>
          <a:xfrm flipH="1" flipV="1">
            <a:off x="4489969" y="2121408"/>
            <a:ext cx="4507727" cy="75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EE0823-4947-EC43-0D5A-913DFAC1A79A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B6390-A9C2-1E4E-2B7A-867DEC0DD0B0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8EACB-6BB3-03DA-034E-DE09B9121D7E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756CA0-A40E-7B1F-8AC5-1261C86E9C63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64754-9D27-F5EE-8F6C-D26F83AD4730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68A9D-DD76-4931-FFF0-C861495DEF15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185627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77670-43FB-CB08-0A14-2A8B2730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35B05-8A3A-374F-1C9B-B00B904CFB0D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84C5BC-6543-D480-3123-78872D3C8928}"/>
              </a:ext>
            </a:extLst>
          </p:cNvPr>
          <p:cNvCxnSpPr>
            <a:cxnSpLocks/>
          </p:cNvCxnSpPr>
          <p:nvPr/>
        </p:nvCxnSpPr>
        <p:spPr>
          <a:xfrm flipH="1" flipV="1">
            <a:off x="5779008" y="2496312"/>
            <a:ext cx="3218688" cy="384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287646-99A4-593E-1580-E0747642BC80}"/>
              </a:ext>
            </a:extLst>
          </p:cNvPr>
          <p:cNvCxnSpPr>
            <a:cxnSpLocks/>
          </p:cNvCxnSpPr>
          <p:nvPr/>
        </p:nvCxnSpPr>
        <p:spPr>
          <a:xfrm flipH="1" flipV="1">
            <a:off x="5138928" y="2103120"/>
            <a:ext cx="3858768" cy="777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FF539F-25D3-5869-58D4-B4B664EB02E7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6DF7-FB18-2C74-995D-FAFC8DDD4D28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7B272-9DB2-FFBA-F2D9-E3D9134A69D3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82EE1-0D21-5560-22EA-AFE2155BF300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54C7A-2131-D177-2A00-D1EFE7402BD1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FB68B-AA69-5C38-B63F-08C472360D00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x=6</a:t>
            </a:r>
          </a:p>
        </p:txBody>
      </p:sp>
    </p:spTree>
    <p:extLst>
      <p:ext uri="{BB962C8B-B14F-4D97-AF65-F5344CB8AC3E}">
        <p14:creationId xmlns:p14="http://schemas.microsoft.com/office/powerpoint/2010/main" val="583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97768-BFCE-DFBB-9A01-1AB37BE0E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B74A32-D27B-6E1E-5D85-F932453B57B3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FEEB44-42ED-E55E-5AD9-E8C2250FD4E4}"/>
              </a:ext>
            </a:extLst>
          </p:cNvPr>
          <p:cNvCxnSpPr>
            <a:cxnSpLocks/>
          </p:cNvCxnSpPr>
          <p:nvPr/>
        </p:nvCxnSpPr>
        <p:spPr>
          <a:xfrm flipH="1" flipV="1">
            <a:off x="5202936" y="2478024"/>
            <a:ext cx="3794760" cy="4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6BC7A4-74F3-5502-C9C0-52CF5A5FC30D}"/>
              </a:ext>
            </a:extLst>
          </p:cNvPr>
          <p:cNvCxnSpPr>
            <a:cxnSpLocks/>
          </p:cNvCxnSpPr>
          <p:nvPr/>
        </p:nvCxnSpPr>
        <p:spPr>
          <a:xfrm flipH="1" flipV="1">
            <a:off x="5824728" y="2130552"/>
            <a:ext cx="3172968" cy="74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9B6DC2-127E-AFFE-5BF8-0A8B02E48219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B4289-179D-9E88-F918-207E1B55720D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90E487-29AB-CFCA-DE76-71F7A16413E0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9A8A4-06D1-2E88-C6C0-58511877C6CA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A253E-16E1-8272-ED5E-3AE0E014F8CA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6716A-8F58-52D6-B89E-73BBD5250D01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x=7</a:t>
            </a:r>
          </a:p>
        </p:txBody>
      </p:sp>
    </p:spTree>
    <p:extLst>
      <p:ext uri="{BB962C8B-B14F-4D97-AF65-F5344CB8AC3E}">
        <p14:creationId xmlns:p14="http://schemas.microsoft.com/office/powerpoint/2010/main" val="342218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B1F72-740A-C162-9782-6B75D3E1B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13B21C-7ACB-A694-0BB9-42BCDA815554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BBB7BD-6CEE-54F1-B828-EE314FE281DC}"/>
              </a:ext>
            </a:extLst>
          </p:cNvPr>
          <p:cNvCxnSpPr>
            <a:cxnSpLocks/>
          </p:cNvCxnSpPr>
          <p:nvPr/>
        </p:nvCxnSpPr>
        <p:spPr>
          <a:xfrm flipH="1" flipV="1">
            <a:off x="4681728" y="2505456"/>
            <a:ext cx="4315968" cy="374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A6D21-A7D0-DDF9-579B-D00415E70BDD}"/>
              </a:ext>
            </a:extLst>
          </p:cNvPr>
          <p:cNvCxnSpPr>
            <a:cxnSpLocks/>
          </p:cNvCxnSpPr>
          <p:nvPr/>
        </p:nvCxnSpPr>
        <p:spPr>
          <a:xfrm flipH="1" flipV="1">
            <a:off x="6318504" y="2093976"/>
            <a:ext cx="2679192" cy="78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667F1-3B12-3DB3-97C0-9A09F2796EAC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BAE98-54EF-F7DC-D412-23B4018CAF97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C79DE2-4BDD-4DFD-8265-B94E539986B3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4D558E-C570-2911-5E10-C9AEFAE39C2B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87F14-B988-4B7E-6C7B-3F5B151037CE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CAAF2D-B963-7CC7-1889-18E2C3381659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x=8</a:t>
            </a:r>
          </a:p>
        </p:txBody>
      </p:sp>
    </p:spTree>
    <p:extLst>
      <p:ext uri="{BB962C8B-B14F-4D97-AF65-F5344CB8AC3E}">
        <p14:creationId xmlns:p14="http://schemas.microsoft.com/office/powerpoint/2010/main" val="12052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3075</Words>
  <Application>Microsoft Office PowerPoint</Application>
  <PresentationFormat>Widescreen</PresentationFormat>
  <Paragraphs>2510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Santiago Munoz Bernal</dc:creator>
  <cp:lastModifiedBy>Daniel Santiago Munoz Bernal</cp:lastModifiedBy>
  <cp:revision>2</cp:revision>
  <dcterms:created xsi:type="dcterms:W3CDTF">2025-09-18T13:34:10Z</dcterms:created>
  <dcterms:modified xsi:type="dcterms:W3CDTF">2025-09-18T16:53:39Z</dcterms:modified>
</cp:coreProperties>
</file>